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89" r:id="rId2"/>
    <p:sldId id="291" r:id="rId3"/>
    <p:sldId id="292" r:id="rId4"/>
    <p:sldId id="303" r:id="rId5"/>
    <p:sldId id="323" r:id="rId6"/>
    <p:sldId id="324" r:id="rId7"/>
    <p:sldId id="428" r:id="rId8"/>
    <p:sldId id="429" r:id="rId9"/>
    <p:sldId id="430" r:id="rId10"/>
    <p:sldId id="431" r:id="rId11"/>
    <p:sldId id="432" r:id="rId12"/>
    <p:sldId id="433" r:id="rId13"/>
    <p:sldId id="333" r:id="rId14"/>
    <p:sldId id="434" r:id="rId15"/>
    <p:sldId id="436" r:id="rId16"/>
    <p:sldId id="439" r:id="rId17"/>
    <p:sldId id="30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CC00"/>
    <a:srgbClr val="CC6600"/>
    <a:srgbClr val="FF6699"/>
    <a:srgbClr val="99CC00"/>
    <a:srgbClr val="FFCCFF"/>
    <a:srgbClr val="FF0066"/>
    <a:srgbClr val="FF3399"/>
    <a:srgbClr val="CD178C"/>
    <a:srgbClr val="1FA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6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432F-500B-40A5-8D20-AD7C9FD159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0E66-0D14-4BBC-92E6-C54B90739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39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2F9A-8F4D-466E-B9E9-50DE33859FE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5A865-2289-4A28-A607-FE2F7A09D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20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8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3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48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7/4/2019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80435F3-CE51-FE47-901D-12AFFB0ECEA9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7/4/2019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 algn="ctr" defTabSz="685800">
              <a:defRPr/>
            </a:pPr>
            <a:r>
              <a:rPr lang="en-US" sz="120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algn="ctr" defTabSz="685800"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 defTabSz="685800"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8515350" y="131721"/>
            <a:ext cx="628650" cy="580980"/>
            <a:chOff x="39833" y="101457"/>
            <a:chExt cx="838200" cy="774640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6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312234" y="154750"/>
            <a:ext cx="2288091" cy="410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35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23312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949570"/>
      </p:ext>
    </p:extLst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-2080649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-2991288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-3247945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-2365493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3002627" y="3492542"/>
            <a:ext cx="675524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2529333" y="709021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-458965" y="2868208"/>
            <a:ext cx="300104" cy="301060"/>
            <a:chOff x="304800" y="673100"/>
            <a:chExt cx="4000500" cy="4000500"/>
          </a:xfrm>
          <a:solidFill>
            <a:srgbClr val="0070C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-1248570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804601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097898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flipH="1">
            <a:off x="-98182" y="1256158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4303" y="4712267"/>
            <a:ext cx="136953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316549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8" name="TextBox 81"/>
          <p:cNvSpPr txBox="1"/>
          <p:nvPr/>
        </p:nvSpPr>
        <p:spPr>
          <a:xfrm>
            <a:off x="3742886" y="2554378"/>
            <a:ext cx="44780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VUEJS </a:t>
            </a:r>
            <a:r>
              <a:rPr lang="zh-CN" altLang="en-US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095869" y="3677488"/>
            <a:ext cx="112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党 月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63" y="523848"/>
            <a:ext cx="1986940" cy="19869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530081" y="3138677"/>
            <a:ext cx="1894060" cy="37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— </a:t>
            </a:r>
            <a:r>
              <a:rPr lang="zh-CN" altLang="en-US" b="1" dirty="0">
                <a:latin typeface="+mj-ea"/>
                <a:ea typeface="+mj-ea"/>
              </a:rPr>
              <a:t>网易严选</a:t>
            </a:r>
          </a:p>
        </p:txBody>
      </p:sp>
    </p:spTree>
    <p:extLst>
      <p:ext uri="{BB962C8B-B14F-4D97-AF65-F5344CB8AC3E}">
        <p14:creationId xmlns:p14="http://schemas.microsoft.com/office/powerpoint/2010/main" val="105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 animBg="1"/>
      <p:bldP spid="23" grpId="0" animBg="1"/>
      <p:bldP spid="24" grpId="0" animBg="1"/>
      <p:bldP spid="48" grpId="0"/>
      <p:bldP spid="71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2900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4F5FAA-F81C-460B-8F6E-DA369B80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" y="1552948"/>
            <a:ext cx="9027202" cy="24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1613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分类、商品列表、商品详情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537529-3E6A-4744-9A43-8AE04CE5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35" y="1233004"/>
            <a:ext cx="7372729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2900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登录、注册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EABE6-8626-4EDC-97CD-CA9508867D35}"/>
              </a:ext>
            </a:extLst>
          </p:cNvPr>
          <p:cNvSpPr txBox="1"/>
          <p:nvPr/>
        </p:nvSpPr>
        <p:spPr>
          <a:xfrm>
            <a:off x="542925" y="980895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用户注册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A6B07E4-995C-4865-934C-3468BB470E7A}"/>
              </a:ext>
            </a:extLst>
          </p:cNvPr>
          <p:cNvGrpSpPr/>
          <p:nvPr/>
        </p:nvGrpSpPr>
        <p:grpSpPr>
          <a:xfrm>
            <a:off x="807050" y="1579869"/>
            <a:ext cx="1757363" cy="2055199"/>
            <a:chOff x="3295850" y="2263221"/>
            <a:chExt cx="2831835" cy="3061839"/>
          </a:xfrm>
        </p:grpSpPr>
        <p:sp>
          <p:nvSpPr>
            <p:cNvPr id="55" name="圆角矩形 24">
              <a:extLst>
                <a:ext uri="{FF2B5EF4-FFF2-40B4-BE49-F238E27FC236}">
                  <a16:creationId xmlns:a16="http://schemas.microsoft.com/office/drawing/2014/main" id="{FC7C43F9-BC20-4C9D-9DD5-BC8068C850AE}"/>
                </a:ext>
              </a:extLst>
            </p:cNvPr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A4D78E0-6317-4F98-A27B-1FDBE98D4E5F}"/>
                </a:ext>
              </a:extLst>
            </p:cNvPr>
            <p:cNvSpPr/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7C3E68C-DF23-423F-826A-0626129AA2B2}"/>
              </a:ext>
            </a:extLst>
          </p:cNvPr>
          <p:cNvGrpSpPr/>
          <p:nvPr/>
        </p:nvGrpSpPr>
        <p:grpSpPr>
          <a:xfrm>
            <a:off x="6381750" y="1544150"/>
            <a:ext cx="1757363" cy="2055199"/>
            <a:chOff x="3295850" y="2263221"/>
            <a:chExt cx="2831835" cy="3061839"/>
          </a:xfrm>
        </p:grpSpPr>
        <p:sp>
          <p:nvSpPr>
            <p:cNvPr id="58" name="圆角矩形 24">
              <a:extLst>
                <a:ext uri="{FF2B5EF4-FFF2-40B4-BE49-F238E27FC236}">
                  <a16:creationId xmlns:a16="http://schemas.microsoft.com/office/drawing/2014/main" id="{3C73C92B-2FAD-4684-A63D-14FB4FE092B1}"/>
                </a:ext>
              </a:extLst>
            </p:cNvPr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3436158C-DD6F-43CE-9C90-A134A143229C}"/>
                </a:ext>
              </a:extLst>
            </p:cNvPr>
            <p:cNvSpPr/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D12CBEC-B634-4495-BE69-ED90EABD643A}"/>
              </a:ext>
            </a:extLst>
          </p:cNvPr>
          <p:cNvGrpSpPr/>
          <p:nvPr/>
        </p:nvGrpSpPr>
        <p:grpSpPr>
          <a:xfrm>
            <a:off x="3575773" y="1579869"/>
            <a:ext cx="1733540" cy="2055199"/>
            <a:chOff x="3334239" y="2263221"/>
            <a:chExt cx="2793446" cy="3061839"/>
          </a:xfrm>
        </p:grpSpPr>
        <p:sp>
          <p:nvSpPr>
            <p:cNvPr id="61" name="圆角矩形 24">
              <a:extLst>
                <a:ext uri="{FF2B5EF4-FFF2-40B4-BE49-F238E27FC236}">
                  <a16:creationId xmlns:a16="http://schemas.microsoft.com/office/drawing/2014/main" id="{B61F8F3B-5971-4E9F-80F3-836494D42523}"/>
                </a:ext>
              </a:extLst>
            </p:cNvPr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97A44176-023E-42F7-9082-743BC472DBC3}"/>
                </a:ext>
              </a:extLst>
            </p:cNvPr>
            <p:cNvSpPr/>
            <p:nvPr/>
          </p:nvSpPr>
          <p:spPr bwMode="auto">
            <a:xfrm rot="10800000">
              <a:off x="3334239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KSO_Shape">
            <a:extLst>
              <a:ext uri="{FF2B5EF4-FFF2-40B4-BE49-F238E27FC236}">
                <a16:creationId xmlns:a16="http://schemas.microsoft.com/office/drawing/2014/main" id="{469EDEB1-2C0F-41E1-A072-4478DB1B9FE5}"/>
              </a:ext>
            </a:extLst>
          </p:cNvPr>
          <p:cNvSpPr/>
          <p:nvPr/>
        </p:nvSpPr>
        <p:spPr bwMode="auto">
          <a:xfrm>
            <a:off x="1283744" y="1700854"/>
            <a:ext cx="679166" cy="665412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1FABC4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5" name="KSO_Shape">
            <a:extLst>
              <a:ext uri="{FF2B5EF4-FFF2-40B4-BE49-F238E27FC236}">
                <a16:creationId xmlns:a16="http://schemas.microsoft.com/office/drawing/2014/main" id="{EB501317-1254-47D7-A53D-3D78FE768986}"/>
              </a:ext>
            </a:extLst>
          </p:cNvPr>
          <p:cNvSpPr/>
          <p:nvPr/>
        </p:nvSpPr>
        <p:spPr bwMode="auto">
          <a:xfrm>
            <a:off x="4018112" y="1784753"/>
            <a:ext cx="786317" cy="58151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E9786A"/>
          </a:solidFill>
          <a:ln>
            <a:noFill/>
          </a:ln>
        </p:spPr>
        <p:txBody>
          <a:bodyPr bIns="48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6576B89-2776-43A8-A8DD-1C8857A67DB6}"/>
              </a:ext>
            </a:extLst>
          </p:cNvPr>
          <p:cNvGrpSpPr/>
          <p:nvPr/>
        </p:nvGrpSpPr>
        <p:grpSpPr>
          <a:xfrm>
            <a:off x="2845352" y="2111073"/>
            <a:ext cx="467639" cy="434140"/>
            <a:chOff x="3264324" y="1749600"/>
            <a:chExt cx="348156" cy="34815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C5D802F-120F-46A3-A66E-F4D8D8A028E1}"/>
                </a:ext>
              </a:extLst>
            </p:cNvPr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46301F-2922-4C9D-97A8-53E948716F9D}"/>
                </a:ext>
              </a:extLst>
            </p:cNvPr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4A36F67-0DAD-4C07-B905-FED6FED530DC}"/>
              </a:ext>
            </a:extLst>
          </p:cNvPr>
          <p:cNvGrpSpPr/>
          <p:nvPr/>
        </p:nvGrpSpPr>
        <p:grpSpPr>
          <a:xfrm>
            <a:off x="5643666" y="2113342"/>
            <a:ext cx="467639" cy="434140"/>
            <a:chOff x="3264324" y="1749600"/>
            <a:chExt cx="348156" cy="34815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670D438-29F7-4143-8F80-6DEBB518ADD5}"/>
                </a:ext>
              </a:extLst>
            </p:cNvPr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E04E8EB-F98A-4445-B9E9-3607E98E3BE3}"/>
                </a:ext>
              </a:extLst>
            </p:cNvPr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KSO_Shape">
            <a:extLst>
              <a:ext uri="{FF2B5EF4-FFF2-40B4-BE49-F238E27FC236}">
                <a16:creationId xmlns:a16="http://schemas.microsoft.com/office/drawing/2014/main" id="{BDC7A604-8F38-44E0-80A6-656312236713}"/>
              </a:ext>
            </a:extLst>
          </p:cNvPr>
          <p:cNvSpPr/>
          <p:nvPr/>
        </p:nvSpPr>
        <p:spPr bwMode="auto">
          <a:xfrm>
            <a:off x="6960254" y="1798050"/>
            <a:ext cx="595034" cy="558597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6A377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6" name="TextBox 5">
            <a:extLst>
              <a:ext uri="{FF2B5EF4-FFF2-40B4-BE49-F238E27FC236}">
                <a16:creationId xmlns:a16="http://schemas.microsoft.com/office/drawing/2014/main" id="{DB6A561D-179D-4D37-A22A-9ADD094A8935}"/>
              </a:ext>
            </a:extLst>
          </p:cNvPr>
          <p:cNvSpPr txBox="1"/>
          <p:nvPr/>
        </p:nvSpPr>
        <p:spPr>
          <a:xfrm>
            <a:off x="1010369" y="2507611"/>
            <a:ext cx="123276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账号密码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正则验证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3596BA54-72FD-46CE-AEEF-84F6F4C792C5}"/>
              </a:ext>
            </a:extLst>
          </p:cNvPr>
          <p:cNvSpPr txBox="1"/>
          <p:nvPr/>
        </p:nvSpPr>
        <p:spPr>
          <a:xfrm>
            <a:off x="3779570" y="2521898"/>
            <a:ext cx="12634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账号是否</a:t>
            </a:r>
            <a:endParaRPr lang="en-US" altLang="zh-CN" sz="1600" b="1" dirty="0">
              <a:solidFill>
                <a:srgbClr val="FF66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600" b="1" dirty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已经存在</a:t>
            </a:r>
            <a:endParaRPr lang="en-US" altLang="zh-CN" sz="1600" b="1" dirty="0">
              <a:solidFill>
                <a:srgbClr val="FF66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id="{968C24D8-07F3-4CC9-8183-5DF6DD10EE2A}"/>
              </a:ext>
            </a:extLst>
          </p:cNvPr>
          <p:cNvSpPr txBox="1"/>
          <p:nvPr/>
        </p:nvSpPr>
        <p:spPr>
          <a:xfrm>
            <a:off x="6498663" y="2516793"/>
            <a:ext cx="15182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注册完成将用户信息保存</a:t>
            </a:r>
            <a:endParaRPr lang="en-US" altLang="zh-CN" sz="1600" b="1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TextBox 72">
            <a:extLst>
              <a:ext uri="{FF2B5EF4-FFF2-40B4-BE49-F238E27FC236}">
                <a16:creationId xmlns:a16="http://schemas.microsoft.com/office/drawing/2014/main" id="{A6965E6E-72E3-4389-A81D-1510B4CE22AE}"/>
              </a:ext>
            </a:extLst>
          </p:cNvPr>
          <p:cNvSpPr txBox="1"/>
          <p:nvPr/>
        </p:nvSpPr>
        <p:spPr>
          <a:xfrm>
            <a:off x="552037" y="3640255"/>
            <a:ext cx="1969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当用户输入用户名和密码时，判断用户名和密码的输入是否符合规范</a:t>
            </a:r>
          </a:p>
        </p:txBody>
      </p:sp>
      <p:sp>
        <p:nvSpPr>
          <p:cNvPr id="81" name="TextBox 72">
            <a:extLst>
              <a:ext uri="{FF2B5EF4-FFF2-40B4-BE49-F238E27FC236}">
                <a16:creationId xmlns:a16="http://schemas.microsoft.com/office/drawing/2014/main" id="{3A15AD1F-7610-4D12-9DC7-625A3C8EDEBE}"/>
              </a:ext>
            </a:extLst>
          </p:cNvPr>
          <p:cNvSpPr txBox="1"/>
          <p:nvPr/>
        </p:nvSpPr>
        <p:spPr>
          <a:xfrm>
            <a:off x="3279718" y="3634703"/>
            <a:ext cx="2331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当用户将账号输入完毕，判断用户名是否已经被注册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TextBox 72">
            <a:extLst>
              <a:ext uri="{FF2B5EF4-FFF2-40B4-BE49-F238E27FC236}">
                <a16:creationId xmlns:a16="http://schemas.microsoft.com/office/drawing/2014/main" id="{744EA691-CE5D-4BB8-89E2-2C52B02D6DD3}"/>
              </a:ext>
            </a:extLst>
          </p:cNvPr>
          <p:cNvSpPr txBox="1"/>
          <p:nvPr/>
        </p:nvSpPr>
        <p:spPr>
          <a:xfrm>
            <a:off x="6151283" y="3674102"/>
            <a:ext cx="255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当用户输入了符合规定的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账号和密码，完成注册</a:t>
            </a:r>
          </a:p>
        </p:txBody>
      </p:sp>
    </p:spTree>
    <p:extLst>
      <p:ext uri="{BB962C8B-B14F-4D97-AF65-F5344CB8AC3E}">
        <p14:creationId xmlns:p14="http://schemas.microsoft.com/office/powerpoint/2010/main" val="16516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75" grpId="0" animBg="1"/>
      <p:bldP spid="76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defTabSz="685800">
              <a:defRPr/>
            </a:pPr>
            <a:fld id="{857B18ED-D931-45F4-8873-1BEDAB4DC03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algn="ctr" defTabSz="685800">
                <a:defRPr/>
              </a:pPr>
              <a:t>13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3768" y="1565464"/>
            <a:ext cx="5784963" cy="3280529"/>
            <a:chOff x="2239358" y="1325285"/>
            <a:chExt cx="7713284" cy="4374038"/>
          </a:xfrm>
        </p:grpSpPr>
        <p:sp>
          <p:nvSpPr>
            <p:cNvPr id="5" name="圆角矩形 4"/>
            <p:cNvSpPr/>
            <p:nvPr/>
          </p:nvSpPr>
          <p:spPr>
            <a:xfrm>
              <a:off x="2239358" y="1325285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969858" y="1325285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700358" y="1325285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277425" y="1720682"/>
              <a:ext cx="926499" cy="158012"/>
              <a:chOff x="4111386" y="2043778"/>
              <a:chExt cx="926499" cy="15801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8" name="椭圆 17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6" name="椭圆 15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" name="圆角矩形 13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998001" y="1720682"/>
              <a:ext cx="926499" cy="158012"/>
              <a:chOff x="4111386" y="2043778"/>
              <a:chExt cx="926499" cy="15801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28" name="椭圆 27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26" name="椭圆 25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4" name="圆角矩形 23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277425" y="5184680"/>
              <a:ext cx="926499" cy="158012"/>
              <a:chOff x="4111386" y="2043778"/>
              <a:chExt cx="926499" cy="15801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37" name="椭圆 36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35" name="椭圆 34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圆角矩形 32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998001" y="5184680"/>
              <a:ext cx="926499" cy="158012"/>
              <a:chOff x="4111386" y="2043778"/>
              <a:chExt cx="926499" cy="158012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46" name="椭圆 45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44" name="椭圆 43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圆角矩形 41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90660" y="1613534"/>
              <a:ext cx="1749680" cy="596843"/>
              <a:chOff x="2198560" y="1644530"/>
              <a:chExt cx="1749680" cy="596843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2490660" y="4745849"/>
              <a:ext cx="1749680" cy="596843"/>
              <a:chOff x="2198560" y="1644530"/>
              <a:chExt cx="1749680" cy="596843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/>
          </p:nvGrpSpPr>
          <p:grpSpPr>
            <a:xfrm>
              <a:off x="2239358" y="3435620"/>
              <a:ext cx="2252284" cy="853540"/>
              <a:chOff x="1947258" y="3466616"/>
              <a:chExt cx="2252284" cy="853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9858" y="3435620"/>
              <a:ext cx="2252284" cy="853540"/>
              <a:chOff x="1947258" y="3466616"/>
              <a:chExt cx="2252284" cy="85354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700358" y="3435620"/>
              <a:ext cx="2252284" cy="853540"/>
              <a:chOff x="1947258" y="3466616"/>
              <a:chExt cx="2252284" cy="85354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2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235575" y="1613534"/>
              <a:ext cx="1749680" cy="596843"/>
              <a:chOff x="2198560" y="1644530"/>
              <a:chExt cx="1749680" cy="596843"/>
            </a:xfrm>
          </p:grpSpPr>
          <p:pic>
            <p:nvPicPr>
              <p:cNvPr id="86" name="图片 85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88" name="组合 87"/>
            <p:cNvGrpSpPr/>
            <p:nvPr/>
          </p:nvGrpSpPr>
          <p:grpSpPr>
            <a:xfrm>
              <a:off x="5235575" y="4745849"/>
              <a:ext cx="1749680" cy="596843"/>
              <a:chOff x="2198560" y="1644530"/>
              <a:chExt cx="1749680" cy="596843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05" name="组合 104"/>
            <p:cNvGrpSpPr/>
            <p:nvPr/>
          </p:nvGrpSpPr>
          <p:grpSpPr>
            <a:xfrm>
              <a:off x="7939115" y="1613534"/>
              <a:ext cx="1749680" cy="596843"/>
              <a:chOff x="2198560" y="1644530"/>
              <a:chExt cx="1749680" cy="596843"/>
            </a:xfrm>
          </p:grpSpPr>
          <p:pic>
            <p:nvPicPr>
              <p:cNvPr id="106" name="图片 105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08" name="组合 107"/>
            <p:cNvGrpSpPr/>
            <p:nvPr/>
          </p:nvGrpSpPr>
          <p:grpSpPr>
            <a:xfrm>
              <a:off x="7939115" y="4745849"/>
              <a:ext cx="1749680" cy="596843"/>
              <a:chOff x="2198560" y="1644530"/>
              <a:chExt cx="1749680" cy="596843"/>
            </a:xfrm>
          </p:grpSpPr>
          <p:pic>
            <p:nvPicPr>
              <p:cNvPr id="109" name="图片 108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10" name="图片 109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sp>
          <p:nvSpPr>
            <p:cNvPr id="111" name="文本框 110"/>
            <p:cNvSpPr txBox="1"/>
            <p:nvPr/>
          </p:nvSpPr>
          <p:spPr>
            <a:xfrm>
              <a:off x="2886075" y="3502379"/>
              <a:ext cx="9588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3000" dirty="0"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3000" dirty="0"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616575" y="3502379"/>
              <a:ext cx="9588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3000" dirty="0"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3000" dirty="0"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347075" y="3502379"/>
              <a:ext cx="9588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3000" dirty="0"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3000" dirty="0"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403938" y="1725357"/>
              <a:ext cx="19231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1350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正则匹配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7270" y="1725357"/>
              <a:ext cx="19231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1350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用户、密码匹配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814410" y="1728706"/>
              <a:ext cx="19231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1350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登录成功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400021" y="2332820"/>
              <a:ext cx="19231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+mn-ea"/>
                </a:rPr>
                <a:t>当用户输入账号和密码时，判断账号和密码是否符合规范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316341" y="2332820"/>
              <a:ext cx="16960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当用户输入账号密码时，判断账号和密码是否匹配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980135" y="2262448"/>
              <a:ext cx="18210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C000"/>
                  </a:solidFill>
                  <a:latin typeface="+mn-ea"/>
                </a:rPr>
                <a:t>用户登录成功，将账号密码保存在本地，并跳转至首页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6020546" y="4887196"/>
              <a:ext cx="255324" cy="311215"/>
              <a:chOff x="3683997" y="856343"/>
              <a:chExt cx="576394" cy="702571"/>
            </a:xfrm>
            <a:solidFill>
              <a:srgbClr val="01ACBE"/>
            </a:solidFill>
          </p:grpSpPr>
          <p:sp>
            <p:nvSpPr>
              <p:cNvPr id="121" name="Freeform 34"/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35"/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3255952" y="4902655"/>
              <a:ext cx="314959" cy="292265"/>
              <a:chOff x="7903081" y="894379"/>
              <a:chExt cx="675141" cy="626498"/>
            </a:xfrm>
            <a:solidFill>
              <a:srgbClr val="E87071"/>
            </a:solidFill>
          </p:grpSpPr>
          <p:sp>
            <p:nvSpPr>
              <p:cNvPr id="124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8686165" y="4900644"/>
              <a:ext cx="303233" cy="297959"/>
              <a:chOff x="5037571" y="856343"/>
              <a:chExt cx="715006" cy="702571"/>
            </a:xfrm>
            <a:solidFill>
              <a:srgbClr val="FFB850"/>
            </a:solidFill>
          </p:grpSpPr>
          <p:sp>
            <p:nvSpPr>
              <p:cNvPr id="128" name="Freeform 39"/>
              <p:cNvSpPr/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41"/>
              <p:cNvSpPr/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CFF17ECA-BAC8-45E3-9ECB-4EC21DA44094}"/>
              </a:ext>
            </a:extLst>
          </p:cNvPr>
          <p:cNvSpPr txBox="1"/>
          <p:nvPr/>
        </p:nvSpPr>
        <p:spPr>
          <a:xfrm>
            <a:off x="416728" y="380408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登录、注册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A99BB7C-480E-45AD-8396-0D880229B96D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EAD3AF-DA20-4844-AA85-2F05A6EA138E}"/>
              </a:ext>
            </a:extLst>
          </p:cNvPr>
          <p:cNvSpPr txBox="1"/>
          <p:nvPr/>
        </p:nvSpPr>
        <p:spPr>
          <a:xfrm>
            <a:off x="450056" y="976323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用户登录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defTabSz="685800">
              <a:defRPr/>
            </a:pPr>
            <a:fld id="{857B18ED-D931-45F4-8873-1BEDAB4DC03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algn="ctr" defTabSz="685800">
                <a:defRPr/>
              </a:pPr>
              <a:t>14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FF17ECA-BAC8-45E3-9ECB-4EC21DA44094}"/>
              </a:ext>
            </a:extLst>
          </p:cNvPr>
          <p:cNvSpPr txBox="1"/>
          <p:nvPr/>
        </p:nvSpPr>
        <p:spPr>
          <a:xfrm>
            <a:off x="416728" y="380408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A99BB7C-480E-45AD-8396-0D880229B96D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6F257C-6241-4860-88BA-E46FC79C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84" y="958414"/>
            <a:ext cx="6199380" cy="4161083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05A0E1A-9B8B-43D5-9CC7-D50C33E8D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18731"/>
              </p:ext>
            </p:extLst>
          </p:nvPr>
        </p:nvGraphicFramePr>
        <p:xfrm>
          <a:off x="228600" y="1221581"/>
          <a:ext cx="7413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包装程序外壳对象" showAsIcon="1" r:id="rId5" imgW="741600" imgH="475560" progId="Package">
                  <p:embed/>
                </p:oleObj>
              </mc:Choice>
              <mc:Fallback>
                <p:oleObj name="包装程序外壳对象" showAsIcon="1" r:id="rId5" imgW="741600" imgH="475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221581"/>
                        <a:ext cx="7413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18214" y="1014258"/>
            <a:ext cx="1510537" cy="1491791"/>
            <a:chOff x="3608778" y="766179"/>
            <a:chExt cx="1605994" cy="1586064"/>
          </a:xfrm>
        </p:grpSpPr>
        <p:sp>
          <p:nvSpPr>
            <p:cNvPr id="3" name="菱形 2"/>
            <p:cNvSpPr/>
            <p:nvPr/>
          </p:nvSpPr>
          <p:spPr>
            <a:xfrm>
              <a:off x="3608778" y="766179"/>
              <a:ext cx="1605994" cy="1586064"/>
            </a:xfrm>
            <a:prstGeom prst="diamond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sp>
          <p:nvSpPr>
            <p:cNvPr id="7" name="菱形 6"/>
            <p:cNvSpPr/>
            <p:nvPr/>
          </p:nvSpPr>
          <p:spPr>
            <a:xfrm>
              <a:off x="3725444" y="881361"/>
              <a:ext cx="1372199" cy="1355169"/>
            </a:xfrm>
            <a:prstGeom prst="diamond">
              <a:avLst/>
            </a:prstGeom>
            <a:solidFill>
              <a:schemeClr val="accent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sp>
          <p:nvSpPr>
            <p:cNvPr id="61458" name="Freeform 5"/>
            <p:cNvSpPr>
              <a:spLocks noEditPoints="1"/>
            </p:cNvSpPr>
            <p:nvPr/>
          </p:nvSpPr>
          <p:spPr bwMode="auto">
            <a:xfrm>
              <a:off x="4206473" y="1160145"/>
              <a:ext cx="426596" cy="696337"/>
            </a:xfrm>
            <a:custGeom>
              <a:avLst/>
              <a:gdLst>
                <a:gd name="T0" fmla="*/ 496612 w 237"/>
                <a:gd name="T1" fmla="*/ 0 h 393"/>
                <a:gd name="T2" fmla="*/ 36117 w 237"/>
                <a:gd name="T3" fmla="*/ 0 h 393"/>
                <a:gd name="T4" fmla="*/ 0 w 237"/>
                <a:gd name="T5" fmla="*/ 38249 h 393"/>
                <a:gd name="T6" fmla="*/ 0 w 237"/>
                <a:gd name="T7" fmla="*/ 848238 h 393"/>
                <a:gd name="T8" fmla="*/ 36117 w 237"/>
                <a:gd name="T9" fmla="*/ 884238 h 393"/>
                <a:gd name="T10" fmla="*/ 496612 w 237"/>
                <a:gd name="T11" fmla="*/ 884238 h 393"/>
                <a:gd name="T12" fmla="*/ 534987 w 237"/>
                <a:gd name="T13" fmla="*/ 848238 h 393"/>
                <a:gd name="T14" fmla="*/ 534987 w 237"/>
                <a:gd name="T15" fmla="*/ 38249 h 393"/>
                <a:gd name="T16" fmla="*/ 496612 w 237"/>
                <a:gd name="T17" fmla="*/ 0 h 393"/>
                <a:gd name="T18" fmla="*/ 223476 w 237"/>
                <a:gd name="T19" fmla="*/ 24750 h 393"/>
                <a:gd name="T20" fmla="*/ 311511 w 237"/>
                <a:gd name="T21" fmla="*/ 24750 h 393"/>
                <a:gd name="T22" fmla="*/ 322798 w 237"/>
                <a:gd name="T23" fmla="*/ 36000 h 393"/>
                <a:gd name="T24" fmla="*/ 311511 w 237"/>
                <a:gd name="T25" fmla="*/ 47249 h 393"/>
                <a:gd name="T26" fmla="*/ 223476 w 237"/>
                <a:gd name="T27" fmla="*/ 47249 h 393"/>
                <a:gd name="T28" fmla="*/ 212189 w 237"/>
                <a:gd name="T29" fmla="*/ 36000 h 393"/>
                <a:gd name="T30" fmla="*/ 223476 w 237"/>
                <a:gd name="T31" fmla="*/ 24750 h 393"/>
                <a:gd name="T32" fmla="*/ 266365 w 237"/>
                <a:gd name="T33" fmla="*/ 861738 h 393"/>
                <a:gd name="T34" fmla="*/ 216704 w 237"/>
                <a:gd name="T35" fmla="*/ 809989 h 393"/>
                <a:gd name="T36" fmla="*/ 266365 w 237"/>
                <a:gd name="T37" fmla="*/ 760490 h 393"/>
                <a:gd name="T38" fmla="*/ 318283 w 237"/>
                <a:gd name="T39" fmla="*/ 809989 h 393"/>
                <a:gd name="T40" fmla="*/ 266365 w 237"/>
                <a:gd name="T41" fmla="*/ 861738 h 393"/>
                <a:gd name="T42" fmla="*/ 512414 w 237"/>
                <a:gd name="T43" fmla="*/ 699741 h 393"/>
                <a:gd name="T44" fmla="*/ 471782 w 237"/>
                <a:gd name="T45" fmla="*/ 735740 h 393"/>
                <a:gd name="T46" fmla="*/ 60948 w 237"/>
                <a:gd name="T47" fmla="*/ 735740 h 393"/>
                <a:gd name="T48" fmla="*/ 22573 w 237"/>
                <a:gd name="T49" fmla="*/ 699741 h 393"/>
                <a:gd name="T50" fmla="*/ 22573 w 237"/>
                <a:gd name="T51" fmla="*/ 119248 h 393"/>
                <a:gd name="T52" fmla="*/ 60948 w 237"/>
                <a:gd name="T53" fmla="*/ 83249 h 393"/>
                <a:gd name="T54" fmla="*/ 471782 w 237"/>
                <a:gd name="T55" fmla="*/ 83249 h 393"/>
                <a:gd name="T56" fmla="*/ 512414 w 237"/>
                <a:gd name="T57" fmla="*/ 119248 h 393"/>
                <a:gd name="T58" fmla="*/ 512414 w 237"/>
                <a:gd name="T59" fmla="*/ 699741 h 3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7" h="393">
                  <a:moveTo>
                    <a:pt x="22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86"/>
                    <a:pt x="7" y="393"/>
                    <a:pt x="16" y="393"/>
                  </a:cubicBezTo>
                  <a:cubicBezTo>
                    <a:pt x="220" y="393"/>
                    <a:pt x="220" y="393"/>
                    <a:pt x="220" y="393"/>
                  </a:cubicBezTo>
                  <a:cubicBezTo>
                    <a:pt x="229" y="393"/>
                    <a:pt x="237" y="386"/>
                    <a:pt x="237" y="377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8"/>
                    <a:pt x="229" y="0"/>
                    <a:pt x="220" y="0"/>
                  </a:cubicBezTo>
                  <a:close/>
                  <a:moveTo>
                    <a:pt x="99" y="11"/>
                  </a:moveTo>
                  <a:cubicBezTo>
                    <a:pt x="138" y="11"/>
                    <a:pt x="138" y="11"/>
                    <a:pt x="138" y="11"/>
                  </a:cubicBezTo>
                  <a:cubicBezTo>
                    <a:pt x="140" y="11"/>
                    <a:pt x="143" y="13"/>
                    <a:pt x="143" y="16"/>
                  </a:cubicBezTo>
                  <a:cubicBezTo>
                    <a:pt x="143" y="19"/>
                    <a:pt x="140" y="21"/>
                    <a:pt x="138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21"/>
                    <a:pt x="94" y="19"/>
                    <a:pt x="94" y="16"/>
                  </a:cubicBezTo>
                  <a:cubicBezTo>
                    <a:pt x="94" y="13"/>
                    <a:pt x="96" y="11"/>
                    <a:pt x="99" y="11"/>
                  </a:cubicBezTo>
                  <a:close/>
                  <a:moveTo>
                    <a:pt x="118" y="383"/>
                  </a:moveTo>
                  <a:cubicBezTo>
                    <a:pt x="106" y="383"/>
                    <a:pt x="96" y="373"/>
                    <a:pt x="96" y="360"/>
                  </a:cubicBezTo>
                  <a:cubicBezTo>
                    <a:pt x="96" y="348"/>
                    <a:pt x="106" y="338"/>
                    <a:pt x="118" y="338"/>
                  </a:cubicBezTo>
                  <a:cubicBezTo>
                    <a:pt x="131" y="338"/>
                    <a:pt x="141" y="348"/>
                    <a:pt x="141" y="360"/>
                  </a:cubicBezTo>
                  <a:cubicBezTo>
                    <a:pt x="141" y="373"/>
                    <a:pt x="131" y="383"/>
                    <a:pt x="118" y="383"/>
                  </a:cubicBezTo>
                  <a:close/>
                  <a:moveTo>
                    <a:pt x="227" y="311"/>
                  </a:moveTo>
                  <a:cubicBezTo>
                    <a:pt x="227" y="320"/>
                    <a:pt x="219" y="327"/>
                    <a:pt x="209" y="327"/>
                  </a:cubicBezTo>
                  <a:cubicBezTo>
                    <a:pt x="27" y="327"/>
                    <a:pt x="27" y="327"/>
                    <a:pt x="27" y="327"/>
                  </a:cubicBezTo>
                  <a:cubicBezTo>
                    <a:pt x="17" y="327"/>
                    <a:pt x="10" y="320"/>
                    <a:pt x="10" y="311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44"/>
                    <a:pt x="17" y="37"/>
                    <a:pt x="27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9" y="37"/>
                    <a:pt x="227" y="44"/>
                    <a:pt x="227" y="53"/>
                  </a:cubicBezTo>
                  <a:lnTo>
                    <a:pt x="227" y="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271" tIns="34136" rIns="68271" bIns="34136"/>
            <a:lstStyle/>
            <a:p>
              <a:endParaRPr lang="zh-CN" altLang="en-US" sz="1691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71290" y="2708428"/>
            <a:ext cx="1510537" cy="1491791"/>
            <a:chOff x="3601016" y="2585212"/>
            <a:chExt cx="1605994" cy="1586064"/>
          </a:xfrm>
        </p:grpSpPr>
        <p:sp>
          <p:nvSpPr>
            <p:cNvPr id="5" name="菱形 4"/>
            <p:cNvSpPr/>
            <p:nvPr/>
          </p:nvSpPr>
          <p:spPr>
            <a:xfrm>
              <a:off x="3601016" y="2585212"/>
              <a:ext cx="1605994" cy="1586064"/>
            </a:xfrm>
            <a:prstGeom prst="diamond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sp>
          <p:nvSpPr>
            <p:cNvPr id="9" name="菱形 8"/>
            <p:cNvSpPr/>
            <p:nvPr/>
          </p:nvSpPr>
          <p:spPr>
            <a:xfrm>
              <a:off x="3717848" y="2700338"/>
              <a:ext cx="1372199" cy="1355169"/>
            </a:xfrm>
            <a:prstGeom prst="diamond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079878" y="2939717"/>
              <a:ext cx="672175" cy="670085"/>
              <a:chOff x="2654300" y="2195513"/>
              <a:chExt cx="842963" cy="850901"/>
            </a:xfrm>
            <a:solidFill>
              <a:schemeClr val="bg1"/>
            </a:solidFill>
          </p:grpSpPr>
          <p:sp>
            <p:nvSpPr>
              <p:cNvPr id="14" name="Freeform 6"/>
              <p:cNvSpPr/>
              <p:nvPr/>
            </p:nvSpPr>
            <p:spPr bwMode="auto">
              <a:xfrm>
                <a:off x="2654300" y="2698751"/>
                <a:ext cx="404812" cy="347663"/>
              </a:xfrm>
              <a:custGeom>
                <a:avLst/>
                <a:gdLst>
                  <a:gd name="T0" fmla="*/ 90 w 179"/>
                  <a:gd name="T1" fmla="*/ 0 h 155"/>
                  <a:gd name="T2" fmla="*/ 0 w 179"/>
                  <a:gd name="T3" fmla="*/ 155 h 155"/>
                  <a:gd name="T4" fmla="*/ 179 w 179"/>
                  <a:gd name="T5" fmla="*/ 155 h 155"/>
                  <a:gd name="T6" fmla="*/ 90 w 179"/>
                  <a:gd name="T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9" h="155">
                    <a:moveTo>
                      <a:pt x="90" y="0"/>
                    </a:moveTo>
                    <a:cubicBezTo>
                      <a:pt x="37" y="32"/>
                      <a:pt x="2" y="89"/>
                      <a:pt x="0" y="155"/>
                    </a:cubicBezTo>
                    <a:cubicBezTo>
                      <a:pt x="179" y="155"/>
                      <a:pt x="179" y="155"/>
                      <a:pt x="179" y="155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3094038" y="2698751"/>
                <a:ext cx="403225" cy="347663"/>
              </a:xfrm>
              <a:custGeom>
                <a:avLst/>
                <a:gdLst>
                  <a:gd name="T0" fmla="*/ 90 w 179"/>
                  <a:gd name="T1" fmla="*/ 0 h 155"/>
                  <a:gd name="T2" fmla="*/ 0 w 179"/>
                  <a:gd name="T3" fmla="*/ 155 h 155"/>
                  <a:gd name="T4" fmla="*/ 179 w 179"/>
                  <a:gd name="T5" fmla="*/ 155 h 155"/>
                  <a:gd name="T6" fmla="*/ 90 w 179"/>
                  <a:gd name="T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9" h="155">
                    <a:moveTo>
                      <a:pt x="90" y="0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179" y="155"/>
                      <a:pt x="179" y="155"/>
                      <a:pt x="179" y="155"/>
                    </a:cubicBezTo>
                    <a:cubicBezTo>
                      <a:pt x="178" y="89"/>
                      <a:pt x="142" y="32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809875" y="2195513"/>
                <a:ext cx="531812" cy="530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997200" y="2755901"/>
                <a:ext cx="158750" cy="209550"/>
              </a:xfrm>
              <a:custGeom>
                <a:avLst/>
                <a:gdLst>
                  <a:gd name="T0" fmla="*/ 0 w 100"/>
                  <a:gd name="T1" fmla="*/ 0 h 132"/>
                  <a:gd name="T2" fmla="*/ 50 w 100"/>
                  <a:gd name="T3" fmla="*/ 132 h 132"/>
                  <a:gd name="T4" fmla="*/ 100 w 100"/>
                  <a:gd name="T5" fmla="*/ 0 h 132"/>
                  <a:gd name="T6" fmla="*/ 0 w 100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2">
                    <a:moveTo>
                      <a:pt x="0" y="0"/>
                    </a:moveTo>
                    <a:lnTo>
                      <a:pt x="50" y="132"/>
                    </a:lnTo>
                    <a:lnTo>
                      <a:pt x="1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249645" y="1878456"/>
            <a:ext cx="1510537" cy="1491791"/>
            <a:chOff x="4514841" y="1701590"/>
            <a:chExt cx="1605994" cy="1586064"/>
          </a:xfrm>
        </p:grpSpPr>
        <p:sp>
          <p:nvSpPr>
            <p:cNvPr id="4" name="菱形 3"/>
            <p:cNvSpPr/>
            <p:nvPr/>
          </p:nvSpPr>
          <p:spPr>
            <a:xfrm>
              <a:off x="4514841" y="1701590"/>
              <a:ext cx="1605994" cy="1586064"/>
            </a:xfrm>
            <a:prstGeom prst="diamond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sp>
          <p:nvSpPr>
            <p:cNvPr id="8" name="菱形 7"/>
            <p:cNvSpPr/>
            <p:nvPr/>
          </p:nvSpPr>
          <p:spPr>
            <a:xfrm>
              <a:off x="4631803" y="1816478"/>
              <a:ext cx="1372199" cy="1355169"/>
            </a:xfrm>
            <a:prstGeom prst="diamond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96664" y="2138681"/>
              <a:ext cx="678504" cy="587573"/>
              <a:chOff x="1123950" y="3781426"/>
              <a:chExt cx="850900" cy="746125"/>
            </a:xfrm>
            <a:solidFill>
              <a:schemeClr val="bg1"/>
            </a:solidFill>
          </p:grpSpPr>
          <p:sp>
            <p:nvSpPr>
              <p:cNvPr id="19" name="Freeform 10"/>
              <p:cNvSpPr/>
              <p:nvPr/>
            </p:nvSpPr>
            <p:spPr bwMode="auto">
              <a:xfrm>
                <a:off x="1123950" y="3897313"/>
                <a:ext cx="850900" cy="630238"/>
              </a:xfrm>
              <a:custGeom>
                <a:avLst/>
                <a:gdLst>
                  <a:gd name="T0" fmla="*/ 377 w 377"/>
                  <a:gd name="T1" fmla="*/ 258 h 280"/>
                  <a:gd name="T2" fmla="*/ 356 w 377"/>
                  <a:gd name="T3" fmla="*/ 280 h 280"/>
                  <a:gd name="T4" fmla="*/ 22 w 377"/>
                  <a:gd name="T5" fmla="*/ 280 h 280"/>
                  <a:gd name="T6" fmla="*/ 0 w 377"/>
                  <a:gd name="T7" fmla="*/ 258 h 280"/>
                  <a:gd name="T8" fmla="*/ 0 w 377"/>
                  <a:gd name="T9" fmla="*/ 22 h 280"/>
                  <a:gd name="T10" fmla="*/ 22 w 377"/>
                  <a:gd name="T11" fmla="*/ 0 h 280"/>
                  <a:gd name="T12" fmla="*/ 356 w 377"/>
                  <a:gd name="T13" fmla="*/ 0 h 280"/>
                  <a:gd name="T14" fmla="*/ 377 w 377"/>
                  <a:gd name="T15" fmla="*/ 22 h 280"/>
                  <a:gd name="T16" fmla="*/ 377 w 377"/>
                  <a:gd name="T17" fmla="*/ 25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7" h="280">
                    <a:moveTo>
                      <a:pt x="377" y="258"/>
                    </a:moveTo>
                    <a:cubicBezTo>
                      <a:pt x="377" y="270"/>
                      <a:pt x="368" y="280"/>
                      <a:pt x="356" y="280"/>
                    </a:cubicBezTo>
                    <a:cubicBezTo>
                      <a:pt x="22" y="280"/>
                      <a:pt x="22" y="280"/>
                      <a:pt x="22" y="280"/>
                    </a:cubicBezTo>
                    <a:cubicBezTo>
                      <a:pt x="10" y="280"/>
                      <a:pt x="0" y="270"/>
                      <a:pt x="0" y="25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368" y="0"/>
                      <a:pt x="377" y="10"/>
                      <a:pt x="377" y="22"/>
                    </a:cubicBezTo>
                    <a:lnTo>
                      <a:pt x="377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1341438" y="3781426"/>
                <a:ext cx="415925" cy="95250"/>
              </a:xfrm>
              <a:custGeom>
                <a:avLst/>
                <a:gdLst>
                  <a:gd name="T0" fmla="*/ 13 w 185"/>
                  <a:gd name="T1" fmla="*/ 43 h 43"/>
                  <a:gd name="T2" fmla="*/ 13 w 185"/>
                  <a:gd name="T3" fmla="*/ 34 h 43"/>
                  <a:gd name="T4" fmla="*/ 32 w 185"/>
                  <a:gd name="T5" fmla="*/ 16 h 43"/>
                  <a:gd name="T6" fmla="*/ 150 w 185"/>
                  <a:gd name="T7" fmla="*/ 16 h 43"/>
                  <a:gd name="T8" fmla="*/ 168 w 185"/>
                  <a:gd name="T9" fmla="*/ 34 h 43"/>
                  <a:gd name="T10" fmla="*/ 168 w 185"/>
                  <a:gd name="T11" fmla="*/ 43 h 43"/>
                  <a:gd name="T12" fmla="*/ 185 w 185"/>
                  <a:gd name="T13" fmla="*/ 43 h 43"/>
                  <a:gd name="T14" fmla="*/ 185 w 185"/>
                  <a:gd name="T15" fmla="*/ 22 h 43"/>
                  <a:gd name="T16" fmla="*/ 163 w 185"/>
                  <a:gd name="T17" fmla="*/ 0 h 43"/>
                  <a:gd name="T18" fmla="*/ 22 w 185"/>
                  <a:gd name="T19" fmla="*/ 0 h 43"/>
                  <a:gd name="T20" fmla="*/ 0 w 185"/>
                  <a:gd name="T21" fmla="*/ 22 h 43"/>
                  <a:gd name="T22" fmla="*/ 0 w 185"/>
                  <a:gd name="T23" fmla="*/ 43 h 43"/>
                  <a:gd name="T24" fmla="*/ 13 w 185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43">
                    <a:moveTo>
                      <a:pt x="13" y="43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4"/>
                      <a:pt x="22" y="16"/>
                      <a:pt x="32" y="16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60" y="16"/>
                      <a:pt x="168" y="24"/>
                      <a:pt x="168" y="34"/>
                    </a:cubicBezTo>
                    <a:cubicBezTo>
                      <a:pt x="168" y="43"/>
                      <a:pt x="168" y="43"/>
                      <a:pt x="168" y="43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85" y="22"/>
                      <a:pt x="185" y="22"/>
                      <a:pt x="185" y="22"/>
                    </a:cubicBezTo>
                    <a:cubicBezTo>
                      <a:pt x="185" y="10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1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238146" y="3562382"/>
            <a:ext cx="1510537" cy="1491791"/>
            <a:chOff x="4514841" y="3520623"/>
            <a:chExt cx="1605994" cy="1586064"/>
          </a:xfrm>
        </p:grpSpPr>
        <p:sp>
          <p:nvSpPr>
            <p:cNvPr id="6" name="菱形 5"/>
            <p:cNvSpPr/>
            <p:nvPr/>
          </p:nvSpPr>
          <p:spPr>
            <a:xfrm>
              <a:off x="4514841" y="3520623"/>
              <a:ext cx="1605994" cy="1586064"/>
            </a:xfrm>
            <a:prstGeom prst="diamond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sp>
          <p:nvSpPr>
            <p:cNvPr id="10" name="菱形 9"/>
            <p:cNvSpPr/>
            <p:nvPr/>
          </p:nvSpPr>
          <p:spPr>
            <a:xfrm>
              <a:off x="4631803" y="3636705"/>
              <a:ext cx="1372199" cy="1353919"/>
            </a:xfrm>
            <a:prstGeom prst="diamond">
              <a:avLst/>
            </a:prstGeom>
            <a:solidFill>
              <a:schemeClr val="accent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71" tIns="34136" rIns="68271" bIns="34136" anchor="ctr"/>
            <a:lstStyle/>
            <a:p>
              <a:pPr algn="ctr">
                <a:defRPr/>
              </a:pPr>
              <a:endParaRPr lang="zh-CN" altLang="en-US" sz="1691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5078103" y="3934630"/>
              <a:ext cx="497231" cy="844792"/>
              <a:chOff x="2792413" y="5253038"/>
              <a:chExt cx="561975" cy="966788"/>
            </a:xfrm>
            <a:solidFill>
              <a:schemeClr val="bg1"/>
            </a:solidFill>
          </p:grpSpPr>
          <p:sp>
            <p:nvSpPr>
              <p:cNvPr id="22" name="Freeform 12"/>
              <p:cNvSpPr>
                <a:spLocks noEditPoints="1"/>
              </p:cNvSpPr>
              <p:nvPr/>
            </p:nvSpPr>
            <p:spPr bwMode="auto">
              <a:xfrm>
                <a:off x="2792413" y="5253038"/>
                <a:ext cx="561975" cy="704850"/>
              </a:xfrm>
              <a:custGeom>
                <a:avLst/>
                <a:gdLst>
                  <a:gd name="T0" fmla="*/ 124 w 249"/>
                  <a:gd name="T1" fmla="*/ 0 h 313"/>
                  <a:gd name="T2" fmla="*/ 0 w 249"/>
                  <a:gd name="T3" fmla="*/ 125 h 313"/>
                  <a:gd name="T4" fmla="*/ 5 w 249"/>
                  <a:gd name="T5" fmla="*/ 163 h 313"/>
                  <a:gd name="T6" fmla="*/ 61 w 249"/>
                  <a:gd name="T7" fmla="*/ 313 h 313"/>
                  <a:gd name="T8" fmla="*/ 187 w 249"/>
                  <a:gd name="T9" fmla="*/ 313 h 313"/>
                  <a:gd name="T10" fmla="*/ 243 w 249"/>
                  <a:gd name="T11" fmla="*/ 163 h 313"/>
                  <a:gd name="T12" fmla="*/ 249 w 249"/>
                  <a:gd name="T13" fmla="*/ 125 h 313"/>
                  <a:gd name="T14" fmla="*/ 124 w 249"/>
                  <a:gd name="T15" fmla="*/ 0 h 313"/>
                  <a:gd name="T16" fmla="*/ 230 w 249"/>
                  <a:gd name="T17" fmla="*/ 162 h 313"/>
                  <a:gd name="T18" fmla="*/ 180 w 249"/>
                  <a:gd name="T19" fmla="*/ 296 h 313"/>
                  <a:gd name="T20" fmla="*/ 68 w 249"/>
                  <a:gd name="T21" fmla="*/ 296 h 313"/>
                  <a:gd name="T22" fmla="*/ 18 w 249"/>
                  <a:gd name="T23" fmla="*/ 162 h 313"/>
                  <a:gd name="T24" fmla="*/ 13 w 249"/>
                  <a:gd name="T25" fmla="*/ 128 h 313"/>
                  <a:gd name="T26" fmla="*/ 124 w 249"/>
                  <a:gd name="T27" fmla="*/ 17 h 313"/>
                  <a:gd name="T28" fmla="*/ 235 w 249"/>
                  <a:gd name="T29" fmla="*/ 128 h 313"/>
                  <a:gd name="T30" fmla="*/ 230 w 249"/>
                  <a:gd name="T31" fmla="*/ 16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9" h="313">
                    <a:moveTo>
                      <a:pt x="124" y="0"/>
                    </a:moveTo>
                    <a:cubicBezTo>
                      <a:pt x="55" y="0"/>
                      <a:pt x="0" y="56"/>
                      <a:pt x="0" y="125"/>
                    </a:cubicBezTo>
                    <a:cubicBezTo>
                      <a:pt x="0" y="138"/>
                      <a:pt x="2" y="151"/>
                      <a:pt x="5" y="163"/>
                    </a:cubicBezTo>
                    <a:cubicBezTo>
                      <a:pt x="61" y="313"/>
                      <a:pt x="61" y="313"/>
                      <a:pt x="61" y="313"/>
                    </a:cubicBezTo>
                    <a:cubicBezTo>
                      <a:pt x="187" y="313"/>
                      <a:pt x="187" y="313"/>
                      <a:pt x="187" y="313"/>
                    </a:cubicBezTo>
                    <a:cubicBezTo>
                      <a:pt x="243" y="163"/>
                      <a:pt x="243" y="163"/>
                      <a:pt x="243" y="163"/>
                    </a:cubicBezTo>
                    <a:cubicBezTo>
                      <a:pt x="247" y="151"/>
                      <a:pt x="249" y="138"/>
                      <a:pt x="249" y="125"/>
                    </a:cubicBezTo>
                    <a:cubicBezTo>
                      <a:pt x="249" y="56"/>
                      <a:pt x="193" y="0"/>
                      <a:pt x="124" y="0"/>
                    </a:cubicBezTo>
                    <a:close/>
                    <a:moveTo>
                      <a:pt x="230" y="162"/>
                    </a:moveTo>
                    <a:cubicBezTo>
                      <a:pt x="180" y="296"/>
                      <a:pt x="180" y="296"/>
                      <a:pt x="180" y="296"/>
                    </a:cubicBezTo>
                    <a:cubicBezTo>
                      <a:pt x="68" y="296"/>
                      <a:pt x="68" y="296"/>
                      <a:pt x="68" y="296"/>
                    </a:cubicBezTo>
                    <a:cubicBezTo>
                      <a:pt x="18" y="162"/>
                      <a:pt x="18" y="162"/>
                      <a:pt x="18" y="162"/>
                    </a:cubicBezTo>
                    <a:cubicBezTo>
                      <a:pt x="15" y="152"/>
                      <a:pt x="13" y="140"/>
                      <a:pt x="13" y="128"/>
                    </a:cubicBezTo>
                    <a:cubicBezTo>
                      <a:pt x="13" y="67"/>
                      <a:pt x="63" y="17"/>
                      <a:pt x="124" y="17"/>
                    </a:cubicBezTo>
                    <a:cubicBezTo>
                      <a:pt x="185" y="17"/>
                      <a:pt x="235" y="67"/>
                      <a:pt x="235" y="128"/>
                    </a:cubicBezTo>
                    <a:cubicBezTo>
                      <a:pt x="235" y="140"/>
                      <a:pt x="233" y="152"/>
                      <a:pt x="230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3003550" y="6189663"/>
                <a:ext cx="136525" cy="30163"/>
              </a:xfrm>
              <a:custGeom>
                <a:avLst/>
                <a:gdLst>
                  <a:gd name="T0" fmla="*/ 60 w 60"/>
                  <a:gd name="T1" fmla="*/ 8 h 14"/>
                  <a:gd name="T2" fmla="*/ 57 w 60"/>
                  <a:gd name="T3" fmla="*/ 14 h 14"/>
                  <a:gd name="T4" fmla="*/ 3 w 60"/>
                  <a:gd name="T5" fmla="*/ 14 h 14"/>
                  <a:gd name="T6" fmla="*/ 0 w 60"/>
                  <a:gd name="T7" fmla="*/ 8 h 14"/>
                  <a:gd name="T8" fmla="*/ 0 w 60"/>
                  <a:gd name="T9" fmla="*/ 6 h 14"/>
                  <a:gd name="T10" fmla="*/ 3 w 60"/>
                  <a:gd name="T11" fmla="*/ 0 h 14"/>
                  <a:gd name="T12" fmla="*/ 57 w 60"/>
                  <a:gd name="T13" fmla="*/ 0 h 14"/>
                  <a:gd name="T14" fmla="*/ 60 w 60"/>
                  <a:gd name="T15" fmla="*/ 6 h 14"/>
                  <a:gd name="T16" fmla="*/ 60 w 60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4">
                    <a:moveTo>
                      <a:pt x="60" y="8"/>
                    </a:moveTo>
                    <a:cubicBezTo>
                      <a:pt x="60" y="11"/>
                      <a:pt x="59" y="14"/>
                      <a:pt x="57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0" y="2"/>
                      <a:pt x="60" y="6"/>
                    </a:cubicBezTo>
                    <a:lnTo>
                      <a:pt x="6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2974975" y="6143626"/>
                <a:ext cx="193675" cy="31750"/>
              </a:xfrm>
              <a:custGeom>
                <a:avLst/>
                <a:gdLst>
                  <a:gd name="T0" fmla="*/ 86 w 86"/>
                  <a:gd name="T1" fmla="*/ 8 h 14"/>
                  <a:gd name="T2" fmla="*/ 82 w 86"/>
                  <a:gd name="T3" fmla="*/ 14 h 14"/>
                  <a:gd name="T4" fmla="*/ 4 w 86"/>
                  <a:gd name="T5" fmla="*/ 14 h 14"/>
                  <a:gd name="T6" fmla="*/ 0 w 86"/>
                  <a:gd name="T7" fmla="*/ 8 h 14"/>
                  <a:gd name="T8" fmla="*/ 0 w 86"/>
                  <a:gd name="T9" fmla="*/ 6 h 14"/>
                  <a:gd name="T10" fmla="*/ 4 w 86"/>
                  <a:gd name="T11" fmla="*/ 0 h 14"/>
                  <a:gd name="T12" fmla="*/ 82 w 86"/>
                  <a:gd name="T13" fmla="*/ 0 h 14"/>
                  <a:gd name="T14" fmla="*/ 86 w 86"/>
                  <a:gd name="T15" fmla="*/ 6 h 14"/>
                  <a:gd name="T16" fmla="*/ 86 w 8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4">
                    <a:moveTo>
                      <a:pt x="86" y="8"/>
                    </a:moveTo>
                    <a:cubicBezTo>
                      <a:pt x="86" y="11"/>
                      <a:pt x="84" y="14"/>
                      <a:pt x="8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4" y="0"/>
                      <a:pt x="86" y="3"/>
                      <a:pt x="86" y="6"/>
                    </a:cubicBezTo>
                    <a:lnTo>
                      <a:pt x="8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2933700" y="6099176"/>
                <a:ext cx="276225" cy="31750"/>
              </a:xfrm>
              <a:custGeom>
                <a:avLst/>
                <a:gdLst>
                  <a:gd name="T0" fmla="*/ 122 w 122"/>
                  <a:gd name="T1" fmla="*/ 8 h 14"/>
                  <a:gd name="T2" fmla="*/ 117 w 122"/>
                  <a:gd name="T3" fmla="*/ 14 h 14"/>
                  <a:gd name="T4" fmla="*/ 6 w 122"/>
                  <a:gd name="T5" fmla="*/ 14 h 14"/>
                  <a:gd name="T6" fmla="*/ 0 w 122"/>
                  <a:gd name="T7" fmla="*/ 8 h 14"/>
                  <a:gd name="T8" fmla="*/ 0 w 122"/>
                  <a:gd name="T9" fmla="*/ 6 h 14"/>
                  <a:gd name="T10" fmla="*/ 6 w 122"/>
                  <a:gd name="T11" fmla="*/ 0 h 14"/>
                  <a:gd name="T12" fmla="*/ 117 w 122"/>
                  <a:gd name="T13" fmla="*/ 0 h 14"/>
                  <a:gd name="T14" fmla="*/ 122 w 122"/>
                  <a:gd name="T15" fmla="*/ 6 h 14"/>
                  <a:gd name="T16" fmla="*/ 122 w 122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4">
                    <a:moveTo>
                      <a:pt x="122" y="8"/>
                    </a:moveTo>
                    <a:cubicBezTo>
                      <a:pt x="122" y="11"/>
                      <a:pt x="120" y="14"/>
                      <a:pt x="11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0" y="0"/>
                      <a:pt x="122" y="3"/>
                      <a:pt x="122" y="6"/>
                    </a:cubicBezTo>
                    <a:lnTo>
                      <a:pt x="1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2933700" y="6053138"/>
                <a:ext cx="276225" cy="31750"/>
              </a:xfrm>
              <a:custGeom>
                <a:avLst/>
                <a:gdLst>
                  <a:gd name="T0" fmla="*/ 122 w 122"/>
                  <a:gd name="T1" fmla="*/ 8 h 14"/>
                  <a:gd name="T2" fmla="*/ 117 w 122"/>
                  <a:gd name="T3" fmla="*/ 14 h 14"/>
                  <a:gd name="T4" fmla="*/ 6 w 122"/>
                  <a:gd name="T5" fmla="*/ 14 h 14"/>
                  <a:gd name="T6" fmla="*/ 0 w 122"/>
                  <a:gd name="T7" fmla="*/ 8 h 14"/>
                  <a:gd name="T8" fmla="*/ 0 w 122"/>
                  <a:gd name="T9" fmla="*/ 6 h 14"/>
                  <a:gd name="T10" fmla="*/ 6 w 122"/>
                  <a:gd name="T11" fmla="*/ 0 h 14"/>
                  <a:gd name="T12" fmla="*/ 117 w 122"/>
                  <a:gd name="T13" fmla="*/ 0 h 14"/>
                  <a:gd name="T14" fmla="*/ 122 w 122"/>
                  <a:gd name="T15" fmla="*/ 6 h 14"/>
                  <a:gd name="T16" fmla="*/ 122 w 122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4">
                    <a:moveTo>
                      <a:pt x="122" y="8"/>
                    </a:moveTo>
                    <a:cubicBezTo>
                      <a:pt x="122" y="12"/>
                      <a:pt x="120" y="14"/>
                      <a:pt x="11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2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0" y="0"/>
                      <a:pt x="122" y="3"/>
                      <a:pt x="122" y="6"/>
                    </a:cubicBezTo>
                    <a:lnTo>
                      <a:pt x="1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7" name="Freeform 17"/>
              <p:cNvSpPr/>
              <p:nvPr/>
            </p:nvSpPr>
            <p:spPr bwMode="auto">
              <a:xfrm>
                <a:off x="2933700" y="6011863"/>
                <a:ext cx="276225" cy="28575"/>
              </a:xfrm>
              <a:custGeom>
                <a:avLst/>
                <a:gdLst>
                  <a:gd name="T0" fmla="*/ 122 w 122"/>
                  <a:gd name="T1" fmla="*/ 8 h 13"/>
                  <a:gd name="T2" fmla="*/ 117 w 122"/>
                  <a:gd name="T3" fmla="*/ 13 h 13"/>
                  <a:gd name="T4" fmla="*/ 6 w 122"/>
                  <a:gd name="T5" fmla="*/ 13 h 13"/>
                  <a:gd name="T6" fmla="*/ 0 w 122"/>
                  <a:gd name="T7" fmla="*/ 8 h 13"/>
                  <a:gd name="T8" fmla="*/ 0 w 122"/>
                  <a:gd name="T9" fmla="*/ 6 h 13"/>
                  <a:gd name="T10" fmla="*/ 6 w 122"/>
                  <a:gd name="T11" fmla="*/ 0 h 13"/>
                  <a:gd name="T12" fmla="*/ 117 w 122"/>
                  <a:gd name="T13" fmla="*/ 0 h 13"/>
                  <a:gd name="T14" fmla="*/ 122 w 122"/>
                  <a:gd name="T15" fmla="*/ 6 h 13"/>
                  <a:gd name="T16" fmla="*/ 122 w 122"/>
                  <a:gd name="T1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3">
                    <a:moveTo>
                      <a:pt x="122" y="8"/>
                    </a:moveTo>
                    <a:cubicBezTo>
                      <a:pt x="122" y="11"/>
                      <a:pt x="120" y="13"/>
                      <a:pt x="11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0" y="0"/>
                      <a:pt x="122" y="2"/>
                      <a:pt x="122" y="6"/>
                    </a:cubicBezTo>
                    <a:lnTo>
                      <a:pt x="1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2933700" y="5965826"/>
                <a:ext cx="276225" cy="31750"/>
              </a:xfrm>
              <a:custGeom>
                <a:avLst/>
                <a:gdLst>
                  <a:gd name="T0" fmla="*/ 122 w 122"/>
                  <a:gd name="T1" fmla="*/ 8 h 14"/>
                  <a:gd name="T2" fmla="*/ 117 w 122"/>
                  <a:gd name="T3" fmla="*/ 14 h 14"/>
                  <a:gd name="T4" fmla="*/ 6 w 122"/>
                  <a:gd name="T5" fmla="*/ 14 h 14"/>
                  <a:gd name="T6" fmla="*/ 0 w 122"/>
                  <a:gd name="T7" fmla="*/ 8 h 14"/>
                  <a:gd name="T8" fmla="*/ 0 w 122"/>
                  <a:gd name="T9" fmla="*/ 6 h 14"/>
                  <a:gd name="T10" fmla="*/ 6 w 122"/>
                  <a:gd name="T11" fmla="*/ 0 h 14"/>
                  <a:gd name="T12" fmla="*/ 117 w 122"/>
                  <a:gd name="T13" fmla="*/ 0 h 14"/>
                  <a:gd name="T14" fmla="*/ 122 w 122"/>
                  <a:gd name="T15" fmla="*/ 6 h 14"/>
                  <a:gd name="T16" fmla="*/ 122 w 122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4">
                    <a:moveTo>
                      <a:pt x="122" y="8"/>
                    </a:moveTo>
                    <a:cubicBezTo>
                      <a:pt x="122" y="11"/>
                      <a:pt x="120" y="14"/>
                      <a:pt x="11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0" y="0"/>
                      <a:pt x="122" y="3"/>
                      <a:pt x="122" y="6"/>
                    </a:cubicBezTo>
                    <a:lnTo>
                      <a:pt x="1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691"/>
              </a:p>
            </p:txBody>
          </p:sp>
        </p:grpSp>
      </p:grpSp>
      <p:sp>
        <p:nvSpPr>
          <p:cNvPr id="37" name="文本框 20"/>
          <p:cNvSpPr txBox="1"/>
          <p:nvPr/>
        </p:nvSpPr>
        <p:spPr>
          <a:xfrm>
            <a:off x="1760246" y="1181524"/>
            <a:ext cx="1106090" cy="358698"/>
          </a:xfrm>
          <a:prstGeom prst="rect">
            <a:avLst/>
          </a:prstGeom>
          <a:noFill/>
        </p:spPr>
        <p:txBody>
          <a:bodyPr wrap="square" lIns="68271" tIns="34136" rIns="68271" bIns="34136">
            <a:spAutoFit/>
          </a:bodyPr>
          <a:lstStyle/>
          <a:p>
            <a:pPr algn="ctr">
              <a:defRPr/>
            </a:pPr>
            <a:r>
              <a:rPr lang="zh-CN" altLang="en-US" sz="1883" b="1" dirty="0">
                <a:solidFill>
                  <a:srgbClr val="FF6600"/>
                </a:solidFill>
                <a:latin typeface="+mj-ea"/>
                <a:ea typeface="+mj-ea"/>
                <a:sym typeface="宋体" panose="02010600030101010101" pitchFamily="2" charset="-122"/>
              </a:rPr>
              <a:t>组件拆分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1354785" y="1586178"/>
            <a:ext cx="198420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某些页面的组件拆分的不是特别细，不能使复用性达到最优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文本框 20"/>
          <p:cNvSpPr txBox="1"/>
          <p:nvPr/>
        </p:nvSpPr>
        <p:spPr>
          <a:xfrm>
            <a:off x="1484844" y="2842755"/>
            <a:ext cx="2074303" cy="358698"/>
          </a:xfrm>
          <a:prstGeom prst="rect">
            <a:avLst/>
          </a:prstGeom>
          <a:noFill/>
        </p:spPr>
        <p:txBody>
          <a:bodyPr wrap="none" lIns="68271" tIns="34136" rIns="68271" bIns="34136">
            <a:spAutoFit/>
          </a:bodyPr>
          <a:lstStyle/>
          <a:p>
            <a:pPr algn="ctr">
              <a:defRPr/>
            </a:pPr>
            <a:r>
              <a:rPr lang="zh-CN" altLang="en-US" sz="1883" b="1" dirty="0">
                <a:solidFill>
                  <a:srgbClr val="7030A0"/>
                </a:solidFill>
                <a:latin typeface="+mj-ea"/>
                <a:ea typeface="+mj-ea"/>
                <a:sym typeface="宋体" panose="02010600030101010101" pitchFamily="2" charset="-122"/>
              </a:rPr>
              <a:t>功能没有完全实现</a:t>
            </a: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1456513" y="3176705"/>
            <a:ext cx="17135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比如：不同用户名对应各自的购物车信息</a:t>
            </a:r>
          </a:p>
        </p:txBody>
      </p:sp>
      <p:sp>
        <p:nvSpPr>
          <p:cNvPr id="41" name="文本框 20"/>
          <p:cNvSpPr txBox="1"/>
          <p:nvPr/>
        </p:nvSpPr>
        <p:spPr>
          <a:xfrm>
            <a:off x="6198476" y="1807166"/>
            <a:ext cx="1106089" cy="358698"/>
          </a:xfrm>
          <a:prstGeom prst="rect">
            <a:avLst/>
          </a:prstGeom>
          <a:noFill/>
        </p:spPr>
        <p:txBody>
          <a:bodyPr wrap="none" lIns="68271" tIns="34136" rIns="68271" bIns="34136">
            <a:spAutoFit/>
          </a:bodyPr>
          <a:lstStyle/>
          <a:p>
            <a:pPr>
              <a:defRPr/>
            </a:pPr>
            <a:r>
              <a:rPr lang="zh-CN" altLang="en-US" sz="1883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开发效率</a:t>
            </a: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5984150" y="2161150"/>
            <a:ext cx="1713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开发效率需要提高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文本框 20"/>
          <p:cNvSpPr txBox="1"/>
          <p:nvPr/>
        </p:nvSpPr>
        <p:spPr>
          <a:xfrm>
            <a:off x="6027693" y="3434596"/>
            <a:ext cx="3042517" cy="648456"/>
          </a:xfrm>
          <a:prstGeom prst="rect">
            <a:avLst/>
          </a:prstGeom>
          <a:noFill/>
        </p:spPr>
        <p:txBody>
          <a:bodyPr wrap="none" lIns="68271" tIns="34136" rIns="68271" bIns="34136">
            <a:spAutoFit/>
          </a:bodyPr>
          <a:lstStyle/>
          <a:p>
            <a:pPr>
              <a:defRPr/>
            </a:pPr>
            <a:r>
              <a:rPr lang="zh-CN" altLang="en-US" sz="1883" b="1" dirty="0">
                <a:solidFill>
                  <a:srgbClr val="00B050"/>
                </a:solidFill>
                <a:latin typeface="+mj-ea"/>
                <a:ea typeface="+mj-ea"/>
                <a:sym typeface="宋体" panose="02010600030101010101" pitchFamily="2" charset="-122"/>
              </a:rPr>
              <a:t>未能使用一些项目管理工具</a:t>
            </a:r>
            <a:endParaRPr lang="en-US" altLang="zh-CN" sz="1883" b="1" dirty="0">
              <a:solidFill>
                <a:srgbClr val="00B050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83" b="1" dirty="0">
                <a:solidFill>
                  <a:srgbClr val="00B050"/>
                </a:solidFill>
                <a:latin typeface="+mj-ea"/>
                <a:ea typeface="+mj-ea"/>
                <a:sym typeface="宋体" panose="02010600030101010101" pitchFamily="2" charset="-122"/>
              </a:rPr>
              <a:t>和插件</a:t>
            </a: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6058567" y="4096349"/>
            <a:ext cx="1713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比如：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sass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elementUI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9BD2CA2-D57C-41A1-BF1A-FEA036438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4382" y="224122"/>
            <a:ext cx="571376" cy="57137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F1BAA46-B5D0-4758-9CC2-5D92931641DF}"/>
              </a:ext>
            </a:extLst>
          </p:cNvPr>
          <p:cNvSpPr/>
          <p:nvPr/>
        </p:nvSpPr>
        <p:spPr>
          <a:xfrm>
            <a:off x="3497462" y="244214"/>
            <a:ext cx="3607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326"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项目开发问题总结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25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defTabSz="685800">
              <a:defRPr/>
            </a:pPr>
            <a:fld id="{857B18ED-D931-45F4-8873-1BEDAB4DC03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algn="ctr" defTabSz="685800">
                <a:defRPr/>
              </a:pPr>
              <a:t>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979EFE2-371E-4A49-9FB2-0FDA23BDB004}"/>
              </a:ext>
            </a:extLst>
          </p:cNvPr>
          <p:cNvSpPr/>
          <p:nvPr/>
        </p:nvSpPr>
        <p:spPr>
          <a:xfrm>
            <a:off x="208504" y="76279"/>
            <a:ext cx="4757506" cy="571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本次项目中碰到的问题及</a:t>
            </a:r>
            <a:r>
              <a:rPr lang="en-US" altLang="zh-CN" b="1" dirty="0"/>
              <a:t>bug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016E9-EEFA-48EA-930B-BBEF5C66CC80}"/>
              </a:ext>
            </a:extLst>
          </p:cNvPr>
          <p:cNvSpPr txBox="1"/>
          <p:nvPr/>
        </p:nvSpPr>
        <p:spPr>
          <a:xfrm>
            <a:off x="750849" y="743415"/>
            <a:ext cx="7424853" cy="23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</a:rPr>
              <a:t>1</a:t>
            </a:r>
            <a:r>
              <a:rPr lang="zh-CN" altLang="en-US" sz="1600" b="1" dirty="0">
                <a:solidFill>
                  <a:srgbClr val="FF6600"/>
                </a:solidFill>
              </a:rPr>
              <a:t>、数据处理问题：</a:t>
            </a:r>
            <a:endParaRPr lang="en-US" altLang="zh-CN" sz="1600" b="1" dirty="0">
              <a:solidFill>
                <a:srgbClr val="FF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数据处理一定需要根据所有页面的详细信息进行分类，比如所有商品的信息一定以一套数据，这样根据商品</a:t>
            </a:r>
            <a:r>
              <a:rPr lang="en-US" altLang="zh-CN" sz="1400" dirty="0"/>
              <a:t>id</a:t>
            </a:r>
            <a:r>
              <a:rPr lang="zh-CN" altLang="en-US" sz="1400" dirty="0"/>
              <a:t>（唯一的</a:t>
            </a:r>
            <a:r>
              <a:rPr lang="en-US" altLang="zh-CN" sz="1400" dirty="0"/>
              <a:t>id</a:t>
            </a:r>
            <a:r>
              <a:rPr lang="zh-CN" altLang="en-US" sz="1400" dirty="0"/>
              <a:t>），数据渲染就比较方便，包括购物车判断加入的商品是否已经添加过</a:t>
            </a:r>
            <a:endParaRPr lang="en-US" altLang="zh-CN" sz="1400" dirty="0"/>
          </a:p>
          <a:p>
            <a:r>
              <a:rPr lang="en-US" altLang="zh-CN" sz="1600" b="1" dirty="0">
                <a:solidFill>
                  <a:srgbClr val="FF6600"/>
                </a:solidFill>
              </a:rPr>
              <a:t>2</a:t>
            </a:r>
            <a:r>
              <a:rPr lang="zh-CN" altLang="en-US" sz="1600" b="1" dirty="0">
                <a:solidFill>
                  <a:srgbClr val="FF6600"/>
                </a:solidFill>
              </a:rPr>
              <a:t>、</a:t>
            </a:r>
            <a:r>
              <a:rPr lang="en-US" altLang="zh-CN" sz="1600" b="1" dirty="0">
                <a:solidFill>
                  <a:srgbClr val="FF6600"/>
                </a:solidFill>
              </a:rPr>
              <a:t>swiper</a:t>
            </a:r>
            <a:r>
              <a:rPr lang="zh-CN" altLang="en-US" sz="1600" b="1" dirty="0">
                <a:solidFill>
                  <a:srgbClr val="FF6600"/>
                </a:solidFill>
              </a:rPr>
              <a:t>插件的引入：</a:t>
            </a:r>
            <a:endParaRPr lang="en-US" altLang="zh-CN" sz="1600" b="1" dirty="0">
              <a:solidFill>
                <a:srgbClr val="FF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问题：轮播图播放一轮不能循环自动播放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处理</a:t>
            </a:r>
            <a:r>
              <a:rPr lang="zh-CN" altLang="en-US" dirty="0"/>
              <a:t>：</a:t>
            </a: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81218A5B-2936-42E2-90A3-476F39C3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71" y="2571749"/>
            <a:ext cx="5753396" cy="1018943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6B1A5729-E4F3-4555-9A0B-01345522A984}"/>
              </a:ext>
            </a:extLst>
          </p:cNvPr>
          <p:cNvSpPr txBox="1"/>
          <p:nvPr/>
        </p:nvSpPr>
        <p:spPr>
          <a:xfrm>
            <a:off x="754566" y="3675101"/>
            <a:ext cx="76348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</a:rPr>
              <a:t>3</a:t>
            </a:r>
            <a:r>
              <a:rPr lang="zh-CN" altLang="en-US" sz="1600" b="1" dirty="0">
                <a:solidFill>
                  <a:srgbClr val="FF6600"/>
                </a:solidFill>
              </a:rPr>
              <a:t>、在</a:t>
            </a:r>
            <a:r>
              <a:rPr lang="en-US" altLang="zh-CN" sz="1600" b="1" dirty="0">
                <a:solidFill>
                  <a:srgbClr val="FF6600"/>
                </a:solidFill>
              </a:rPr>
              <a:t>index.html</a:t>
            </a:r>
            <a:r>
              <a:rPr lang="zh-CN" altLang="en-US" sz="1600" b="1" dirty="0">
                <a:solidFill>
                  <a:srgbClr val="FF6600"/>
                </a:solidFill>
              </a:rPr>
              <a:t>中引入文件（如</a:t>
            </a:r>
            <a:r>
              <a:rPr lang="en-US" altLang="zh-CN" sz="1600" b="1" dirty="0" err="1">
                <a:solidFill>
                  <a:srgbClr val="FF6600"/>
                </a:solidFill>
              </a:rPr>
              <a:t>css</a:t>
            </a:r>
            <a:r>
              <a:rPr lang="zh-CN" altLang="en-US" sz="1600" b="1" dirty="0">
                <a:solidFill>
                  <a:srgbClr val="FF6600"/>
                </a:solidFill>
              </a:rPr>
              <a:t>、</a:t>
            </a:r>
            <a:r>
              <a:rPr lang="en-US" altLang="zh-CN" sz="1600" b="1" dirty="0" err="1">
                <a:solidFill>
                  <a:srgbClr val="FF6600"/>
                </a:solidFill>
              </a:rPr>
              <a:t>js</a:t>
            </a:r>
            <a:r>
              <a:rPr lang="zh-CN" altLang="en-US" sz="1600" b="1" dirty="0">
                <a:solidFill>
                  <a:srgbClr val="FF6600"/>
                </a:solidFill>
              </a:rPr>
              <a:t>文件），同级目录下不能用</a:t>
            </a:r>
            <a:r>
              <a:rPr lang="en-US" altLang="zh-CN" sz="1600" b="1" dirty="0">
                <a:solidFill>
                  <a:srgbClr val="FF6600"/>
                </a:solidFill>
              </a:rPr>
              <a:t>./,</a:t>
            </a:r>
            <a:r>
              <a:rPr lang="zh-CN" altLang="en-US" sz="1600" b="1" dirty="0">
                <a:solidFill>
                  <a:srgbClr val="FF6600"/>
                </a:solidFill>
              </a:rPr>
              <a:t>否则刷新页面会报错，也会影响布局</a:t>
            </a:r>
            <a:endParaRPr lang="en-US" altLang="zh-CN" sz="1600" b="1" dirty="0">
              <a:solidFill>
                <a:srgbClr val="FF6600"/>
              </a:solidFill>
            </a:endParaRPr>
          </a:p>
          <a:p>
            <a:endParaRPr lang="zh-CN" altLang="en-US" dirty="0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E1C28B2-2C4B-42FD-9B95-264D383E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5" y="4311439"/>
            <a:ext cx="4781796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-2080649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-2991288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-3247945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-2365493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3002627" y="3492542"/>
            <a:ext cx="675524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2529333" y="709021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-458965" y="2868208"/>
            <a:ext cx="300104" cy="301060"/>
            <a:chOff x="304800" y="673100"/>
            <a:chExt cx="4000500" cy="4000500"/>
          </a:xfrm>
          <a:solidFill>
            <a:srgbClr val="0070C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-1248570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804601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097898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flipH="1">
            <a:off x="-98182" y="1256158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4303" y="4712267"/>
            <a:ext cx="136953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316549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TextBox 81"/>
          <p:cNvSpPr txBox="1"/>
          <p:nvPr/>
        </p:nvSpPr>
        <p:spPr>
          <a:xfrm>
            <a:off x="3884797" y="2164081"/>
            <a:ext cx="447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感谢聆听！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9B31C2-E4B3-4580-BE56-2911B24B3E15}"/>
              </a:ext>
            </a:extLst>
          </p:cNvPr>
          <p:cNvSpPr txBox="1"/>
          <p:nvPr/>
        </p:nvSpPr>
        <p:spPr>
          <a:xfrm>
            <a:off x="4869366" y="3419707"/>
            <a:ext cx="3174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</a:rPr>
              <a:t>Best  wish!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 animBg="1"/>
      <p:bldP spid="23" grpId="0" animBg="1"/>
      <p:bldP spid="24" grpId="0" animBg="1"/>
      <p:bldP spid="4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404474" y="-1092154"/>
            <a:ext cx="2335052" cy="2335052"/>
            <a:chOff x="2894659" y="1465288"/>
            <a:chExt cx="1727827" cy="1727827"/>
          </a:xfrm>
        </p:grpSpPr>
        <p:grpSp>
          <p:nvGrpSpPr>
            <p:cNvPr id="155" name="组合 15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5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rot="1771504">
            <a:off x="2943860" y="378942"/>
            <a:ext cx="272244" cy="272209"/>
            <a:chOff x="1827622" y="1343919"/>
            <a:chExt cx="2304000" cy="2304000"/>
          </a:xfrm>
        </p:grpSpPr>
        <p:sp>
          <p:nvSpPr>
            <p:cNvPr id="160" name="椭圆 15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771504">
            <a:off x="5868613" y="455243"/>
            <a:ext cx="272244" cy="27220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63" name="椭圆 16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771504">
            <a:off x="3905320" y="1212891"/>
            <a:ext cx="216832" cy="216804"/>
            <a:chOff x="1827622" y="1343919"/>
            <a:chExt cx="2304000" cy="2304000"/>
          </a:xfrm>
        </p:grpSpPr>
        <p:sp>
          <p:nvSpPr>
            <p:cNvPr id="166" name="椭圆 16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 rot="1771504">
            <a:off x="5385911" y="892435"/>
            <a:ext cx="402249" cy="402197"/>
            <a:chOff x="1827622" y="1343919"/>
            <a:chExt cx="2304000" cy="2304000"/>
          </a:xfrm>
        </p:grpSpPr>
        <p:sp>
          <p:nvSpPr>
            <p:cNvPr id="169" name="椭圆 1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rot="1771504">
            <a:off x="3266701" y="816764"/>
            <a:ext cx="202768" cy="202742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75" name="椭圆 1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876897" y="123411"/>
            <a:ext cx="143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972349" y="2104614"/>
            <a:ext cx="762943" cy="762943"/>
            <a:chOff x="1254722" y="1864234"/>
            <a:chExt cx="762943" cy="762943"/>
          </a:xfrm>
        </p:grpSpPr>
        <p:grpSp>
          <p:nvGrpSpPr>
            <p:cNvPr id="179" name="组合 17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7CA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0" name="文本框 17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075645" y="2104614"/>
            <a:ext cx="762943" cy="762943"/>
            <a:chOff x="2705448" y="1864234"/>
            <a:chExt cx="762943" cy="762943"/>
          </a:xfrm>
        </p:grpSpPr>
        <p:grpSp>
          <p:nvGrpSpPr>
            <p:cNvPr id="186" name="组合 18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8" name="组合 18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0" name="椭圆 18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B75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178941" y="2098220"/>
            <a:ext cx="762943" cy="762943"/>
            <a:chOff x="4132381" y="1864234"/>
            <a:chExt cx="762943" cy="762943"/>
          </a:xfrm>
        </p:grpSpPr>
        <p:grpSp>
          <p:nvGrpSpPr>
            <p:cNvPr id="193" name="组合 19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95" name="组合 19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7" name="椭圆 19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94" name="文本框 19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312138" y="2104614"/>
            <a:ext cx="762943" cy="762943"/>
            <a:chOff x="5617616" y="1872229"/>
            <a:chExt cx="762943" cy="762943"/>
          </a:xfrm>
        </p:grpSpPr>
        <p:grpSp>
          <p:nvGrpSpPr>
            <p:cNvPr id="200" name="组合 19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202" name="组合 20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04" name="椭圆 20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01" name="文本框 20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1771504">
            <a:off x="1505614" y="2598176"/>
            <a:ext cx="272244" cy="272209"/>
            <a:chOff x="1827622" y="1343919"/>
            <a:chExt cx="2304000" cy="2304000"/>
          </a:xfrm>
        </p:grpSpPr>
        <p:sp>
          <p:nvSpPr>
            <p:cNvPr id="219" name="椭圆 2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 rot="1771504">
            <a:off x="3624479" y="2606205"/>
            <a:ext cx="272244" cy="272209"/>
            <a:chOff x="1827622" y="1343919"/>
            <a:chExt cx="2304000" cy="2304000"/>
          </a:xfrm>
        </p:grpSpPr>
        <p:sp>
          <p:nvSpPr>
            <p:cNvPr id="222" name="椭圆 2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 rot="1771504">
            <a:off x="5743165" y="2586494"/>
            <a:ext cx="272244" cy="272209"/>
            <a:chOff x="1827622" y="1343919"/>
            <a:chExt cx="2304000" cy="2304000"/>
          </a:xfrm>
        </p:grpSpPr>
        <p:sp>
          <p:nvSpPr>
            <p:cNvPr id="225" name="椭圆 2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 rot="1771504">
            <a:off x="7880272" y="2590355"/>
            <a:ext cx="272244" cy="272209"/>
            <a:chOff x="1827622" y="1343919"/>
            <a:chExt cx="2304000" cy="2304000"/>
          </a:xfrm>
        </p:grpSpPr>
        <p:sp>
          <p:nvSpPr>
            <p:cNvPr id="228" name="椭圆 2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cxnSp>
        <p:nvCxnSpPr>
          <p:cNvPr id="230" name="直接连接符 229"/>
          <p:cNvCxnSpPr/>
          <p:nvPr/>
        </p:nvCxnSpPr>
        <p:spPr>
          <a:xfrm flipV="1">
            <a:off x="229725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V="1">
            <a:off x="457188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6675296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52"/>
          <p:cNvSpPr txBox="1"/>
          <p:nvPr/>
        </p:nvSpPr>
        <p:spPr>
          <a:xfrm>
            <a:off x="651326" y="3252133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</a:p>
        </p:txBody>
      </p:sp>
      <p:sp>
        <p:nvSpPr>
          <p:cNvPr id="244" name="文本框 73"/>
          <p:cNvSpPr txBox="1"/>
          <p:nvPr/>
        </p:nvSpPr>
        <p:spPr>
          <a:xfrm>
            <a:off x="2332027" y="3260380"/>
            <a:ext cx="225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项目开发思维导图</a:t>
            </a:r>
          </a:p>
        </p:txBody>
      </p:sp>
      <p:sp>
        <p:nvSpPr>
          <p:cNvPr id="245" name="文本框 75"/>
          <p:cNvSpPr txBox="1"/>
          <p:nvPr/>
        </p:nvSpPr>
        <p:spPr>
          <a:xfrm>
            <a:off x="4648843" y="3273374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组件及功能详解</a:t>
            </a:r>
          </a:p>
        </p:txBody>
      </p:sp>
      <p:sp>
        <p:nvSpPr>
          <p:cNvPr id="246" name="文本框 77"/>
          <p:cNvSpPr txBox="1"/>
          <p:nvPr/>
        </p:nvSpPr>
        <p:spPr>
          <a:xfrm>
            <a:off x="6773148" y="3252133"/>
            <a:ext cx="224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项目开发问题总结</a:t>
            </a:r>
          </a:p>
        </p:txBody>
      </p:sp>
    </p:spTree>
    <p:extLst>
      <p:ext uri="{BB962C8B-B14F-4D97-AF65-F5344CB8AC3E}">
        <p14:creationId xmlns:p14="http://schemas.microsoft.com/office/powerpoint/2010/main" val="5211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3523329" y="693855"/>
            <a:ext cx="243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  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本框 9"/>
          <p:cNvSpPr txBox="1"/>
          <p:nvPr/>
        </p:nvSpPr>
        <p:spPr>
          <a:xfrm>
            <a:off x="3285170" y="1793972"/>
            <a:ext cx="27653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1.1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项目开发背景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D37031-B96C-49DF-8826-CB76E3CDF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9482" y="664352"/>
            <a:ext cx="571376" cy="571376"/>
          </a:xfrm>
          <a:prstGeom prst="rect">
            <a:avLst/>
          </a:prstGeom>
        </p:spPr>
      </p:pic>
      <p:sp>
        <p:nvSpPr>
          <p:cNvPr id="11" name="文本框 9">
            <a:extLst>
              <a:ext uri="{FF2B5EF4-FFF2-40B4-BE49-F238E27FC236}">
                <a16:creationId xmlns:a16="http://schemas.microsoft.com/office/drawing/2014/main" id="{27602E40-9A5B-4F45-BB20-C5D91D8D5BE4}"/>
              </a:ext>
            </a:extLst>
          </p:cNvPr>
          <p:cNvSpPr txBox="1"/>
          <p:nvPr/>
        </p:nvSpPr>
        <p:spPr>
          <a:xfrm>
            <a:off x="3285170" y="3842759"/>
            <a:ext cx="30225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1.4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项目主要页面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FD6DE324-55A0-41B2-99D0-F2D4784C72DB}"/>
              </a:ext>
            </a:extLst>
          </p:cNvPr>
          <p:cNvSpPr txBox="1"/>
          <p:nvPr/>
        </p:nvSpPr>
        <p:spPr>
          <a:xfrm>
            <a:off x="3285170" y="2449271"/>
            <a:ext cx="29153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1.2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项目需求分析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2EAE9B07-5AE7-41C8-A181-82E673FC8AA1}"/>
              </a:ext>
            </a:extLst>
          </p:cNvPr>
          <p:cNvSpPr txBox="1"/>
          <p:nvPr/>
        </p:nvSpPr>
        <p:spPr>
          <a:xfrm>
            <a:off x="3285170" y="3146015"/>
            <a:ext cx="29153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1.3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项目所用技术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1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2900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1.1 </a:t>
            </a:r>
            <a:r>
              <a:rPr lang="zh-CN" altLang="en-US" sz="2000" b="1" dirty="0"/>
              <a:t>项目开发背景                                                                                         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429D17-65AB-442D-BC97-C5F9D87751D5}"/>
              </a:ext>
            </a:extLst>
          </p:cNvPr>
          <p:cNvSpPr/>
          <p:nvPr/>
        </p:nvSpPr>
        <p:spPr>
          <a:xfrm>
            <a:off x="791460" y="1569115"/>
            <a:ext cx="3968341" cy="2310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zh-CN" altLang="en-US" sz="1600" dirty="0"/>
              <a:t>网易严选是网易旗下原创生活类自营电商品牌，</a:t>
            </a:r>
            <a:r>
              <a:rPr lang="en-US" altLang="zh-CN" sz="1600" b="1" dirty="0">
                <a:solidFill>
                  <a:srgbClr val="00206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随着移动电子产品的发展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</a:rPr>
              <a:t>越来越多的电商平台推出移动端</a:t>
            </a:r>
            <a:r>
              <a:rPr lang="en-US" altLang="zh-CN" sz="1600" dirty="0">
                <a:solidFill>
                  <a:srgbClr val="000000"/>
                </a:solidFill>
              </a:rPr>
              <a:t>APP</a:t>
            </a:r>
            <a:r>
              <a:rPr lang="zh-CN" altLang="en-US" sz="1600" dirty="0">
                <a:solidFill>
                  <a:srgbClr val="000000"/>
                </a:solidFill>
              </a:rPr>
              <a:t>，本项目</a:t>
            </a:r>
            <a:r>
              <a:rPr lang="zh-CN" altLang="en-US" sz="1600" dirty="0"/>
              <a:t>属于电商网站，是为网易严选开发的移动端电子商务平台，以方便其商品进行线上交易。 </a:t>
            </a:r>
            <a:endParaRPr lang="en-US" altLang="zh-CN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4C9B77-839B-44BE-A6DE-D961E3C0CA02}"/>
              </a:ext>
            </a:extLst>
          </p:cNvPr>
          <p:cNvGrpSpPr>
            <a:grpSpLocks noChangeAspect="1"/>
          </p:cNvGrpSpPr>
          <p:nvPr/>
        </p:nvGrpSpPr>
        <p:grpSpPr>
          <a:xfrm>
            <a:off x="5986460" y="1092994"/>
            <a:ext cx="2064546" cy="3937234"/>
            <a:chOff x="6781502" y="1782440"/>
            <a:chExt cx="747713" cy="15811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6" name="Freeform 335">
              <a:extLst>
                <a:ext uri="{FF2B5EF4-FFF2-40B4-BE49-F238E27FC236}">
                  <a16:creationId xmlns:a16="http://schemas.microsoft.com/office/drawing/2014/main" id="{66133372-83A7-4B53-B396-14F79CD4B52F}"/>
                </a:ext>
              </a:extLst>
            </p:cNvPr>
            <p:cNvSpPr/>
            <p:nvPr/>
          </p:nvSpPr>
          <p:spPr bwMode="auto">
            <a:xfrm>
              <a:off x="7338715" y="1847924"/>
              <a:ext cx="123825" cy="258366"/>
            </a:xfrm>
            <a:custGeom>
              <a:avLst/>
              <a:gdLst>
                <a:gd name="T0" fmla="*/ 8 w 129"/>
                <a:gd name="T1" fmla="*/ 6 h 268"/>
                <a:gd name="T2" fmla="*/ 0 w 129"/>
                <a:gd name="T3" fmla="*/ 9 h 268"/>
                <a:gd name="T4" fmla="*/ 84 w 129"/>
                <a:gd name="T5" fmla="*/ 145 h 268"/>
                <a:gd name="T6" fmla="*/ 119 w 129"/>
                <a:gd name="T7" fmla="*/ 261 h 268"/>
                <a:gd name="T8" fmla="*/ 124 w 129"/>
                <a:gd name="T9" fmla="*/ 268 h 268"/>
                <a:gd name="T10" fmla="*/ 129 w 129"/>
                <a:gd name="T11" fmla="*/ 242 h 268"/>
                <a:gd name="T12" fmla="*/ 105 w 129"/>
                <a:gd name="T13" fmla="*/ 189 h 268"/>
                <a:gd name="T14" fmla="*/ 73 w 129"/>
                <a:gd name="T15" fmla="*/ 21 h 268"/>
                <a:gd name="T16" fmla="*/ 8 w 129"/>
                <a:gd name="T17" fmla="*/ 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68">
                  <a:moveTo>
                    <a:pt x="8" y="6"/>
                  </a:moveTo>
                  <a:cubicBezTo>
                    <a:pt x="5" y="7"/>
                    <a:pt x="3" y="8"/>
                    <a:pt x="0" y="9"/>
                  </a:cubicBezTo>
                  <a:cubicBezTo>
                    <a:pt x="53" y="37"/>
                    <a:pt x="81" y="83"/>
                    <a:pt x="84" y="145"/>
                  </a:cubicBezTo>
                  <a:cubicBezTo>
                    <a:pt x="87" y="193"/>
                    <a:pt x="99" y="232"/>
                    <a:pt x="119" y="261"/>
                  </a:cubicBezTo>
                  <a:cubicBezTo>
                    <a:pt x="121" y="263"/>
                    <a:pt x="123" y="266"/>
                    <a:pt x="124" y="268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15" y="128"/>
                    <a:pt x="105" y="72"/>
                    <a:pt x="73" y="21"/>
                  </a:cubicBezTo>
                  <a:cubicBezTo>
                    <a:pt x="55" y="5"/>
                    <a:pt x="33" y="0"/>
                    <a:pt x="8" y="6"/>
                  </a:cubicBezTo>
                  <a:close/>
                </a:path>
              </a:pathLst>
            </a:custGeom>
            <a:solidFill>
              <a:srgbClr val="8F3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336">
              <a:extLst>
                <a:ext uri="{FF2B5EF4-FFF2-40B4-BE49-F238E27FC236}">
                  <a16:creationId xmlns:a16="http://schemas.microsoft.com/office/drawing/2014/main" id="{418196F0-C34C-41DE-8C7B-AAAA5EF721B0}"/>
                </a:ext>
              </a:extLst>
            </p:cNvPr>
            <p:cNvSpPr/>
            <p:nvPr/>
          </p:nvSpPr>
          <p:spPr bwMode="auto">
            <a:xfrm>
              <a:off x="7182743" y="1782440"/>
              <a:ext cx="100013" cy="134541"/>
            </a:xfrm>
            <a:custGeom>
              <a:avLst/>
              <a:gdLst>
                <a:gd name="T0" fmla="*/ 98 w 104"/>
                <a:gd name="T1" fmla="*/ 67 h 140"/>
                <a:gd name="T2" fmla="*/ 73 w 104"/>
                <a:gd name="T3" fmla="*/ 28 h 140"/>
                <a:gd name="T4" fmla="*/ 0 w 104"/>
                <a:gd name="T5" fmla="*/ 8 h 140"/>
                <a:gd name="T6" fmla="*/ 90 w 104"/>
                <a:gd name="T7" fmla="*/ 91 h 140"/>
                <a:gd name="T8" fmla="*/ 80 w 104"/>
                <a:gd name="T9" fmla="*/ 132 h 140"/>
                <a:gd name="T10" fmla="*/ 80 w 104"/>
                <a:gd name="T11" fmla="*/ 140 h 140"/>
                <a:gd name="T12" fmla="*/ 87 w 104"/>
                <a:gd name="T13" fmla="*/ 140 h 140"/>
                <a:gd name="T14" fmla="*/ 89 w 104"/>
                <a:gd name="T15" fmla="*/ 135 h 140"/>
                <a:gd name="T16" fmla="*/ 88 w 104"/>
                <a:gd name="T17" fmla="*/ 126 h 140"/>
                <a:gd name="T18" fmla="*/ 99 w 104"/>
                <a:gd name="T19" fmla="*/ 107 h 140"/>
                <a:gd name="T20" fmla="*/ 104 w 104"/>
                <a:gd name="T21" fmla="*/ 112 h 140"/>
                <a:gd name="T22" fmla="*/ 104 w 104"/>
                <a:gd name="T23" fmla="*/ 97 h 140"/>
                <a:gd name="T24" fmla="*/ 98 w 104"/>
                <a:gd name="T25" fmla="*/ 6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40">
                  <a:moveTo>
                    <a:pt x="98" y="67"/>
                  </a:moveTo>
                  <a:cubicBezTo>
                    <a:pt x="94" y="55"/>
                    <a:pt x="85" y="43"/>
                    <a:pt x="73" y="28"/>
                  </a:cubicBezTo>
                  <a:cubicBezTo>
                    <a:pt x="45" y="7"/>
                    <a:pt x="21" y="0"/>
                    <a:pt x="0" y="8"/>
                  </a:cubicBezTo>
                  <a:cubicBezTo>
                    <a:pt x="48" y="19"/>
                    <a:pt x="78" y="47"/>
                    <a:pt x="90" y="9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38"/>
                    <a:pt x="88" y="136"/>
                    <a:pt x="89" y="135"/>
                  </a:cubicBezTo>
                  <a:cubicBezTo>
                    <a:pt x="88" y="131"/>
                    <a:pt x="88" y="129"/>
                    <a:pt x="88" y="126"/>
                  </a:cubicBezTo>
                  <a:cubicBezTo>
                    <a:pt x="88" y="112"/>
                    <a:pt x="92" y="106"/>
                    <a:pt x="99" y="107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98" y="67"/>
                    <a:pt x="98" y="67"/>
                    <a:pt x="98" y="67"/>
                  </a:cubicBezTo>
                  <a:close/>
                </a:path>
              </a:pathLst>
            </a:custGeom>
            <a:solidFill>
              <a:srgbClr val="41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337">
              <a:extLst>
                <a:ext uri="{FF2B5EF4-FFF2-40B4-BE49-F238E27FC236}">
                  <a16:creationId xmlns:a16="http://schemas.microsoft.com/office/drawing/2014/main" id="{CBF73B59-6AB3-460B-B1F4-1986E21E6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6087" y="1863403"/>
              <a:ext cx="179784" cy="309563"/>
            </a:xfrm>
            <a:custGeom>
              <a:avLst/>
              <a:gdLst>
                <a:gd name="T0" fmla="*/ 32 w 187"/>
                <a:gd name="T1" fmla="*/ 15 h 321"/>
                <a:gd name="T2" fmla="*/ 18 w 187"/>
                <a:gd name="T3" fmla="*/ 28 h 321"/>
                <a:gd name="T4" fmla="*/ 14 w 187"/>
                <a:gd name="T5" fmla="*/ 34 h 321"/>
                <a:gd name="T6" fmla="*/ 84 w 187"/>
                <a:gd name="T7" fmla="*/ 72 h 321"/>
                <a:gd name="T8" fmla="*/ 131 w 187"/>
                <a:gd name="T9" fmla="*/ 149 h 321"/>
                <a:gd name="T10" fmla="*/ 131 w 187"/>
                <a:gd name="T11" fmla="*/ 213 h 321"/>
                <a:gd name="T12" fmla="*/ 176 w 187"/>
                <a:gd name="T13" fmla="*/ 262 h 321"/>
                <a:gd name="T14" fmla="*/ 135 w 187"/>
                <a:gd name="T15" fmla="*/ 257 h 321"/>
                <a:gd name="T16" fmla="*/ 124 w 187"/>
                <a:gd name="T17" fmla="*/ 202 h 321"/>
                <a:gd name="T18" fmla="*/ 124 w 187"/>
                <a:gd name="T19" fmla="*/ 161 h 321"/>
                <a:gd name="T20" fmla="*/ 81 w 187"/>
                <a:gd name="T21" fmla="*/ 92 h 321"/>
                <a:gd name="T22" fmla="*/ 6 w 187"/>
                <a:gd name="T23" fmla="*/ 45 h 321"/>
                <a:gd name="T24" fmla="*/ 6 w 187"/>
                <a:gd name="T25" fmla="*/ 45 h 321"/>
                <a:gd name="T26" fmla="*/ 3 w 187"/>
                <a:gd name="T27" fmla="*/ 51 h 321"/>
                <a:gd name="T28" fmla="*/ 1 w 187"/>
                <a:gd name="T29" fmla="*/ 56 h 321"/>
                <a:gd name="T30" fmla="*/ 0 w 187"/>
                <a:gd name="T31" fmla="*/ 70 h 321"/>
                <a:gd name="T32" fmla="*/ 12 w 187"/>
                <a:gd name="T33" fmla="*/ 93 h 321"/>
                <a:gd name="T34" fmla="*/ 12 w 187"/>
                <a:gd name="T35" fmla="*/ 71 h 321"/>
                <a:gd name="T36" fmla="*/ 12 w 187"/>
                <a:gd name="T37" fmla="*/ 62 h 321"/>
                <a:gd name="T38" fmla="*/ 42 w 187"/>
                <a:gd name="T39" fmla="*/ 88 h 321"/>
                <a:gd name="T40" fmla="*/ 92 w 187"/>
                <a:gd name="T41" fmla="*/ 156 h 321"/>
                <a:gd name="T42" fmla="*/ 116 w 187"/>
                <a:gd name="T43" fmla="*/ 173 h 321"/>
                <a:gd name="T44" fmla="*/ 92 w 187"/>
                <a:gd name="T45" fmla="*/ 217 h 321"/>
                <a:gd name="T46" fmla="*/ 98 w 187"/>
                <a:gd name="T47" fmla="*/ 250 h 321"/>
                <a:gd name="T48" fmla="*/ 127 w 187"/>
                <a:gd name="T49" fmla="*/ 268 h 321"/>
                <a:gd name="T50" fmla="*/ 144 w 187"/>
                <a:gd name="T51" fmla="*/ 321 h 321"/>
                <a:gd name="T52" fmla="*/ 187 w 187"/>
                <a:gd name="T53" fmla="*/ 252 h 321"/>
                <a:gd name="T54" fmla="*/ 165 w 187"/>
                <a:gd name="T55" fmla="*/ 219 h 321"/>
                <a:gd name="T56" fmla="*/ 138 w 187"/>
                <a:gd name="T57" fmla="*/ 96 h 321"/>
                <a:gd name="T58" fmla="*/ 56 w 187"/>
                <a:gd name="T59" fmla="*/ 0 h 321"/>
                <a:gd name="T60" fmla="*/ 32 w 187"/>
                <a:gd name="T61" fmla="*/ 15 h 321"/>
                <a:gd name="T62" fmla="*/ 24 w 187"/>
                <a:gd name="T63" fmla="*/ 27 h 321"/>
                <a:gd name="T64" fmla="*/ 35 w 187"/>
                <a:gd name="T65" fmla="*/ 16 h 321"/>
                <a:gd name="T66" fmla="*/ 82 w 187"/>
                <a:gd name="T67" fmla="*/ 39 h 321"/>
                <a:gd name="T68" fmla="*/ 139 w 187"/>
                <a:gd name="T69" fmla="*/ 144 h 321"/>
                <a:gd name="T70" fmla="*/ 143 w 187"/>
                <a:gd name="T71" fmla="*/ 214 h 321"/>
                <a:gd name="T72" fmla="*/ 173 w 187"/>
                <a:gd name="T73" fmla="*/ 258 h 321"/>
                <a:gd name="T74" fmla="*/ 134 w 187"/>
                <a:gd name="T75" fmla="*/ 214 h 321"/>
                <a:gd name="T76" fmla="*/ 134 w 187"/>
                <a:gd name="T77" fmla="*/ 148 h 321"/>
                <a:gd name="T78" fmla="*/ 133 w 187"/>
                <a:gd name="T79" fmla="*/ 147 h 321"/>
                <a:gd name="T80" fmla="*/ 87 w 187"/>
                <a:gd name="T81" fmla="*/ 71 h 321"/>
                <a:gd name="T82" fmla="*/ 87 w 187"/>
                <a:gd name="T83" fmla="*/ 71 h 321"/>
                <a:gd name="T84" fmla="*/ 59 w 187"/>
                <a:gd name="T85" fmla="*/ 28 h 321"/>
                <a:gd name="T86" fmla="*/ 24 w 187"/>
                <a:gd name="T87" fmla="*/ 27 h 321"/>
                <a:gd name="T88" fmla="*/ 20 w 187"/>
                <a:gd name="T89" fmla="*/ 62 h 321"/>
                <a:gd name="T90" fmla="*/ 35 w 187"/>
                <a:gd name="T91" fmla="*/ 62 h 321"/>
                <a:gd name="T92" fmla="*/ 54 w 187"/>
                <a:gd name="T93" fmla="*/ 86 h 321"/>
                <a:gd name="T94" fmla="*/ 94 w 187"/>
                <a:gd name="T95" fmla="*/ 153 h 321"/>
                <a:gd name="T96" fmla="*/ 94 w 187"/>
                <a:gd name="T97" fmla="*/ 154 h 321"/>
                <a:gd name="T98" fmla="*/ 93 w 187"/>
                <a:gd name="T99" fmla="*/ 154 h 321"/>
                <a:gd name="T100" fmla="*/ 45 w 187"/>
                <a:gd name="T101" fmla="*/ 87 h 321"/>
                <a:gd name="T102" fmla="*/ 44 w 187"/>
                <a:gd name="T103" fmla="*/ 86 h 321"/>
                <a:gd name="T104" fmla="*/ 20 w 187"/>
                <a:gd name="T105" fmla="*/ 62 h 321"/>
                <a:gd name="T106" fmla="*/ 130 w 187"/>
                <a:gd name="T107" fmla="*/ 270 h 321"/>
                <a:gd name="T108" fmla="*/ 130 w 187"/>
                <a:gd name="T109" fmla="*/ 269 h 321"/>
                <a:gd name="T110" fmla="*/ 130 w 187"/>
                <a:gd name="T111" fmla="*/ 270 h 321"/>
                <a:gd name="T112" fmla="*/ 130 w 187"/>
                <a:gd name="T113" fmla="*/ 27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321">
                  <a:moveTo>
                    <a:pt x="32" y="15"/>
                  </a:moveTo>
                  <a:cubicBezTo>
                    <a:pt x="27" y="19"/>
                    <a:pt x="22" y="23"/>
                    <a:pt x="18" y="28"/>
                  </a:cubicBezTo>
                  <a:cubicBezTo>
                    <a:pt x="17" y="30"/>
                    <a:pt x="15" y="32"/>
                    <a:pt x="14" y="34"/>
                  </a:cubicBezTo>
                  <a:cubicBezTo>
                    <a:pt x="49" y="17"/>
                    <a:pt x="72" y="30"/>
                    <a:pt x="84" y="72"/>
                  </a:cubicBezTo>
                  <a:cubicBezTo>
                    <a:pt x="91" y="101"/>
                    <a:pt x="107" y="127"/>
                    <a:pt x="131" y="149"/>
                  </a:cubicBezTo>
                  <a:cubicBezTo>
                    <a:pt x="141" y="174"/>
                    <a:pt x="141" y="196"/>
                    <a:pt x="131" y="213"/>
                  </a:cubicBezTo>
                  <a:cubicBezTo>
                    <a:pt x="127" y="235"/>
                    <a:pt x="142" y="251"/>
                    <a:pt x="176" y="262"/>
                  </a:cubicBezTo>
                  <a:cubicBezTo>
                    <a:pt x="162" y="267"/>
                    <a:pt x="148" y="265"/>
                    <a:pt x="135" y="257"/>
                  </a:cubicBezTo>
                  <a:cubicBezTo>
                    <a:pt x="113" y="243"/>
                    <a:pt x="110" y="224"/>
                    <a:pt x="124" y="202"/>
                  </a:cubicBezTo>
                  <a:cubicBezTo>
                    <a:pt x="130" y="192"/>
                    <a:pt x="130" y="178"/>
                    <a:pt x="124" y="161"/>
                  </a:cubicBezTo>
                  <a:cubicBezTo>
                    <a:pt x="105" y="142"/>
                    <a:pt x="91" y="118"/>
                    <a:pt x="81" y="92"/>
                  </a:cubicBezTo>
                  <a:cubicBezTo>
                    <a:pt x="61" y="48"/>
                    <a:pt x="36" y="32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7"/>
                    <a:pt x="3" y="49"/>
                    <a:pt x="3" y="51"/>
                  </a:cubicBezTo>
                  <a:cubicBezTo>
                    <a:pt x="2" y="52"/>
                    <a:pt x="1" y="54"/>
                    <a:pt x="1" y="56"/>
                  </a:cubicBezTo>
                  <a:cubicBezTo>
                    <a:pt x="0" y="60"/>
                    <a:pt x="0" y="65"/>
                    <a:pt x="0" y="70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86"/>
                    <a:pt x="11" y="78"/>
                    <a:pt x="12" y="71"/>
                  </a:cubicBezTo>
                  <a:cubicBezTo>
                    <a:pt x="12" y="68"/>
                    <a:pt x="12" y="65"/>
                    <a:pt x="12" y="62"/>
                  </a:cubicBezTo>
                  <a:cubicBezTo>
                    <a:pt x="22" y="65"/>
                    <a:pt x="32" y="73"/>
                    <a:pt x="42" y="88"/>
                  </a:cubicBezTo>
                  <a:cubicBezTo>
                    <a:pt x="49" y="119"/>
                    <a:pt x="66" y="142"/>
                    <a:pt x="92" y="156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103" y="190"/>
                    <a:pt x="95" y="205"/>
                    <a:pt x="92" y="217"/>
                  </a:cubicBezTo>
                  <a:cubicBezTo>
                    <a:pt x="89" y="230"/>
                    <a:pt x="91" y="241"/>
                    <a:pt x="98" y="250"/>
                  </a:cubicBezTo>
                  <a:cubicBezTo>
                    <a:pt x="104" y="258"/>
                    <a:pt x="114" y="264"/>
                    <a:pt x="127" y="268"/>
                  </a:cubicBezTo>
                  <a:cubicBezTo>
                    <a:pt x="121" y="291"/>
                    <a:pt x="127" y="309"/>
                    <a:pt x="144" y="321"/>
                  </a:cubicBezTo>
                  <a:cubicBezTo>
                    <a:pt x="170" y="305"/>
                    <a:pt x="184" y="282"/>
                    <a:pt x="187" y="252"/>
                  </a:cubicBezTo>
                  <a:cubicBezTo>
                    <a:pt x="165" y="219"/>
                    <a:pt x="165" y="219"/>
                    <a:pt x="165" y="219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29" y="50"/>
                    <a:pt x="102" y="18"/>
                    <a:pt x="56" y="0"/>
                  </a:cubicBezTo>
                  <a:cubicBezTo>
                    <a:pt x="47" y="4"/>
                    <a:pt x="39" y="9"/>
                    <a:pt x="32" y="15"/>
                  </a:cubicBezTo>
                  <a:close/>
                  <a:moveTo>
                    <a:pt x="24" y="27"/>
                  </a:moveTo>
                  <a:cubicBezTo>
                    <a:pt x="27" y="23"/>
                    <a:pt x="31" y="19"/>
                    <a:pt x="35" y="16"/>
                  </a:cubicBezTo>
                  <a:cubicBezTo>
                    <a:pt x="51" y="13"/>
                    <a:pt x="67" y="20"/>
                    <a:pt x="82" y="39"/>
                  </a:cubicBezTo>
                  <a:cubicBezTo>
                    <a:pt x="93" y="82"/>
                    <a:pt x="111" y="117"/>
                    <a:pt x="139" y="144"/>
                  </a:cubicBezTo>
                  <a:cubicBezTo>
                    <a:pt x="147" y="167"/>
                    <a:pt x="148" y="190"/>
                    <a:pt x="143" y="214"/>
                  </a:cubicBezTo>
                  <a:cubicBezTo>
                    <a:pt x="141" y="231"/>
                    <a:pt x="151" y="246"/>
                    <a:pt x="173" y="258"/>
                  </a:cubicBezTo>
                  <a:cubicBezTo>
                    <a:pt x="144" y="248"/>
                    <a:pt x="131" y="233"/>
                    <a:pt x="134" y="214"/>
                  </a:cubicBezTo>
                  <a:cubicBezTo>
                    <a:pt x="144" y="196"/>
                    <a:pt x="144" y="174"/>
                    <a:pt x="134" y="148"/>
                  </a:cubicBezTo>
                  <a:cubicBezTo>
                    <a:pt x="134" y="148"/>
                    <a:pt x="133" y="147"/>
                    <a:pt x="133" y="147"/>
                  </a:cubicBezTo>
                  <a:cubicBezTo>
                    <a:pt x="109" y="125"/>
                    <a:pt x="94" y="100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1" y="49"/>
                    <a:pt x="72" y="35"/>
                    <a:pt x="59" y="28"/>
                  </a:cubicBezTo>
                  <a:cubicBezTo>
                    <a:pt x="49" y="23"/>
                    <a:pt x="37" y="22"/>
                    <a:pt x="24" y="27"/>
                  </a:cubicBezTo>
                  <a:close/>
                  <a:moveTo>
                    <a:pt x="20" y="62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109"/>
                    <a:pt x="68" y="132"/>
                    <a:pt x="94" y="153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68" y="140"/>
                    <a:pt x="52" y="118"/>
                    <a:pt x="45" y="87"/>
                  </a:cubicBezTo>
                  <a:cubicBezTo>
                    <a:pt x="44" y="87"/>
                    <a:pt x="44" y="87"/>
                    <a:pt x="44" y="86"/>
                  </a:cubicBezTo>
                  <a:cubicBezTo>
                    <a:pt x="36" y="74"/>
                    <a:pt x="28" y="66"/>
                    <a:pt x="20" y="62"/>
                  </a:cubicBezTo>
                  <a:close/>
                  <a:moveTo>
                    <a:pt x="130" y="270"/>
                  </a:moveTo>
                  <a:cubicBezTo>
                    <a:pt x="130" y="269"/>
                    <a:pt x="130" y="269"/>
                    <a:pt x="130" y="269"/>
                  </a:cubicBezTo>
                  <a:cubicBezTo>
                    <a:pt x="130" y="269"/>
                    <a:pt x="130" y="270"/>
                    <a:pt x="130" y="270"/>
                  </a:cubicBezTo>
                  <a:cubicBezTo>
                    <a:pt x="130" y="270"/>
                    <a:pt x="130" y="270"/>
                    <a:pt x="130" y="270"/>
                  </a:cubicBezTo>
                  <a:close/>
                </a:path>
              </a:pathLst>
            </a:custGeom>
            <a:solidFill>
              <a:srgbClr val="8F3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338">
              <a:extLst>
                <a:ext uri="{FF2B5EF4-FFF2-40B4-BE49-F238E27FC236}">
                  <a16:creationId xmlns:a16="http://schemas.microsoft.com/office/drawing/2014/main" id="{D68DF0B4-0D3D-4B9B-B284-61F9BF3D5759}"/>
                </a:ext>
              </a:extLst>
            </p:cNvPr>
            <p:cNvSpPr/>
            <p:nvPr/>
          </p:nvSpPr>
          <p:spPr bwMode="auto">
            <a:xfrm>
              <a:off x="7288709" y="1875309"/>
              <a:ext cx="144066" cy="236934"/>
            </a:xfrm>
            <a:custGeom>
              <a:avLst/>
              <a:gdLst>
                <a:gd name="T0" fmla="*/ 11 w 149"/>
                <a:gd name="T1" fmla="*/ 3 h 245"/>
                <a:gd name="T2" fmla="*/ 0 w 149"/>
                <a:gd name="T3" fmla="*/ 14 h 245"/>
                <a:gd name="T4" fmla="*/ 35 w 149"/>
                <a:gd name="T5" fmla="*/ 15 h 245"/>
                <a:gd name="T6" fmla="*/ 63 w 149"/>
                <a:gd name="T7" fmla="*/ 58 h 245"/>
                <a:gd name="T8" fmla="*/ 63 w 149"/>
                <a:gd name="T9" fmla="*/ 58 h 245"/>
                <a:gd name="T10" fmla="*/ 109 w 149"/>
                <a:gd name="T11" fmla="*/ 134 h 245"/>
                <a:gd name="T12" fmla="*/ 110 w 149"/>
                <a:gd name="T13" fmla="*/ 135 h 245"/>
                <a:gd name="T14" fmla="*/ 110 w 149"/>
                <a:gd name="T15" fmla="*/ 201 h 245"/>
                <a:gd name="T16" fmla="*/ 149 w 149"/>
                <a:gd name="T17" fmla="*/ 245 h 245"/>
                <a:gd name="T18" fmla="*/ 119 w 149"/>
                <a:gd name="T19" fmla="*/ 201 h 245"/>
                <a:gd name="T20" fmla="*/ 115 w 149"/>
                <a:gd name="T21" fmla="*/ 131 h 245"/>
                <a:gd name="T22" fmla="*/ 58 w 149"/>
                <a:gd name="T23" fmla="*/ 26 h 245"/>
                <a:gd name="T24" fmla="*/ 11 w 149"/>
                <a:gd name="T25" fmla="*/ 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245">
                  <a:moveTo>
                    <a:pt x="11" y="3"/>
                  </a:moveTo>
                  <a:cubicBezTo>
                    <a:pt x="7" y="6"/>
                    <a:pt x="3" y="10"/>
                    <a:pt x="0" y="14"/>
                  </a:cubicBezTo>
                  <a:cubicBezTo>
                    <a:pt x="13" y="9"/>
                    <a:pt x="25" y="10"/>
                    <a:pt x="35" y="15"/>
                  </a:cubicBezTo>
                  <a:cubicBezTo>
                    <a:pt x="48" y="22"/>
                    <a:pt x="57" y="36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70" y="87"/>
                    <a:pt x="85" y="112"/>
                    <a:pt x="109" y="134"/>
                  </a:cubicBezTo>
                  <a:cubicBezTo>
                    <a:pt x="109" y="134"/>
                    <a:pt x="110" y="135"/>
                    <a:pt x="110" y="135"/>
                  </a:cubicBezTo>
                  <a:cubicBezTo>
                    <a:pt x="120" y="161"/>
                    <a:pt x="120" y="183"/>
                    <a:pt x="110" y="201"/>
                  </a:cubicBezTo>
                  <a:cubicBezTo>
                    <a:pt x="107" y="220"/>
                    <a:pt x="120" y="235"/>
                    <a:pt x="149" y="245"/>
                  </a:cubicBezTo>
                  <a:cubicBezTo>
                    <a:pt x="127" y="233"/>
                    <a:pt x="117" y="218"/>
                    <a:pt x="119" y="201"/>
                  </a:cubicBezTo>
                  <a:cubicBezTo>
                    <a:pt x="124" y="177"/>
                    <a:pt x="123" y="154"/>
                    <a:pt x="115" y="131"/>
                  </a:cubicBezTo>
                  <a:cubicBezTo>
                    <a:pt x="87" y="104"/>
                    <a:pt x="69" y="69"/>
                    <a:pt x="58" y="26"/>
                  </a:cubicBezTo>
                  <a:cubicBezTo>
                    <a:pt x="43" y="7"/>
                    <a:pt x="27" y="0"/>
                    <a:pt x="11" y="3"/>
                  </a:cubicBezTo>
                  <a:close/>
                </a:path>
              </a:pathLst>
            </a:custGeom>
            <a:solidFill>
              <a:srgbClr val="B94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339">
              <a:extLst>
                <a:ext uri="{FF2B5EF4-FFF2-40B4-BE49-F238E27FC236}">
                  <a16:creationId xmlns:a16="http://schemas.microsoft.com/office/drawing/2014/main" id="{A08EA647-DD26-4ABC-8F3C-92CC45EA5B64}"/>
                </a:ext>
              </a:extLst>
            </p:cNvPr>
            <p:cNvSpPr/>
            <p:nvPr/>
          </p:nvSpPr>
          <p:spPr bwMode="auto">
            <a:xfrm>
              <a:off x="7285137" y="1922934"/>
              <a:ext cx="71438" cy="89297"/>
            </a:xfrm>
            <a:custGeom>
              <a:avLst/>
              <a:gdLst>
                <a:gd name="T0" fmla="*/ 15 w 74"/>
                <a:gd name="T1" fmla="*/ 0 h 92"/>
                <a:gd name="T2" fmla="*/ 0 w 74"/>
                <a:gd name="T3" fmla="*/ 0 h 92"/>
                <a:gd name="T4" fmla="*/ 24 w 74"/>
                <a:gd name="T5" fmla="*/ 24 h 92"/>
                <a:gd name="T6" fmla="*/ 25 w 74"/>
                <a:gd name="T7" fmla="*/ 25 h 92"/>
                <a:gd name="T8" fmla="*/ 73 w 74"/>
                <a:gd name="T9" fmla="*/ 92 h 92"/>
                <a:gd name="T10" fmla="*/ 74 w 74"/>
                <a:gd name="T11" fmla="*/ 92 h 92"/>
                <a:gd name="T12" fmla="*/ 74 w 74"/>
                <a:gd name="T13" fmla="*/ 91 h 92"/>
                <a:gd name="T14" fmla="*/ 34 w 74"/>
                <a:gd name="T15" fmla="*/ 24 h 92"/>
                <a:gd name="T16" fmla="*/ 15 w 7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4"/>
                    <a:pt x="16" y="12"/>
                    <a:pt x="24" y="24"/>
                  </a:cubicBezTo>
                  <a:cubicBezTo>
                    <a:pt x="24" y="25"/>
                    <a:pt x="24" y="25"/>
                    <a:pt x="25" y="25"/>
                  </a:cubicBezTo>
                  <a:cubicBezTo>
                    <a:pt x="32" y="56"/>
                    <a:pt x="48" y="78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8" y="70"/>
                    <a:pt x="34" y="47"/>
                    <a:pt x="34" y="24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B94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340">
              <a:extLst>
                <a:ext uri="{FF2B5EF4-FFF2-40B4-BE49-F238E27FC236}">
                  <a16:creationId xmlns:a16="http://schemas.microsoft.com/office/drawing/2014/main" id="{F40B3769-8814-4891-BA2D-41A14023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831" y="1789584"/>
              <a:ext cx="148828" cy="127397"/>
            </a:xfrm>
            <a:custGeom>
              <a:avLst/>
              <a:gdLst>
                <a:gd name="T0" fmla="*/ 106 w 154"/>
                <a:gd name="T1" fmla="*/ 80 h 132"/>
                <a:gd name="T2" fmla="*/ 125 w 154"/>
                <a:gd name="T3" fmla="*/ 105 h 132"/>
                <a:gd name="T4" fmla="*/ 133 w 154"/>
                <a:gd name="T5" fmla="*/ 124 h 132"/>
                <a:gd name="T6" fmla="*/ 142 w 154"/>
                <a:gd name="T7" fmla="*/ 131 h 132"/>
                <a:gd name="T8" fmla="*/ 144 w 154"/>
                <a:gd name="T9" fmla="*/ 132 h 132"/>
                <a:gd name="T10" fmla="*/ 144 w 154"/>
                <a:gd name="T11" fmla="*/ 124 h 132"/>
                <a:gd name="T12" fmla="*/ 154 w 154"/>
                <a:gd name="T13" fmla="*/ 83 h 132"/>
                <a:gd name="T14" fmla="*/ 64 w 154"/>
                <a:gd name="T15" fmla="*/ 0 h 132"/>
                <a:gd name="T16" fmla="*/ 55 w 154"/>
                <a:gd name="T17" fmla="*/ 4 h 132"/>
                <a:gd name="T18" fmla="*/ 0 w 154"/>
                <a:gd name="T19" fmla="*/ 99 h 132"/>
                <a:gd name="T20" fmla="*/ 1 w 154"/>
                <a:gd name="T21" fmla="*/ 100 h 132"/>
                <a:gd name="T22" fmla="*/ 62 w 154"/>
                <a:gd name="T23" fmla="*/ 107 h 132"/>
                <a:gd name="T24" fmla="*/ 92 w 154"/>
                <a:gd name="T25" fmla="*/ 73 h 132"/>
                <a:gd name="T26" fmla="*/ 106 w 154"/>
                <a:gd name="T27" fmla="*/ 80 h 132"/>
                <a:gd name="T28" fmla="*/ 64 w 154"/>
                <a:gd name="T29" fmla="*/ 3 h 132"/>
                <a:gd name="T30" fmla="*/ 71 w 154"/>
                <a:gd name="T31" fmla="*/ 5 h 132"/>
                <a:gd name="T32" fmla="*/ 10 w 154"/>
                <a:gd name="T33" fmla="*/ 93 h 132"/>
                <a:gd name="T34" fmla="*/ 50 w 154"/>
                <a:gd name="T35" fmla="*/ 108 h 132"/>
                <a:gd name="T36" fmla="*/ 3 w 154"/>
                <a:gd name="T37" fmla="*/ 97 h 132"/>
                <a:gd name="T38" fmla="*/ 57 w 154"/>
                <a:gd name="T39" fmla="*/ 7 h 132"/>
                <a:gd name="T40" fmla="*/ 64 w 154"/>
                <a:gd name="T41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32">
                  <a:moveTo>
                    <a:pt x="106" y="80"/>
                  </a:moveTo>
                  <a:cubicBezTo>
                    <a:pt x="125" y="105"/>
                    <a:pt x="125" y="105"/>
                    <a:pt x="125" y="105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42" y="39"/>
                    <a:pt x="112" y="11"/>
                    <a:pt x="64" y="0"/>
                  </a:cubicBezTo>
                  <a:cubicBezTo>
                    <a:pt x="61" y="1"/>
                    <a:pt x="58" y="3"/>
                    <a:pt x="55" y="4"/>
                  </a:cubicBezTo>
                  <a:cubicBezTo>
                    <a:pt x="23" y="30"/>
                    <a:pt x="4" y="61"/>
                    <a:pt x="0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22" y="113"/>
                    <a:pt x="43" y="116"/>
                    <a:pt x="62" y="107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106" y="80"/>
                    <a:pt x="106" y="80"/>
                    <a:pt x="106" y="80"/>
                  </a:cubicBezTo>
                  <a:close/>
                  <a:moveTo>
                    <a:pt x="64" y="3"/>
                  </a:moveTo>
                  <a:cubicBezTo>
                    <a:pt x="66" y="4"/>
                    <a:pt x="69" y="4"/>
                    <a:pt x="71" y="5"/>
                  </a:cubicBezTo>
                  <a:cubicBezTo>
                    <a:pt x="40" y="24"/>
                    <a:pt x="20" y="53"/>
                    <a:pt x="10" y="93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35" y="111"/>
                    <a:pt x="19" y="108"/>
                    <a:pt x="3" y="97"/>
                  </a:cubicBezTo>
                  <a:cubicBezTo>
                    <a:pt x="8" y="62"/>
                    <a:pt x="26" y="31"/>
                    <a:pt x="57" y="7"/>
                  </a:cubicBezTo>
                  <a:cubicBezTo>
                    <a:pt x="59" y="5"/>
                    <a:pt x="61" y="4"/>
                    <a:pt x="64" y="3"/>
                  </a:cubicBezTo>
                  <a:close/>
                </a:path>
              </a:pathLst>
            </a:custGeom>
            <a:solidFill>
              <a:srgbClr val="6A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341">
              <a:extLst>
                <a:ext uri="{FF2B5EF4-FFF2-40B4-BE49-F238E27FC236}">
                  <a16:creationId xmlns:a16="http://schemas.microsoft.com/office/drawing/2014/main" id="{6848E716-12A8-4BA1-AA13-181F35EE8A9F}"/>
                </a:ext>
              </a:extLst>
            </p:cNvPr>
            <p:cNvSpPr/>
            <p:nvPr/>
          </p:nvSpPr>
          <p:spPr bwMode="auto">
            <a:xfrm>
              <a:off x="7124402" y="1793156"/>
              <a:ext cx="65484" cy="103584"/>
            </a:xfrm>
            <a:custGeom>
              <a:avLst/>
              <a:gdLst>
                <a:gd name="T0" fmla="*/ 68 w 68"/>
                <a:gd name="T1" fmla="*/ 2 h 108"/>
                <a:gd name="T2" fmla="*/ 61 w 68"/>
                <a:gd name="T3" fmla="*/ 0 h 108"/>
                <a:gd name="T4" fmla="*/ 54 w 68"/>
                <a:gd name="T5" fmla="*/ 4 h 108"/>
                <a:gd name="T6" fmla="*/ 0 w 68"/>
                <a:gd name="T7" fmla="*/ 94 h 108"/>
                <a:gd name="T8" fmla="*/ 47 w 68"/>
                <a:gd name="T9" fmla="*/ 105 h 108"/>
                <a:gd name="T10" fmla="*/ 7 w 68"/>
                <a:gd name="T11" fmla="*/ 90 h 108"/>
                <a:gd name="T12" fmla="*/ 68 w 68"/>
                <a:gd name="T13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8">
                  <a:moveTo>
                    <a:pt x="68" y="2"/>
                  </a:moveTo>
                  <a:cubicBezTo>
                    <a:pt x="66" y="1"/>
                    <a:pt x="63" y="1"/>
                    <a:pt x="61" y="0"/>
                  </a:cubicBezTo>
                  <a:cubicBezTo>
                    <a:pt x="58" y="1"/>
                    <a:pt x="56" y="2"/>
                    <a:pt x="54" y="4"/>
                  </a:cubicBezTo>
                  <a:cubicBezTo>
                    <a:pt x="23" y="28"/>
                    <a:pt x="5" y="59"/>
                    <a:pt x="0" y="94"/>
                  </a:cubicBezTo>
                  <a:cubicBezTo>
                    <a:pt x="16" y="105"/>
                    <a:pt x="32" y="108"/>
                    <a:pt x="47" y="105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7" y="50"/>
                    <a:pt x="37" y="21"/>
                    <a:pt x="68" y="2"/>
                  </a:cubicBezTo>
                  <a:close/>
                </a:path>
              </a:pathLst>
            </a:custGeom>
            <a:solidFill>
              <a:srgbClr val="93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342">
              <a:extLst>
                <a:ext uri="{FF2B5EF4-FFF2-40B4-BE49-F238E27FC236}">
                  <a16:creationId xmlns:a16="http://schemas.microsoft.com/office/drawing/2014/main" id="{E961A3EA-27FE-46D9-A2C7-1130BCE3FAAD}"/>
                </a:ext>
              </a:extLst>
            </p:cNvPr>
            <p:cNvSpPr/>
            <p:nvPr/>
          </p:nvSpPr>
          <p:spPr bwMode="auto">
            <a:xfrm>
              <a:off x="7142262" y="1865784"/>
              <a:ext cx="140494" cy="167878"/>
            </a:xfrm>
            <a:custGeom>
              <a:avLst/>
              <a:gdLst>
                <a:gd name="T0" fmla="*/ 103 w 145"/>
                <a:gd name="T1" fmla="*/ 26 h 173"/>
                <a:gd name="T2" fmla="*/ 84 w 145"/>
                <a:gd name="T3" fmla="*/ 1 h 173"/>
                <a:gd name="T4" fmla="*/ 59 w 145"/>
                <a:gd name="T5" fmla="*/ 23 h 173"/>
                <a:gd name="T6" fmla="*/ 0 w 145"/>
                <a:gd name="T7" fmla="*/ 35 h 173"/>
                <a:gd name="T8" fmla="*/ 2 w 145"/>
                <a:gd name="T9" fmla="*/ 47 h 173"/>
                <a:gd name="T10" fmla="*/ 27 w 145"/>
                <a:gd name="T11" fmla="*/ 55 h 173"/>
                <a:gd name="T12" fmla="*/ 60 w 145"/>
                <a:gd name="T13" fmla="*/ 33 h 173"/>
                <a:gd name="T14" fmla="*/ 85 w 145"/>
                <a:gd name="T15" fmla="*/ 15 h 173"/>
                <a:gd name="T16" fmla="*/ 101 w 145"/>
                <a:gd name="T17" fmla="*/ 53 h 173"/>
                <a:gd name="T18" fmla="*/ 122 w 145"/>
                <a:gd name="T19" fmla="*/ 62 h 173"/>
                <a:gd name="T20" fmla="*/ 130 w 145"/>
                <a:gd name="T21" fmla="*/ 86 h 173"/>
                <a:gd name="T22" fmla="*/ 133 w 145"/>
                <a:gd name="T23" fmla="*/ 91 h 173"/>
                <a:gd name="T24" fmla="*/ 103 w 145"/>
                <a:gd name="T25" fmla="*/ 148 h 173"/>
                <a:gd name="T26" fmla="*/ 56 w 145"/>
                <a:gd name="T27" fmla="*/ 160 h 173"/>
                <a:gd name="T28" fmla="*/ 68 w 145"/>
                <a:gd name="T29" fmla="*/ 170 h 173"/>
                <a:gd name="T30" fmla="*/ 83 w 145"/>
                <a:gd name="T31" fmla="*/ 172 h 173"/>
                <a:gd name="T32" fmla="*/ 102 w 145"/>
                <a:gd name="T33" fmla="*/ 160 h 173"/>
                <a:gd name="T34" fmla="*/ 105 w 145"/>
                <a:gd name="T35" fmla="*/ 158 h 173"/>
                <a:gd name="T36" fmla="*/ 108 w 145"/>
                <a:gd name="T37" fmla="*/ 155 h 173"/>
                <a:gd name="T38" fmla="*/ 135 w 145"/>
                <a:gd name="T39" fmla="*/ 96 h 173"/>
                <a:gd name="T40" fmla="*/ 135 w 145"/>
                <a:gd name="T41" fmla="*/ 114 h 173"/>
                <a:gd name="T42" fmla="*/ 120 w 145"/>
                <a:gd name="T43" fmla="*/ 147 h 173"/>
                <a:gd name="T44" fmla="*/ 145 w 145"/>
                <a:gd name="T45" fmla="*/ 112 h 173"/>
                <a:gd name="T46" fmla="*/ 140 w 145"/>
                <a:gd name="T47" fmla="*/ 90 h 173"/>
                <a:gd name="T48" fmla="*/ 128 w 145"/>
                <a:gd name="T49" fmla="*/ 67 h 173"/>
                <a:gd name="T50" fmla="*/ 129 w 145"/>
                <a:gd name="T51" fmla="*/ 53 h 173"/>
                <a:gd name="T52" fmla="*/ 122 w 145"/>
                <a:gd name="T53" fmla="*/ 53 h 173"/>
                <a:gd name="T54" fmla="*/ 120 w 145"/>
                <a:gd name="T55" fmla="*/ 52 h 173"/>
                <a:gd name="T56" fmla="*/ 111 w 145"/>
                <a:gd name="T57" fmla="*/ 45 h 173"/>
                <a:gd name="T58" fmla="*/ 103 w 145"/>
                <a:gd name="T59" fmla="*/ 2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3">
                  <a:moveTo>
                    <a:pt x="103" y="26"/>
                  </a:moveTo>
                  <a:cubicBezTo>
                    <a:pt x="84" y="1"/>
                    <a:pt x="84" y="1"/>
                    <a:pt x="84" y="1"/>
                  </a:cubicBezTo>
                  <a:cubicBezTo>
                    <a:pt x="74" y="0"/>
                    <a:pt x="66" y="7"/>
                    <a:pt x="59" y="23"/>
                  </a:cubicBezTo>
                  <a:cubicBezTo>
                    <a:pt x="41" y="47"/>
                    <a:pt x="21" y="51"/>
                    <a:pt x="0" y="3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0" y="52"/>
                    <a:pt x="19" y="55"/>
                    <a:pt x="27" y="55"/>
                  </a:cubicBezTo>
                  <a:cubicBezTo>
                    <a:pt x="42" y="53"/>
                    <a:pt x="53" y="46"/>
                    <a:pt x="60" y="33"/>
                  </a:cubicBezTo>
                  <a:cubicBezTo>
                    <a:pt x="67" y="22"/>
                    <a:pt x="75" y="16"/>
                    <a:pt x="85" y="15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90" y="164"/>
                    <a:pt x="74" y="168"/>
                    <a:pt x="56" y="160"/>
                  </a:cubicBezTo>
                  <a:cubicBezTo>
                    <a:pt x="60" y="165"/>
                    <a:pt x="64" y="168"/>
                    <a:pt x="68" y="170"/>
                  </a:cubicBezTo>
                  <a:cubicBezTo>
                    <a:pt x="73" y="172"/>
                    <a:pt x="77" y="173"/>
                    <a:pt x="83" y="172"/>
                  </a:cubicBezTo>
                  <a:cubicBezTo>
                    <a:pt x="89" y="170"/>
                    <a:pt x="96" y="167"/>
                    <a:pt x="102" y="160"/>
                  </a:cubicBezTo>
                  <a:cubicBezTo>
                    <a:pt x="103" y="160"/>
                    <a:pt x="104" y="159"/>
                    <a:pt x="105" y="158"/>
                  </a:cubicBezTo>
                  <a:cubicBezTo>
                    <a:pt x="106" y="157"/>
                    <a:pt x="107" y="156"/>
                    <a:pt x="108" y="155"/>
                  </a:cubicBezTo>
                  <a:cubicBezTo>
                    <a:pt x="120" y="139"/>
                    <a:pt x="129" y="120"/>
                    <a:pt x="135" y="96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36" y="125"/>
                    <a:pt x="131" y="136"/>
                    <a:pt x="120" y="147"/>
                  </a:cubicBezTo>
                  <a:cubicBezTo>
                    <a:pt x="130" y="140"/>
                    <a:pt x="138" y="128"/>
                    <a:pt x="145" y="112"/>
                  </a:cubicBezTo>
                  <a:cubicBezTo>
                    <a:pt x="143" y="105"/>
                    <a:pt x="141" y="98"/>
                    <a:pt x="140" y="9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8" y="62"/>
                    <a:pt x="128" y="57"/>
                    <a:pt x="129" y="53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3" y="26"/>
                    <a:pt x="103" y="26"/>
                    <a:pt x="103" y="26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343">
              <a:extLst>
                <a:ext uri="{FF2B5EF4-FFF2-40B4-BE49-F238E27FC236}">
                  <a16:creationId xmlns:a16="http://schemas.microsoft.com/office/drawing/2014/main" id="{DD60EE44-41AD-4B35-8745-3D2936E747B4}"/>
                </a:ext>
              </a:extLst>
            </p:cNvPr>
            <p:cNvSpPr/>
            <p:nvPr/>
          </p:nvSpPr>
          <p:spPr bwMode="auto">
            <a:xfrm>
              <a:off x="7267277" y="1884834"/>
              <a:ext cx="15478" cy="27384"/>
            </a:xfrm>
            <a:custGeom>
              <a:avLst/>
              <a:gdLst>
                <a:gd name="T0" fmla="*/ 0 w 16"/>
                <a:gd name="T1" fmla="*/ 20 h 29"/>
                <a:gd name="T2" fmla="*/ 1 w 16"/>
                <a:gd name="T3" fmla="*/ 29 h 29"/>
                <a:gd name="T4" fmla="*/ 4 w 16"/>
                <a:gd name="T5" fmla="*/ 23 h 29"/>
                <a:gd name="T6" fmla="*/ 4 w 16"/>
                <a:gd name="T7" fmla="*/ 23 h 29"/>
                <a:gd name="T8" fmla="*/ 12 w 16"/>
                <a:gd name="T9" fmla="*/ 12 h 29"/>
                <a:gd name="T10" fmla="*/ 16 w 16"/>
                <a:gd name="T11" fmla="*/ 6 h 29"/>
                <a:gd name="T12" fmla="*/ 11 w 16"/>
                <a:gd name="T13" fmla="*/ 1 h 29"/>
                <a:gd name="T14" fmla="*/ 0 w 16"/>
                <a:gd name="T1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9">
                  <a:moveTo>
                    <a:pt x="0" y="20"/>
                  </a:moveTo>
                  <a:cubicBezTo>
                    <a:pt x="0" y="23"/>
                    <a:pt x="0" y="25"/>
                    <a:pt x="1" y="29"/>
                  </a:cubicBezTo>
                  <a:cubicBezTo>
                    <a:pt x="1" y="27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19"/>
                    <a:pt x="9" y="15"/>
                    <a:pt x="12" y="12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0"/>
                    <a:pt x="0" y="6"/>
                    <a:pt x="0" y="2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344">
              <a:extLst>
                <a:ext uri="{FF2B5EF4-FFF2-40B4-BE49-F238E27FC236}">
                  <a16:creationId xmlns:a16="http://schemas.microsoft.com/office/drawing/2014/main" id="{BE65D226-1E33-47E6-B543-14E5088983D2}"/>
                </a:ext>
              </a:extLst>
            </p:cNvPr>
            <p:cNvSpPr/>
            <p:nvPr/>
          </p:nvSpPr>
          <p:spPr bwMode="auto">
            <a:xfrm>
              <a:off x="7272040" y="1880071"/>
              <a:ext cx="163116" cy="240506"/>
            </a:xfrm>
            <a:custGeom>
              <a:avLst/>
              <a:gdLst>
                <a:gd name="T0" fmla="*/ 8 w 170"/>
                <a:gd name="T1" fmla="*/ 17 h 250"/>
                <a:gd name="T2" fmla="*/ 0 w 170"/>
                <a:gd name="T3" fmla="*/ 28 h 250"/>
                <a:gd name="T4" fmla="*/ 75 w 170"/>
                <a:gd name="T5" fmla="*/ 75 h 250"/>
                <a:gd name="T6" fmla="*/ 118 w 170"/>
                <a:gd name="T7" fmla="*/ 144 h 250"/>
                <a:gd name="T8" fmla="*/ 118 w 170"/>
                <a:gd name="T9" fmla="*/ 185 h 250"/>
                <a:gd name="T10" fmla="*/ 129 w 170"/>
                <a:gd name="T11" fmla="*/ 240 h 250"/>
                <a:gd name="T12" fmla="*/ 170 w 170"/>
                <a:gd name="T13" fmla="*/ 245 h 250"/>
                <a:gd name="T14" fmla="*/ 125 w 170"/>
                <a:gd name="T15" fmla="*/ 196 h 250"/>
                <a:gd name="T16" fmla="*/ 125 w 170"/>
                <a:gd name="T17" fmla="*/ 132 h 250"/>
                <a:gd name="T18" fmla="*/ 78 w 170"/>
                <a:gd name="T19" fmla="*/ 55 h 250"/>
                <a:gd name="T20" fmla="*/ 8 w 170"/>
                <a:gd name="T21" fmla="*/ 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50">
                  <a:moveTo>
                    <a:pt x="8" y="17"/>
                  </a:moveTo>
                  <a:cubicBezTo>
                    <a:pt x="5" y="20"/>
                    <a:pt x="3" y="24"/>
                    <a:pt x="0" y="28"/>
                  </a:cubicBezTo>
                  <a:cubicBezTo>
                    <a:pt x="30" y="15"/>
                    <a:pt x="55" y="31"/>
                    <a:pt x="75" y="75"/>
                  </a:cubicBezTo>
                  <a:cubicBezTo>
                    <a:pt x="85" y="101"/>
                    <a:pt x="99" y="125"/>
                    <a:pt x="118" y="144"/>
                  </a:cubicBezTo>
                  <a:cubicBezTo>
                    <a:pt x="124" y="161"/>
                    <a:pt x="124" y="175"/>
                    <a:pt x="118" y="185"/>
                  </a:cubicBezTo>
                  <a:cubicBezTo>
                    <a:pt x="104" y="207"/>
                    <a:pt x="107" y="226"/>
                    <a:pt x="129" y="240"/>
                  </a:cubicBezTo>
                  <a:cubicBezTo>
                    <a:pt x="142" y="248"/>
                    <a:pt x="156" y="250"/>
                    <a:pt x="170" y="245"/>
                  </a:cubicBezTo>
                  <a:cubicBezTo>
                    <a:pt x="136" y="234"/>
                    <a:pt x="121" y="218"/>
                    <a:pt x="125" y="196"/>
                  </a:cubicBezTo>
                  <a:cubicBezTo>
                    <a:pt x="135" y="179"/>
                    <a:pt x="135" y="157"/>
                    <a:pt x="125" y="132"/>
                  </a:cubicBezTo>
                  <a:cubicBezTo>
                    <a:pt x="101" y="110"/>
                    <a:pt x="85" y="84"/>
                    <a:pt x="78" y="55"/>
                  </a:cubicBezTo>
                  <a:cubicBezTo>
                    <a:pt x="66" y="13"/>
                    <a:pt x="43" y="0"/>
                    <a:pt x="8" y="17"/>
                  </a:cubicBezTo>
                  <a:close/>
                </a:path>
              </a:pathLst>
            </a:custGeom>
            <a:solidFill>
              <a:srgbClr val="632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345">
              <a:extLst>
                <a:ext uri="{FF2B5EF4-FFF2-40B4-BE49-F238E27FC236}">
                  <a16:creationId xmlns:a16="http://schemas.microsoft.com/office/drawing/2014/main" id="{561D5DA4-D768-4976-B8A2-B602672EC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4643" y="1880071"/>
              <a:ext cx="126206" cy="147638"/>
            </a:xfrm>
            <a:custGeom>
              <a:avLst/>
              <a:gdLst>
                <a:gd name="T0" fmla="*/ 120 w 131"/>
                <a:gd name="T1" fmla="*/ 47 h 153"/>
                <a:gd name="T2" fmla="*/ 99 w 131"/>
                <a:gd name="T3" fmla="*/ 38 h 153"/>
                <a:gd name="T4" fmla="*/ 83 w 131"/>
                <a:gd name="T5" fmla="*/ 0 h 153"/>
                <a:gd name="T6" fmla="*/ 58 w 131"/>
                <a:gd name="T7" fmla="*/ 18 h 153"/>
                <a:gd name="T8" fmla="*/ 25 w 131"/>
                <a:gd name="T9" fmla="*/ 40 h 153"/>
                <a:gd name="T10" fmla="*/ 0 w 131"/>
                <a:gd name="T11" fmla="*/ 32 h 153"/>
                <a:gd name="T12" fmla="*/ 7 w 131"/>
                <a:gd name="T13" fmla="*/ 59 h 153"/>
                <a:gd name="T14" fmla="*/ 7 w 131"/>
                <a:gd name="T15" fmla="*/ 60 h 153"/>
                <a:gd name="T16" fmla="*/ 13 w 131"/>
                <a:gd name="T17" fmla="*/ 69 h 153"/>
                <a:gd name="T18" fmla="*/ 23 w 131"/>
                <a:gd name="T19" fmla="*/ 102 h 153"/>
                <a:gd name="T20" fmla="*/ 28 w 131"/>
                <a:gd name="T21" fmla="*/ 109 h 153"/>
                <a:gd name="T22" fmla="*/ 33 w 131"/>
                <a:gd name="T23" fmla="*/ 116 h 153"/>
                <a:gd name="T24" fmla="*/ 54 w 131"/>
                <a:gd name="T25" fmla="*/ 145 h 153"/>
                <a:gd name="T26" fmla="*/ 101 w 131"/>
                <a:gd name="T27" fmla="*/ 133 h 153"/>
                <a:gd name="T28" fmla="*/ 131 w 131"/>
                <a:gd name="T29" fmla="*/ 76 h 153"/>
                <a:gd name="T30" fmla="*/ 128 w 131"/>
                <a:gd name="T31" fmla="*/ 71 h 153"/>
                <a:gd name="T32" fmla="*/ 120 w 131"/>
                <a:gd name="T33" fmla="*/ 47 h 153"/>
                <a:gd name="T34" fmla="*/ 5 w 131"/>
                <a:gd name="T35" fmla="*/ 38 h 153"/>
                <a:gd name="T36" fmla="*/ 13 w 131"/>
                <a:gd name="T37" fmla="*/ 41 h 153"/>
                <a:gd name="T38" fmla="*/ 24 w 131"/>
                <a:gd name="T39" fmla="*/ 65 h 153"/>
                <a:gd name="T40" fmla="*/ 35 w 131"/>
                <a:gd name="T41" fmla="*/ 100 h 153"/>
                <a:gd name="T42" fmla="*/ 70 w 131"/>
                <a:gd name="T43" fmla="*/ 146 h 153"/>
                <a:gd name="T44" fmla="*/ 56 w 131"/>
                <a:gd name="T45" fmla="*/ 143 h 153"/>
                <a:gd name="T46" fmla="*/ 26 w 131"/>
                <a:gd name="T47" fmla="*/ 101 h 153"/>
                <a:gd name="T48" fmla="*/ 26 w 131"/>
                <a:gd name="T49" fmla="*/ 100 h 153"/>
                <a:gd name="T50" fmla="*/ 16 w 131"/>
                <a:gd name="T51" fmla="*/ 69 h 153"/>
                <a:gd name="T52" fmla="*/ 15 w 131"/>
                <a:gd name="T53" fmla="*/ 67 h 153"/>
                <a:gd name="T54" fmla="*/ 10 w 131"/>
                <a:gd name="T55" fmla="*/ 58 h 153"/>
                <a:gd name="T56" fmla="*/ 5 w 131"/>
                <a:gd name="T5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53">
                  <a:moveTo>
                    <a:pt x="120" y="47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3" y="1"/>
                    <a:pt x="65" y="7"/>
                    <a:pt x="58" y="18"/>
                  </a:cubicBezTo>
                  <a:cubicBezTo>
                    <a:pt x="51" y="31"/>
                    <a:pt x="40" y="38"/>
                    <a:pt x="25" y="40"/>
                  </a:cubicBezTo>
                  <a:cubicBezTo>
                    <a:pt x="17" y="40"/>
                    <a:pt x="8" y="37"/>
                    <a:pt x="0" y="32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1" y="80"/>
                    <a:pt x="14" y="91"/>
                    <a:pt x="23" y="102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54" y="145"/>
                    <a:pt x="54" y="145"/>
                    <a:pt x="54" y="145"/>
                  </a:cubicBezTo>
                  <a:cubicBezTo>
                    <a:pt x="72" y="153"/>
                    <a:pt x="88" y="149"/>
                    <a:pt x="101" y="133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0" y="47"/>
                    <a:pt x="120" y="47"/>
                    <a:pt x="120" y="47"/>
                  </a:cubicBezTo>
                  <a:close/>
                  <a:moveTo>
                    <a:pt x="5" y="38"/>
                  </a:moveTo>
                  <a:cubicBezTo>
                    <a:pt x="8" y="39"/>
                    <a:pt x="10" y="40"/>
                    <a:pt x="13" y="41"/>
                  </a:cubicBezTo>
                  <a:cubicBezTo>
                    <a:pt x="13" y="50"/>
                    <a:pt x="16" y="58"/>
                    <a:pt x="24" y="65"/>
                  </a:cubicBezTo>
                  <a:cubicBezTo>
                    <a:pt x="23" y="78"/>
                    <a:pt x="27" y="89"/>
                    <a:pt x="35" y="100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5" y="146"/>
                    <a:pt x="61" y="145"/>
                    <a:pt x="56" y="143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17" y="90"/>
                    <a:pt x="14" y="80"/>
                    <a:pt x="16" y="69"/>
                  </a:cubicBezTo>
                  <a:cubicBezTo>
                    <a:pt x="16" y="69"/>
                    <a:pt x="16" y="68"/>
                    <a:pt x="15" y="6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5" y="38"/>
                    <a:pt x="5" y="38"/>
                    <a:pt x="5" y="38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346">
              <a:extLst>
                <a:ext uri="{FF2B5EF4-FFF2-40B4-BE49-F238E27FC236}">
                  <a16:creationId xmlns:a16="http://schemas.microsoft.com/office/drawing/2014/main" id="{D60F27AF-9293-48AB-913A-A52E7D505DCD}"/>
                </a:ext>
              </a:extLst>
            </p:cNvPr>
            <p:cNvSpPr/>
            <p:nvPr/>
          </p:nvSpPr>
          <p:spPr bwMode="auto">
            <a:xfrm>
              <a:off x="7149406" y="1916981"/>
              <a:ext cx="61913" cy="104775"/>
            </a:xfrm>
            <a:custGeom>
              <a:avLst/>
              <a:gdLst>
                <a:gd name="T0" fmla="*/ 8 w 65"/>
                <a:gd name="T1" fmla="*/ 3 h 108"/>
                <a:gd name="T2" fmla="*/ 0 w 65"/>
                <a:gd name="T3" fmla="*/ 0 h 108"/>
                <a:gd name="T4" fmla="*/ 5 w 65"/>
                <a:gd name="T5" fmla="*/ 20 h 108"/>
                <a:gd name="T6" fmla="*/ 10 w 65"/>
                <a:gd name="T7" fmla="*/ 29 h 108"/>
                <a:gd name="T8" fmla="*/ 11 w 65"/>
                <a:gd name="T9" fmla="*/ 31 h 108"/>
                <a:gd name="T10" fmla="*/ 21 w 65"/>
                <a:gd name="T11" fmla="*/ 62 h 108"/>
                <a:gd name="T12" fmla="*/ 21 w 65"/>
                <a:gd name="T13" fmla="*/ 63 h 108"/>
                <a:gd name="T14" fmla="*/ 51 w 65"/>
                <a:gd name="T15" fmla="*/ 105 h 108"/>
                <a:gd name="T16" fmla="*/ 65 w 65"/>
                <a:gd name="T17" fmla="*/ 108 h 108"/>
                <a:gd name="T18" fmla="*/ 30 w 65"/>
                <a:gd name="T19" fmla="*/ 62 h 108"/>
                <a:gd name="T20" fmla="*/ 19 w 65"/>
                <a:gd name="T21" fmla="*/ 27 h 108"/>
                <a:gd name="T22" fmla="*/ 8 w 65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8">
                  <a:moveTo>
                    <a:pt x="8" y="3"/>
                  </a:moveTo>
                  <a:cubicBezTo>
                    <a:pt x="5" y="2"/>
                    <a:pt x="3" y="1"/>
                    <a:pt x="0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9" y="42"/>
                    <a:pt x="12" y="52"/>
                    <a:pt x="21" y="62"/>
                  </a:cubicBezTo>
                  <a:cubicBezTo>
                    <a:pt x="21" y="62"/>
                    <a:pt x="21" y="62"/>
                    <a:pt x="21" y="63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6" y="107"/>
                    <a:pt x="60" y="108"/>
                    <a:pt x="65" y="10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2" y="51"/>
                    <a:pt x="18" y="40"/>
                    <a:pt x="19" y="27"/>
                  </a:cubicBezTo>
                  <a:cubicBezTo>
                    <a:pt x="11" y="20"/>
                    <a:pt x="8" y="12"/>
                    <a:pt x="8" y="3"/>
                  </a:cubicBezTo>
                  <a:close/>
                </a:path>
              </a:pathLst>
            </a:custGeom>
            <a:solidFill>
              <a:srgbClr val="F1D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347">
              <a:extLst>
                <a:ext uri="{FF2B5EF4-FFF2-40B4-BE49-F238E27FC236}">
                  <a16:creationId xmlns:a16="http://schemas.microsoft.com/office/drawing/2014/main" id="{2A043B1F-DDDF-4565-9D45-A84E11184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6802" y="1931268"/>
              <a:ext cx="83344" cy="145256"/>
            </a:xfrm>
            <a:custGeom>
              <a:avLst/>
              <a:gdLst>
                <a:gd name="T0" fmla="*/ 1 w 87"/>
                <a:gd name="T1" fmla="*/ 0 h 150"/>
                <a:gd name="T2" fmla="*/ 1 w 87"/>
                <a:gd name="T3" fmla="*/ 22 h 150"/>
                <a:gd name="T4" fmla="*/ 6 w 87"/>
                <a:gd name="T5" fmla="*/ 44 h 150"/>
                <a:gd name="T6" fmla="*/ 12 w 87"/>
                <a:gd name="T7" fmla="*/ 54 h 150"/>
                <a:gd name="T8" fmla="*/ 6 w 87"/>
                <a:gd name="T9" fmla="*/ 91 h 150"/>
                <a:gd name="T10" fmla="*/ 13 w 87"/>
                <a:gd name="T11" fmla="*/ 103 h 150"/>
                <a:gd name="T12" fmla="*/ 19 w 87"/>
                <a:gd name="T13" fmla="*/ 104 h 150"/>
                <a:gd name="T14" fmla="*/ 25 w 87"/>
                <a:gd name="T15" fmla="*/ 120 h 150"/>
                <a:gd name="T16" fmla="*/ 31 w 87"/>
                <a:gd name="T17" fmla="*/ 136 h 150"/>
                <a:gd name="T18" fmla="*/ 33 w 87"/>
                <a:gd name="T19" fmla="*/ 142 h 150"/>
                <a:gd name="T20" fmla="*/ 73 w 87"/>
                <a:gd name="T21" fmla="*/ 135 h 150"/>
                <a:gd name="T22" fmla="*/ 87 w 87"/>
                <a:gd name="T23" fmla="*/ 104 h 150"/>
                <a:gd name="T24" fmla="*/ 45 w 87"/>
                <a:gd name="T25" fmla="*/ 70 h 150"/>
                <a:gd name="T26" fmla="*/ 22 w 87"/>
                <a:gd name="T27" fmla="*/ 24 h 150"/>
                <a:gd name="T28" fmla="*/ 1 w 87"/>
                <a:gd name="T29" fmla="*/ 0 h 150"/>
                <a:gd name="T30" fmla="*/ 3 w 87"/>
                <a:gd name="T31" fmla="*/ 7 h 150"/>
                <a:gd name="T32" fmla="*/ 12 w 87"/>
                <a:gd name="T33" fmla="*/ 17 h 150"/>
                <a:gd name="T34" fmla="*/ 22 w 87"/>
                <a:gd name="T35" fmla="*/ 54 h 150"/>
                <a:gd name="T36" fmla="*/ 18 w 87"/>
                <a:gd name="T37" fmla="*/ 90 h 150"/>
                <a:gd name="T38" fmla="*/ 26 w 87"/>
                <a:gd name="T39" fmla="*/ 99 h 150"/>
                <a:gd name="T40" fmla="*/ 44 w 87"/>
                <a:gd name="T41" fmla="*/ 142 h 150"/>
                <a:gd name="T42" fmla="*/ 35 w 87"/>
                <a:gd name="T43" fmla="*/ 139 h 150"/>
                <a:gd name="T44" fmla="*/ 34 w 87"/>
                <a:gd name="T45" fmla="*/ 135 h 150"/>
                <a:gd name="T46" fmla="*/ 34 w 87"/>
                <a:gd name="T47" fmla="*/ 135 h 150"/>
                <a:gd name="T48" fmla="*/ 22 w 87"/>
                <a:gd name="T49" fmla="*/ 103 h 150"/>
                <a:gd name="T50" fmla="*/ 21 w 87"/>
                <a:gd name="T51" fmla="*/ 102 h 150"/>
                <a:gd name="T52" fmla="*/ 19 w 87"/>
                <a:gd name="T53" fmla="*/ 101 h 150"/>
                <a:gd name="T54" fmla="*/ 14 w 87"/>
                <a:gd name="T55" fmla="*/ 101 h 150"/>
                <a:gd name="T56" fmla="*/ 9 w 87"/>
                <a:gd name="T57" fmla="*/ 92 h 150"/>
                <a:gd name="T58" fmla="*/ 15 w 87"/>
                <a:gd name="T59" fmla="*/ 54 h 150"/>
                <a:gd name="T60" fmla="*/ 14 w 87"/>
                <a:gd name="T61" fmla="*/ 53 h 150"/>
                <a:gd name="T62" fmla="*/ 9 w 87"/>
                <a:gd name="T63" fmla="*/ 42 h 150"/>
                <a:gd name="T64" fmla="*/ 4 w 87"/>
                <a:gd name="T65" fmla="*/ 22 h 150"/>
                <a:gd name="T66" fmla="*/ 3 w 87"/>
                <a:gd name="T6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50">
                  <a:moveTo>
                    <a:pt x="1" y="0"/>
                  </a:moveTo>
                  <a:cubicBezTo>
                    <a:pt x="0" y="7"/>
                    <a:pt x="0" y="15"/>
                    <a:pt x="1" y="22"/>
                  </a:cubicBezTo>
                  <a:cubicBezTo>
                    <a:pt x="2" y="30"/>
                    <a:pt x="4" y="37"/>
                    <a:pt x="6" y="44"/>
                  </a:cubicBezTo>
                  <a:cubicBezTo>
                    <a:pt x="8" y="47"/>
                    <a:pt x="10" y="51"/>
                    <a:pt x="12" y="54"/>
                  </a:cubicBezTo>
                  <a:cubicBezTo>
                    <a:pt x="14" y="67"/>
                    <a:pt x="12" y="79"/>
                    <a:pt x="6" y="91"/>
                  </a:cubicBezTo>
                  <a:cubicBezTo>
                    <a:pt x="5" y="98"/>
                    <a:pt x="7" y="102"/>
                    <a:pt x="13" y="103"/>
                  </a:cubicBezTo>
                  <a:cubicBezTo>
                    <a:pt x="15" y="104"/>
                    <a:pt x="17" y="104"/>
                    <a:pt x="19" y="104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32" y="138"/>
                    <a:pt x="32" y="140"/>
                    <a:pt x="33" y="142"/>
                  </a:cubicBezTo>
                  <a:cubicBezTo>
                    <a:pt x="51" y="150"/>
                    <a:pt x="64" y="147"/>
                    <a:pt x="73" y="135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3" y="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29"/>
                    <a:pt x="17" y="41"/>
                    <a:pt x="22" y="54"/>
                  </a:cubicBezTo>
                  <a:cubicBezTo>
                    <a:pt x="24" y="70"/>
                    <a:pt x="23" y="82"/>
                    <a:pt x="18" y="90"/>
                  </a:cubicBezTo>
                  <a:cubicBezTo>
                    <a:pt x="17" y="93"/>
                    <a:pt x="20" y="96"/>
                    <a:pt x="26" y="99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41" y="142"/>
                    <a:pt x="38" y="141"/>
                    <a:pt x="35" y="139"/>
                  </a:cubicBezTo>
                  <a:cubicBezTo>
                    <a:pt x="35" y="138"/>
                    <a:pt x="34" y="137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1"/>
                    <a:pt x="20" y="101"/>
                    <a:pt x="19" y="101"/>
                  </a:cubicBezTo>
                  <a:cubicBezTo>
                    <a:pt x="17" y="101"/>
                    <a:pt x="16" y="101"/>
                    <a:pt x="14" y="101"/>
                  </a:cubicBezTo>
                  <a:cubicBezTo>
                    <a:pt x="10" y="99"/>
                    <a:pt x="8" y="97"/>
                    <a:pt x="9" y="92"/>
                  </a:cubicBezTo>
                  <a:cubicBezTo>
                    <a:pt x="15" y="79"/>
                    <a:pt x="17" y="67"/>
                    <a:pt x="15" y="54"/>
                  </a:cubicBezTo>
                  <a:cubicBezTo>
                    <a:pt x="15" y="53"/>
                    <a:pt x="14" y="53"/>
                    <a:pt x="14" y="53"/>
                  </a:cubicBezTo>
                  <a:cubicBezTo>
                    <a:pt x="12" y="50"/>
                    <a:pt x="11" y="46"/>
                    <a:pt x="9" y="42"/>
                  </a:cubicBezTo>
                  <a:cubicBezTo>
                    <a:pt x="7" y="36"/>
                    <a:pt x="5" y="29"/>
                    <a:pt x="4" y="22"/>
                  </a:cubicBezTo>
                  <a:cubicBezTo>
                    <a:pt x="3" y="17"/>
                    <a:pt x="3" y="12"/>
                    <a:pt x="3" y="7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348">
              <a:extLst>
                <a:ext uri="{FF2B5EF4-FFF2-40B4-BE49-F238E27FC236}">
                  <a16:creationId xmlns:a16="http://schemas.microsoft.com/office/drawing/2014/main" id="{43DBC268-BA9E-448D-A307-3E9F2AF2BE6E}"/>
                </a:ext>
              </a:extLst>
            </p:cNvPr>
            <p:cNvSpPr/>
            <p:nvPr/>
          </p:nvSpPr>
          <p:spPr bwMode="auto">
            <a:xfrm>
              <a:off x="7279184" y="1938412"/>
              <a:ext cx="39291" cy="129778"/>
            </a:xfrm>
            <a:custGeom>
              <a:avLst/>
              <a:gdLst>
                <a:gd name="T0" fmla="*/ 9 w 41"/>
                <a:gd name="T1" fmla="*/ 10 h 135"/>
                <a:gd name="T2" fmla="*/ 0 w 41"/>
                <a:gd name="T3" fmla="*/ 0 h 135"/>
                <a:gd name="T4" fmla="*/ 1 w 41"/>
                <a:gd name="T5" fmla="*/ 15 h 135"/>
                <a:gd name="T6" fmla="*/ 6 w 41"/>
                <a:gd name="T7" fmla="*/ 35 h 135"/>
                <a:gd name="T8" fmla="*/ 11 w 41"/>
                <a:gd name="T9" fmla="*/ 46 h 135"/>
                <a:gd name="T10" fmla="*/ 12 w 41"/>
                <a:gd name="T11" fmla="*/ 47 h 135"/>
                <a:gd name="T12" fmla="*/ 6 w 41"/>
                <a:gd name="T13" fmla="*/ 85 h 135"/>
                <a:gd name="T14" fmla="*/ 11 w 41"/>
                <a:gd name="T15" fmla="*/ 94 h 135"/>
                <a:gd name="T16" fmla="*/ 16 w 41"/>
                <a:gd name="T17" fmla="*/ 94 h 135"/>
                <a:gd name="T18" fmla="*/ 18 w 41"/>
                <a:gd name="T19" fmla="*/ 95 h 135"/>
                <a:gd name="T20" fmla="*/ 19 w 41"/>
                <a:gd name="T21" fmla="*/ 96 h 135"/>
                <a:gd name="T22" fmla="*/ 31 w 41"/>
                <a:gd name="T23" fmla="*/ 128 h 135"/>
                <a:gd name="T24" fmla="*/ 31 w 41"/>
                <a:gd name="T25" fmla="*/ 128 h 135"/>
                <a:gd name="T26" fmla="*/ 32 w 41"/>
                <a:gd name="T27" fmla="*/ 132 h 135"/>
                <a:gd name="T28" fmla="*/ 41 w 41"/>
                <a:gd name="T29" fmla="*/ 135 h 135"/>
                <a:gd name="T30" fmla="*/ 23 w 41"/>
                <a:gd name="T31" fmla="*/ 92 h 135"/>
                <a:gd name="T32" fmla="*/ 15 w 41"/>
                <a:gd name="T33" fmla="*/ 83 h 135"/>
                <a:gd name="T34" fmla="*/ 19 w 41"/>
                <a:gd name="T35" fmla="*/ 47 h 135"/>
                <a:gd name="T36" fmla="*/ 9 w 41"/>
                <a:gd name="T37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135">
                  <a:moveTo>
                    <a:pt x="9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1" y="15"/>
                  </a:cubicBezTo>
                  <a:cubicBezTo>
                    <a:pt x="2" y="22"/>
                    <a:pt x="4" y="29"/>
                    <a:pt x="6" y="35"/>
                  </a:cubicBezTo>
                  <a:cubicBezTo>
                    <a:pt x="8" y="39"/>
                    <a:pt x="9" y="43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4" y="60"/>
                    <a:pt x="12" y="72"/>
                    <a:pt x="6" y="85"/>
                  </a:cubicBezTo>
                  <a:cubicBezTo>
                    <a:pt x="5" y="90"/>
                    <a:pt x="7" y="92"/>
                    <a:pt x="11" y="94"/>
                  </a:cubicBezTo>
                  <a:cubicBezTo>
                    <a:pt x="13" y="94"/>
                    <a:pt x="14" y="94"/>
                    <a:pt x="16" y="94"/>
                  </a:cubicBezTo>
                  <a:cubicBezTo>
                    <a:pt x="17" y="94"/>
                    <a:pt x="18" y="94"/>
                    <a:pt x="18" y="95"/>
                  </a:cubicBezTo>
                  <a:cubicBezTo>
                    <a:pt x="19" y="95"/>
                    <a:pt x="19" y="95"/>
                    <a:pt x="19" y="96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1" y="130"/>
                    <a:pt x="32" y="131"/>
                    <a:pt x="32" y="132"/>
                  </a:cubicBezTo>
                  <a:cubicBezTo>
                    <a:pt x="35" y="134"/>
                    <a:pt x="38" y="135"/>
                    <a:pt x="41" y="135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17" y="89"/>
                    <a:pt x="14" y="86"/>
                    <a:pt x="15" y="83"/>
                  </a:cubicBezTo>
                  <a:cubicBezTo>
                    <a:pt x="20" y="75"/>
                    <a:pt x="21" y="63"/>
                    <a:pt x="19" y="47"/>
                  </a:cubicBezTo>
                  <a:cubicBezTo>
                    <a:pt x="14" y="34"/>
                    <a:pt x="10" y="22"/>
                    <a:pt x="9" y="10"/>
                  </a:cubicBezTo>
                  <a:close/>
                </a:path>
              </a:pathLst>
            </a:custGeom>
            <a:solidFill>
              <a:srgbClr val="F1D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349">
              <a:extLst>
                <a:ext uri="{FF2B5EF4-FFF2-40B4-BE49-F238E27FC236}">
                  <a16:creationId xmlns:a16="http://schemas.microsoft.com/office/drawing/2014/main" id="{F3EA5317-C67F-4BA9-A586-551F47A75E6E}"/>
                </a:ext>
              </a:extLst>
            </p:cNvPr>
            <p:cNvSpPr/>
            <p:nvPr/>
          </p:nvSpPr>
          <p:spPr bwMode="auto">
            <a:xfrm>
              <a:off x="7247037" y="1958653"/>
              <a:ext cx="26194" cy="57150"/>
            </a:xfrm>
            <a:custGeom>
              <a:avLst/>
              <a:gdLst>
                <a:gd name="T0" fmla="*/ 27 w 28"/>
                <a:gd name="T1" fmla="*/ 18 h 59"/>
                <a:gd name="T2" fmla="*/ 27 w 28"/>
                <a:gd name="T3" fmla="*/ 0 h 59"/>
                <a:gd name="T4" fmla="*/ 0 w 28"/>
                <a:gd name="T5" fmla="*/ 59 h 59"/>
                <a:gd name="T6" fmla="*/ 12 w 28"/>
                <a:gd name="T7" fmla="*/ 51 h 59"/>
                <a:gd name="T8" fmla="*/ 27 w 28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9">
                  <a:moveTo>
                    <a:pt x="27" y="18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1" y="24"/>
                    <a:pt x="12" y="43"/>
                    <a:pt x="0" y="59"/>
                  </a:cubicBezTo>
                  <a:cubicBezTo>
                    <a:pt x="4" y="57"/>
                    <a:pt x="8" y="54"/>
                    <a:pt x="12" y="51"/>
                  </a:cubicBezTo>
                  <a:cubicBezTo>
                    <a:pt x="23" y="40"/>
                    <a:pt x="28" y="29"/>
                    <a:pt x="27" y="18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350">
              <a:extLst>
                <a:ext uri="{FF2B5EF4-FFF2-40B4-BE49-F238E27FC236}">
                  <a16:creationId xmlns:a16="http://schemas.microsoft.com/office/drawing/2014/main" id="{FFB0AE4B-F79C-4F73-8045-BA9424417606}"/>
                </a:ext>
              </a:extLst>
            </p:cNvPr>
            <p:cNvSpPr/>
            <p:nvPr/>
          </p:nvSpPr>
          <p:spPr bwMode="auto">
            <a:xfrm>
              <a:off x="7222034" y="1974131"/>
              <a:ext cx="67866" cy="104775"/>
            </a:xfrm>
            <a:custGeom>
              <a:avLst/>
              <a:gdLst>
                <a:gd name="T0" fmla="*/ 68 w 70"/>
                <a:gd name="T1" fmla="*/ 10 h 108"/>
                <a:gd name="T2" fmla="*/ 62 w 70"/>
                <a:gd name="T3" fmla="*/ 0 h 108"/>
                <a:gd name="T4" fmla="*/ 37 w 70"/>
                <a:gd name="T5" fmla="*/ 35 h 108"/>
                <a:gd name="T6" fmla="*/ 25 w 70"/>
                <a:gd name="T7" fmla="*/ 43 h 108"/>
                <a:gd name="T8" fmla="*/ 22 w 70"/>
                <a:gd name="T9" fmla="*/ 46 h 108"/>
                <a:gd name="T10" fmla="*/ 19 w 70"/>
                <a:gd name="T11" fmla="*/ 48 h 108"/>
                <a:gd name="T12" fmla="*/ 0 w 70"/>
                <a:gd name="T13" fmla="*/ 60 h 108"/>
                <a:gd name="T14" fmla="*/ 8 w 70"/>
                <a:gd name="T15" fmla="*/ 80 h 108"/>
                <a:gd name="T16" fmla="*/ 30 w 70"/>
                <a:gd name="T17" fmla="*/ 108 h 108"/>
                <a:gd name="T18" fmla="*/ 69 w 70"/>
                <a:gd name="T19" fmla="*/ 59 h 108"/>
                <a:gd name="T20" fmla="*/ 62 w 70"/>
                <a:gd name="T21" fmla="*/ 47 h 108"/>
                <a:gd name="T22" fmla="*/ 68 w 70"/>
                <a:gd name="T23" fmla="*/ 1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8">
                  <a:moveTo>
                    <a:pt x="68" y="10"/>
                  </a:moveTo>
                  <a:cubicBezTo>
                    <a:pt x="66" y="7"/>
                    <a:pt x="64" y="3"/>
                    <a:pt x="62" y="0"/>
                  </a:cubicBezTo>
                  <a:cubicBezTo>
                    <a:pt x="55" y="16"/>
                    <a:pt x="47" y="28"/>
                    <a:pt x="37" y="35"/>
                  </a:cubicBezTo>
                  <a:cubicBezTo>
                    <a:pt x="33" y="38"/>
                    <a:pt x="29" y="41"/>
                    <a:pt x="25" y="43"/>
                  </a:cubicBezTo>
                  <a:cubicBezTo>
                    <a:pt x="24" y="44"/>
                    <a:pt x="23" y="45"/>
                    <a:pt x="22" y="46"/>
                  </a:cubicBezTo>
                  <a:cubicBezTo>
                    <a:pt x="21" y="47"/>
                    <a:pt x="20" y="48"/>
                    <a:pt x="19" y="48"/>
                  </a:cubicBezTo>
                  <a:cubicBezTo>
                    <a:pt x="13" y="55"/>
                    <a:pt x="6" y="58"/>
                    <a:pt x="0" y="60"/>
                  </a:cubicBezTo>
                  <a:cubicBezTo>
                    <a:pt x="2" y="67"/>
                    <a:pt x="5" y="74"/>
                    <a:pt x="8" y="80"/>
                  </a:cubicBezTo>
                  <a:cubicBezTo>
                    <a:pt x="14" y="90"/>
                    <a:pt x="21" y="100"/>
                    <a:pt x="30" y="10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3" y="58"/>
                    <a:pt x="61" y="54"/>
                    <a:pt x="62" y="47"/>
                  </a:cubicBezTo>
                  <a:cubicBezTo>
                    <a:pt x="68" y="35"/>
                    <a:pt x="70" y="23"/>
                    <a:pt x="68" y="1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351">
              <a:extLst>
                <a:ext uri="{FF2B5EF4-FFF2-40B4-BE49-F238E27FC236}">
                  <a16:creationId xmlns:a16="http://schemas.microsoft.com/office/drawing/2014/main" id="{5D3629B0-0ACC-45A1-8F05-E4FAA97C66E4}"/>
                </a:ext>
              </a:extLst>
            </p:cNvPr>
            <p:cNvSpPr/>
            <p:nvPr/>
          </p:nvSpPr>
          <p:spPr bwMode="auto">
            <a:xfrm>
              <a:off x="7277993" y="1922934"/>
              <a:ext cx="100013" cy="323850"/>
            </a:xfrm>
            <a:custGeom>
              <a:avLst/>
              <a:gdLst>
                <a:gd name="T0" fmla="*/ 21 w 104"/>
                <a:gd name="T1" fmla="*/ 33 h 335"/>
                <a:gd name="T2" fmla="*/ 44 w 104"/>
                <a:gd name="T3" fmla="*/ 79 h 335"/>
                <a:gd name="T4" fmla="*/ 86 w 104"/>
                <a:gd name="T5" fmla="*/ 113 h 335"/>
                <a:gd name="T6" fmla="*/ 72 w 104"/>
                <a:gd name="T7" fmla="*/ 144 h 335"/>
                <a:gd name="T8" fmla="*/ 32 w 104"/>
                <a:gd name="T9" fmla="*/ 151 h 335"/>
                <a:gd name="T10" fmla="*/ 70 w 104"/>
                <a:gd name="T11" fmla="*/ 159 h 335"/>
                <a:gd name="T12" fmla="*/ 75 w 104"/>
                <a:gd name="T13" fmla="*/ 157 h 335"/>
                <a:gd name="T14" fmla="*/ 76 w 104"/>
                <a:gd name="T15" fmla="*/ 193 h 335"/>
                <a:gd name="T16" fmla="*/ 70 w 104"/>
                <a:gd name="T17" fmla="*/ 266 h 335"/>
                <a:gd name="T18" fmla="*/ 31 w 104"/>
                <a:gd name="T19" fmla="*/ 327 h 335"/>
                <a:gd name="T20" fmla="*/ 35 w 104"/>
                <a:gd name="T21" fmla="*/ 335 h 335"/>
                <a:gd name="T22" fmla="*/ 70 w 104"/>
                <a:gd name="T23" fmla="*/ 284 h 335"/>
                <a:gd name="T24" fmla="*/ 83 w 104"/>
                <a:gd name="T25" fmla="*/ 265 h 335"/>
                <a:gd name="T26" fmla="*/ 82 w 104"/>
                <a:gd name="T27" fmla="*/ 203 h 335"/>
                <a:gd name="T28" fmla="*/ 86 w 104"/>
                <a:gd name="T29" fmla="*/ 188 h 335"/>
                <a:gd name="T30" fmla="*/ 80 w 104"/>
                <a:gd name="T31" fmla="*/ 155 h 335"/>
                <a:gd name="T32" fmla="*/ 104 w 104"/>
                <a:gd name="T33" fmla="*/ 111 h 335"/>
                <a:gd name="T34" fmla="*/ 80 w 104"/>
                <a:gd name="T35" fmla="*/ 94 h 335"/>
                <a:gd name="T36" fmla="*/ 30 w 104"/>
                <a:gd name="T37" fmla="*/ 26 h 335"/>
                <a:gd name="T38" fmla="*/ 0 w 104"/>
                <a:gd name="T39" fmla="*/ 0 h 335"/>
                <a:gd name="T40" fmla="*/ 0 w 104"/>
                <a:gd name="T41" fmla="*/ 9 h 335"/>
                <a:gd name="T42" fmla="*/ 21 w 104"/>
                <a:gd name="T43" fmla="*/ 3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" h="335">
                  <a:moveTo>
                    <a:pt x="21" y="33"/>
                  </a:moveTo>
                  <a:cubicBezTo>
                    <a:pt x="44" y="79"/>
                    <a:pt x="44" y="79"/>
                    <a:pt x="44" y="79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63" y="156"/>
                    <a:pt x="50" y="159"/>
                    <a:pt x="32" y="151"/>
                  </a:cubicBezTo>
                  <a:cubicBezTo>
                    <a:pt x="38" y="162"/>
                    <a:pt x="51" y="165"/>
                    <a:pt x="70" y="159"/>
                  </a:cubicBezTo>
                  <a:cubicBezTo>
                    <a:pt x="72" y="158"/>
                    <a:pt x="74" y="158"/>
                    <a:pt x="75" y="157"/>
                  </a:cubicBezTo>
                  <a:cubicBezTo>
                    <a:pt x="73" y="171"/>
                    <a:pt x="73" y="183"/>
                    <a:pt x="76" y="193"/>
                  </a:cubicBezTo>
                  <a:cubicBezTo>
                    <a:pt x="65" y="221"/>
                    <a:pt x="63" y="245"/>
                    <a:pt x="70" y="266"/>
                  </a:cubicBezTo>
                  <a:cubicBezTo>
                    <a:pt x="31" y="327"/>
                    <a:pt x="31" y="327"/>
                    <a:pt x="31" y="327"/>
                  </a:cubicBezTo>
                  <a:cubicBezTo>
                    <a:pt x="35" y="335"/>
                    <a:pt x="35" y="335"/>
                    <a:pt x="35" y="335"/>
                  </a:cubicBezTo>
                  <a:cubicBezTo>
                    <a:pt x="70" y="284"/>
                    <a:pt x="70" y="284"/>
                    <a:pt x="70" y="284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76" y="248"/>
                    <a:pt x="76" y="228"/>
                    <a:pt x="82" y="203"/>
                  </a:cubicBezTo>
                  <a:cubicBezTo>
                    <a:pt x="83" y="198"/>
                    <a:pt x="84" y="193"/>
                    <a:pt x="86" y="188"/>
                  </a:cubicBezTo>
                  <a:cubicBezTo>
                    <a:pt x="79" y="179"/>
                    <a:pt x="77" y="168"/>
                    <a:pt x="80" y="155"/>
                  </a:cubicBezTo>
                  <a:cubicBezTo>
                    <a:pt x="83" y="143"/>
                    <a:pt x="91" y="128"/>
                    <a:pt x="104" y="11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54" y="80"/>
                    <a:pt x="37" y="57"/>
                    <a:pt x="30" y="26"/>
                  </a:cubicBezTo>
                  <a:cubicBezTo>
                    <a:pt x="20" y="11"/>
                    <a:pt x="10" y="3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21" y="33"/>
                    <a:pt x="21" y="33"/>
                    <a:pt x="21" y="33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352">
              <a:extLst>
                <a:ext uri="{FF2B5EF4-FFF2-40B4-BE49-F238E27FC236}">
                  <a16:creationId xmlns:a16="http://schemas.microsoft.com/office/drawing/2014/main" id="{D6B0C1B6-E95D-4004-A952-E9B751BCD9BA}"/>
                </a:ext>
              </a:extLst>
            </p:cNvPr>
            <p:cNvSpPr/>
            <p:nvPr/>
          </p:nvSpPr>
          <p:spPr bwMode="auto">
            <a:xfrm>
              <a:off x="7408962" y="1868165"/>
              <a:ext cx="98822" cy="246459"/>
            </a:xfrm>
            <a:custGeom>
              <a:avLst/>
              <a:gdLst>
                <a:gd name="T0" fmla="*/ 30 w 103"/>
                <a:gd name="T1" fmla="*/ 40 h 256"/>
                <a:gd name="T2" fmla="*/ 0 w 103"/>
                <a:gd name="T3" fmla="*/ 0 h 256"/>
                <a:gd name="T4" fmla="*/ 32 w 103"/>
                <a:gd name="T5" fmla="*/ 168 h 256"/>
                <a:gd name="T6" fmla="*/ 56 w 103"/>
                <a:gd name="T7" fmla="*/ 221 h 256"/>
                <a:gd name="T8" fmla="*/ 51 w 103"/>
                <a:gd name="T9" fmla="*/ 247 h 256"/>
                <a:gd name="T10" fmla="*/ 56 w 103"/>
                <a:gd name="T11" fmla="*/ 252 h 256"/>
                <a:gd name="T12" fmla="*/ 65 w 103"/>
                <a:gd name="T13" fmla="*/ 217 h 256"/>
                <a:gd name="T14" fmla="*/ 41 w 103"/>
                <a:gd name="T15" fmla="*/ 167 h 256"/>
                <a:gd name="T16" fmla="*/ 44 w 103"/>
                <a:gd name="T17" fmla="*/ 120 h 256"/>
                <a:gd name="T18" fmla="*/ 91 w 103"/>
                <a:gd name="T19" fmla="*/ 247 h 256"/>
                <a:gd name="T20" fmla="*/ 103 w 103"/>
                <a:gd name="T21" fmla="*/ 256 h 256"/>
                <a:gd name="T22" fmla="*/ 41 w 103"/>
                <a:gd name="T23" fmla="*/ 90 h 256"/>
                <a:gd name="T24" fmla="*/ 30 w 103"/>
                <a:gd name="T25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256">
                  <a:moveTo>
                    <a:pt x="30" y="40"/>
                  </a:moveTo>
                  <a:cubicBezTo>
                    <a:pt x="21" y="23"/>
                    <a:pt x="11" y="9"/>
                    <a:pt x="0" y="0"/>
                  </a:cubicBezTo>
                  <a:cubicBezTo>
                    <a:pt x="32" y="51"/>
                    <a:pt x="42" y="107"/>
                    <a:pt x="32" y="168"/>
                  </a:cubicBezTo>
                  <a:cubicBezTo>
                    <a:pt x="56" y="221"/>
                    <a:pt x="56" y="221"/>
                    <a:pt x="56" y="221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3" y="249"/>
                    <a:pt x="54" y="251"/>
                    <a:pt x="56" y="252"/>
                  </a:cubicBezTo>
                  <a:cubicBezTo>
                    <a:pt x="60" y="240"/>
                    <a:pt x="63" y="229"/>
                    <a:pt x="65" y="217"/>
                  </a:cubicBezTo>
                  <a:cubicBezTo>
                    <a:pt x="51" y="202"/>
                    <a:pt x="43" y="186"/>
                    <a:pt x="41" y="167"/>
                  </a:cubicBezTo>
                  <a:cubicBezTo>
                    <a:pt x="43" y="151"/>
                    <a:pt x="44" y="136"/>
                    <a:pt x="44" y="120"/>
                  </a:cubicBezTo>
                  <a:cubicBezTo>
                    <a:pt x="65" y="168"/>
                    <a:pt x="81" y="210"/>
                    <a:pt x="91" y="247"/>
                  </a:cubicBezTo>
                  <a:cubicBezTo>
                    <a:pt x="96" y="249"/>
                    <a:pt x="100" y="252"/>
                    <a:pt x="103" y="256"/>
                  </a:cubicBezTo>
                  <a:cubicBezTo>
                    <a:pt x="90" y="204"/>
                    <a:pt x="69" y="149"/>
                    <a:pt x="41" y="90"/>
                  </a:cubicBezTo>
                  <a:cubicBezTo>
                    <a:pt x="39" y="74"/>
                    <a:pt x="35" y="57"/>
                    <a:pt x="30" y="40"/>
                  </a:cubicBezTo>
                  <a:close/>
                </a:path>
              </a:pathLst>
            </a:custGeom>
            <a:solidFill>
              <a:srgbClr val="632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353">
              <a:extLst>
                <a:ext uri="{FF2B5EF4-FFF2-40B4-BE49-F238E27FC236}">
                  <a16:creationId xmlns:a16="http://schemas.microsoft.com/office/drawing/2014/main" id="{D5DF70A1-5858-4C1C-9E9B-95FEC500A2BA}"/>
                </a:ext>
              </a:extLst>
            </p:cNvPr>
            <p:cNvSpPr/>
            <p:nvPr/>
          </p:nvSpPr>
          <p:spPr bwMode="auto">
            <a:xfrm>
              <a:off x="7319665" y="1856259"/>
              <a:ext cx="133350" cy="338138"/>
            </a:xfrm>
            <a:custGeom>
              <a:avLst/>
              <a:gdLst>
                <a:gd name="T0" fmla="*/ 0 w 138"/>
                <a:gd name="T1" fmla="*/ 7 h 350"/>
                <a:gd name="T2" fmla="*/ 82 w 138"/>
                <a:gd name="T3" fmla="*/ 103 h 350"/>
                <a:gd name="T4" fmla="*/ 109 w 138"/>
                <a:gd name="T5" fmla="*/ 226 h 350"/>
                <a:gd name="T6" fmla="*/ 131 w 138"/>
                <a:gd name="T7" fmla="*/ 259 h 350"/>
                <a:gd name="T8" fmla="*/ 88 w 138"/>
                <a:gd name="T9" fmla="*/ 328 h 350"/>
                <a:gd name="T10" fmla="*/ 71 w 138"/>
                <a:gd name="T11" fmla="*/ 275 h 350"/>
                <a:gd name="T12" fmla="*/ 42 w 138"/>
                <a:gd name="T13" fmla="*/ 257 h 350"/>
                <a:gd name="T14" fmla="*/ 38 w 138"/>
                <a:gd name="T15" fmla="*/ 272 h 350"/>
                <a:gd name="T16" fmla="*/ 60 w 138"/>
                <a:gd name="T17" fmla="*/ 286 h 350"/>
                <a:gd name="T18" fmla="*/ 109 w 138"/>
                <a:gd name="T19" fmla="*/ 350 h 350"/>
                <a:gd name="T20" fmla="*/ 114 w 138"/>
                <a:gd name="T21" fmla="*/ 341 h 350"/>
                <a:gd name="T22" fmla="*/ 97 w 138"/>
                <a:gd name="T23" fmla="*/ 333 h 350"/>
                <a:gd name="T24" fmla="*/ 138 w 138"/>
                <a:gd name="T25" fmla="*/ 252 h 350"/>
                <a:gd name="T26" fmla="*/ 103 w 138"/>
                <a:gd name="T27" fmla="*/ 136 h 350"/>
                <a:gd name="T28" fmla="*/ 19 w 138"/>
                <a:gd name="T29" fmla="*/ 0 h 350"/>
                <a:gd name="T30" fmla="*/ 0 w 138"/>
                <a:gd name="T31" fmla="*/ 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350">
                  <a:moveTo>
                    <a:pt x="0" y="7"/>
                  </a:moveTo>
                  <a:cubicBezTo>
                    <a:pt x="46" y="25"/>
                    <a:pt x="73" y="57"/>
                    <a:pt x="82" y="103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28" y="289"/>
                    <a:pt x="114" y="312"/>
                    <a:pt x="88" y="328"/>
                  </a:cubicBezTo>
                  <a:cubicBezTo>
                    <a:pt x="71" y="316"/>
                    <a:pt x="65" y="298"/>
                    <a:pt x="71" y="275"/>
                  </a:cubicBezTo>
                  <a:cubicBezTo>
                    <a:pt x="58" y="271"/>
                    <a:pt x="48" y="265"/>
                    <a:pt x="42" y="257"/>
                  </a:cubicBezTo>
                  <a:cubicBezTo>
                    <a:pt x="40" y="262"/>
                    <a:pt x="39" y="267"/>
                    <a:pt x="38" y="272"/>
                  </a:cubicBezTo>
                  <a:cubicBezTo>
                    <a:pt x="60" y="286"/>
                    <a:pt x="60" y="286"/>
                    <a:pt x="60" y="286"/>
                  </a:cubicBezTo>
                  <a:cubicBezTo>
                    <a:pt x="57" y="322"/>
                    <a:pt x="73" y="343"/>
                    <a:pt x="109" y="350"/>
                  </a:cubicBezTo>
                  <a:cubicBezTo>
                    <a:pt x="110" y="347"/>
                    <a:pt x="112" y="344"/>
                    <a:pt x="114" y="341"/>
                  </a:cubicBezTo>
                  <a:cubicBezTo>
                    <a:pt x="107" y="339"/>
                    <a:pt x="102" y="336"/>
                    <a:pt x="97" y="333"/>
                  </a:cubicBezTo>
                  <a:cubicBezTo>
                    <a:pt x="119" y="328"/>
                    <a:pt x="133" y="301"/>
                    <a:pt x="138" y="252"/>
                  </a:cubicBezTo>
                  <a:cubicBezTo>
                    <a:pt x="118" y="223"/>
                    <a:pt x="106" y="184"/>
                    <a:pt x="103" y="136"/>
                  </a:cubicBezTo>
                  <a:cubicBezTo>
                    <a:pt x="100" y="74"/>
                    <a:pt x="72" y="28"/>
                    <a:pt x="19" y="0"/>
                  </a:cubicBezTo>
                  <a:cubicBezTo>
                    <a:pt x="13" y="2"/>
                    <a:pt x="6" y="4"/>
                    <a:pt x="0" y="7"/>
                  </a:cubicBezTo>
                  <a:close/>
                </a:path>
              </a:pathLst>
            </a:custGeom>
            <a:solidFill>
              <a:srgbClr val="632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354">
              <a:extLst>
                <a:ext uri="{FF2B5EF4-FFF2-40B4-BE49-F238E27FC236}">
                  <a16:creationId xmlns:a16="http://schemas.microsoft.com/office/drawing/2014/main" id="{372FE4F9-C826-46E8-B17B-260C04C179F3}"/>
                </a:ext>
              </a:extLst>
            </p:cNvPr>
            <p:cNvSpPr/>
            <p:nvPr/>
          </p:nvSpPr>
          <p:spPr bwMode="auto">
            <a:xfrm>
              <a:off x="7292281" y="2074143"/>
              <a:ext cx="58341" cy="164306"/>
            </a:xfrm>
            <a:custGeom>
              <a:avLst/>
              <a:gdLst>
                <a:gd name="T0" fmla="*/ 60 w 61"/>
                <a:gd name="T1" fmla="*/ 0 h 170"/>
                <a:gd name="T2" fmla="*/ 55 w 61"/>
                <a:gd name="T3" fmla="*/ 2 h 170"/>
                <a:gd name="T4" fmla="*/ 50 w 61"/>
                <a:gd name="T5" fmla="*/ 41 h 170"/>
                <a:gd name="T6" fmla="*/ 31 w 61"/>
                <a:gd name="T7" fmla="*/ 41 h 170"/>
                <a:gd name="T8" fmla="*/ 0 w 61"/>
                <a:gd name="T9" fmla="*/ 145 h 170"/>
                <a:gd name="T10" fmla="*/ 16 w 61"/>
                <a:gd name="T11" fmla="*/ 170 h 170"/>
                <a:gd name="T12" fmla="*/ 55 w 61"/>
                <a:gd name="T13" fmla="*/ 109 h 170"/>
                <a:gd name="T14" fmla="*/ 61 w 61"/>
                <a:gd name="T15" fmla="*/ 36 h 170"/>
                <a:gd name="T16" fmla="*/ 60 w 61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70">
                  <a:moveTo>
                    <a:pt x="60" y="0"/>
                  </a:moveTo>
                  <a:cubicBezTo>
                    <a:pt x="59" y="1"/>
                    <a:pt x="57" y="1"/>
                    <a:pt x="55" y="2"/>
                  </a:cubicBezTo>
                  <a:cubicBezTo>
                    <a:pt x="55" y="18"/>
                    <a:pt x="53" y="30"/>
                    <a:pt x="50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17" y="75"/>
                    <a:pt x="7" y="110"/>
                    <a:pt x="0" y="145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48" y="88"/>
                    <a:pt x="50" y="64"/>
                    <a:pt x="61" y="36"/>
                  </a:cubicBezTo>
                  <a:cubicBezTo>
                    <a:pt x="58" y="26"/>
                    <a:pt x="58" y="14"/>
                    <a:pt x="60" y="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355">
              <a:extLst>
                <a:ext uri="{FF2B5EF4-FFF2-40B4-BE49-F238E27FC236}">
                  <a16:creationId xmlns:a16="http://schemas.microsoft.com/office/drawing/2014/main" id="{C982DCDB-3B43-40E6-911E-D05C54ED1C74}"/>
                </a:ext>
              </a:extLst>
            </p:cNvPr>
            <p:cNvSpPr/>
            <p:nvPr/>
          </p:nvSpPr>
          <p:spPr bwMode="auto">
            <a:xfrm>
              <a:off x="7291090" y="2047949"/>
              <a:ext cx="53578" cy="66675"/>
            </a:xfrm>
            <a:custGeom>
              <a:avLst/>
              <a:gdLst>
                <a:gd name="T0" fmla="*/ 51 w 56"/>
                <a:gd name="T1" fmla="*/ 69 h 69"/>
                <a:gd name="T2" fmla="*/ 56 w 56"/>
                <a:gd name="T3" fmla="*/ 30 h 69"/>
                <a:gd name="T4" fmla="*/ 18 w 56"/>
                <a:gd name="T5" fmla="*/ 22 h 69"/>
                <a:gd name="T6" fmla="*/ 16 w 56"/>
                <a:gd name="T7" fmla="*/ 16 h 69"/>
                <a:gd name="T8" fmla="*/ 10 w 56"/>
                <a:gd name="T9" fmla="*/ 0 h 69"/>
                <a:gd name="T10" fmla="*/ 0 w 56"/>
                <a:gd name="T11" fmla="*/ 68 h 69"/>
                <a:gd name="T12" fmla="*/ 1 w 56"/>
                <a:gd name="T13" fmla="*/ 69 h 69"/>
                <a:gd name="T14" fmla="*/ 16 w 56"/>
                <a:gd name="T15" fmla="*/ 69 h 69"/>
                <a:gd name="T16" fmla="*/ 32 w 56"/>
                <a:gd name="T17" fmla="*/ 69 h 69"/>
                <a:gd name="T18" fmla="*/ 51 w 56"/>
                <a:gd name="T1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9">
                  <a:moveTo>
                    <a:pt x="51" y="69"/>
                  </a:moveTo>
                  <a:cubicBezTo>
                    <a:pt x="54" y="58"/>
                    <a:pt x="56" y="46"/>
                    <a:pt x="56" y="30"/>
                  </a:cubicBezTo>
                  <a:cubicBezTo>
                    <a:pt x="37" y="36"/>
                    <a:pt x="24" y="33"/>
                    <a:pt x="18" y="22"/>
                  </a:cubicBezTo>
                  <a:cubicBezTo>
                    <a:pt x="17" y="20"/>
                    <a:pt x="17" y="18"/>
                    <a:pt x="16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7" y="31"/>
                    <a:pt x="13" y="54"/>
                    <a:pt x="0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51" y="69"/>
                    <a:pt x="51" y="69"/>
                    <a:pt x="51" y="69"/>
                  </a:cubicBezTo>
                  <a:close/>
                </a:path>
              </a:pathLst>
            </a:custGeom>
            <a:solidFill>
              <a:srgbClr val="632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356">
              <a:extLst>
                <a:ext uri="{FF2B5EF4-FFF2-40B4-BE49-F238E27FC236}">
                  <a16:creationId xmlns:a16="http://schemas.microsoft.com/office/drawing/2014/main" id="{80DC8CFC-FAD5-4849-AD3F-D55A78D83C06}"/>
                </a:ext>
              </a:extLst>
            </p:cNvPr>
            <p:cNvSpPr/>
            <p:nvPr/>
          </p:nvSpPr>
          <p:spPr bwMode="auto">
            <a:xfrm>
              <a:off x="7350621" y="2119387"/>
              <a:ext cx="75009" cy="94059"/>
            </a:xfrm>
            <a:custGeom>
              <a:avLst/>
              <a:gdLst>
                <a:gd name="T0" fmla="*/ 28 w 77"/>
                <a:gd name="T1" fmla="*/ 14 h 98"/>
                <a:gd name="T2" fmla="*/ 6 w 77"/>
                <a:gd name="T3" fmla="*/ 0 h 98"/>
                <a:gd name="T4" fmla="*/ 7 w 77"/>
                <a:gd name="T5" fmla="*/ 62 h 98"/>
                <a:gd name="T6" fmla="*/ 43 w 77"/>
                <a:gd name="T7" fmla="*/ 96 h 98"/>
                <a:gd name="T8" fmla="*/ 74 w 77"/>
                <a:gd name="T9" fmla="*/ 81 h 98"/>
                <a:gd name="T10" fmla="*/ 77 w 77"/>
                <a:gd name="T11" fmla="*/ 78 h 98"/>
                <a:gd name="T12" fmla="*/ 28 w 77"/>
                <a:gd name="T1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8">
                  <a:moveTo>
                    <a:pt x="28" y="1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25"/>
                    <a:pt x="0" y="45"/>
                    <a:pt x="7" y="62"/>
                  </a:cubicBezTo>
                  <a:cubicBezTo>
                    <a:pt x="13" y="77"/>
                    <a:pt x="25" y="89"/>
                    <a:pt x="43" y="96"/>
                  </a:cubicBezTo>
                  <a:cubicBezTo>
                    <a:pt x="56" y="98"/>
                    <a:pt x="67" y="93"/>
                    <a:pt x="74" y="81"/>
                  </a:cubicBezTo>
                  <a:cubicBezTo>
                    <a:pt x="75" y="80"/>
                    <a:pt x="76" y="79"/>
                    <a:pt x="77" y="78"/>
                  </a:cubicBezTo>
                  <a:cubicBezTo>
                    <a:pt x="41" y="71"/>
                    <a:pt x="25" y="50"/>
                    <a:pt x="28" y="14"/>
                  </a:cubicBezTo>
                  <a:close/>
                </a:path>
              </a:pathLst>
            </a:custGeom>
            <a:solidFill>
              <a:srgbClr val="8F3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357">
              <a:extLst>
                <a:ext uri="{FF2B5EF4-FFF2-40B4-BE49-F238E27FC236}">
                  <a16:creationId xmlns:a16="http://schemas.microsoft.com/office/drawing/2014/main" id="{052B5A30-4210-4745-9E4D-1C0E0388C9E2}"/>
                </a:ext>
              </a:extLst>
            </p:cNvPr>
            <p:cNvSpPr/>
            <p:nvPr/>
          </p:nvSpPr>
          <p:spPr bwMode="auto">
            <a:xfrm>
              <a:off x="7206556" y="2031281"/>
              <a:ext cx="101203" cy="280988"/>
            </a:xfrm>
            <a:custGeom>
              <a:avLst/>
              <a:gdLst>
                <a:gd name="T0" fmla="*/ 92 w 105"/>
                <a:gd name="T1" fmla="*/ 1 h 291"/>
                <a:gd name="T2" fmla="*/ 86 w 105"/>
                <a:gd name="T3" fmla="*/ 0 h 291"/>
                <a:gd name="T4" fmla="*/ 47 w 105"/>
                <a:gd name="T5" fmla="*/ 49 h 291"/>
                <a:gd name="T6" fmla="*/ 25 w 105"/>
                <a:gd name="T7" fmla="*/ 21 h 291"/>
                <a:gd name="T8" fmla="*/ 14 w 105"/>
                <a:gd name="T9" fmla="*/ 32 h 291"/>
                <a:gd name="T10" fmla="*/ 16 w 105"/>
                <a:gd name="T11" fmla="*/ 43 h 291"/>
                <a:gd name="T12" fmla="*/ 26 w 105"/>
                <a:gd name="T13" fmla="*/ 43 h 291"/>
                <a:gd name="T14" fmla="*/ 46 w 105"/>
                <a:gd name="T15" fmla="*/ 62 h 291"/>
                <a:gd name="T16" fmla="*/ 81 w 105"/>
                <a:gd name="T17" fmla="*/ 28 h 291"/>
                <a:gd name="T18" fmla="*/ 49 w 105"/>
                <a:gd name="T19" fmla="*/ 101 h 291"/>
                <a:gd name="T20" fmla="*/ 29 w 105"/>
                <a:gd name="T21" fmla="*/ 281 h 291"/>
                <a:gd name="T22" fmla="*/ 2 w 105"/>
                <a:gd name="T23" fmla="*/ 272 h 291"/>
                <a:gd name="T24" fmla="*/ 0 w 105"/>
                <a:gd name="T25" fmla="*/ 291 h 291"/>
                <a:gd name="T26" fmla="*/ 41 w 105"/>
                <a:gd name="T27" fmla="*/ 291 h 291"/>
                <a:gd name="T28" fmla="*/ 42 w 105"/>
                <a:gd name="T29" fmla="*/ 284 h 291"/>
                <a:gd name="T30" fmla="*/ 57 w 105"/>
                <a:gd name="T31" fmla="*/ 172 h 291"/>
                <a:gd name="T32" fmla="*/ 63 w 105"/>
                <a:gd name="T33" fmla="*/ 130 h 291"/>
                <a:gd name="T34" fmla="*/ 63 w 105"/>
                <a:gd name="T35" fmla="*/ 128 h 291"/>
                <a:gd name="T36" fmla="*/ 85 w 105"/>
                <a:gd name="T37" fmla="*/ 87 h 291"/>
                <a:gd name="T38" fmla="*/ 88 w 105"/>
                <a:gd name="T39" fmla="*/ 85 h 291"/>
                <a:gd name="T40" fmla="*/ 98 w 105"/>
                <a:gd name="T41" fmla="*/ 17 h 291"/>
                <a:gd name="T42" fmla="*/ 92 w 105"/>
                <a:gd name="T43" fmla="*/ 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291">
                  <a:moveTo>
                    <a:pt x="92" y="1"/>
                  </a:moveTo>
                  <a:cubicBezTo>
                    <a:pt x="90" y="1"/>
                    <a:pt x="88" y="1"/>
                    <a:pt x="86" y="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8" y="41"/>
                    <a:pt x="31" y="31"/>
                    <a:pt x="25" y="2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5"/>
                    <a:pt x="15" y="39"/>
                    <a:pt x="1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5" y="49"/>
                    <a:pt x="75" y="73"/>
                    <a:pt x="49" y="101"/>
                  </a:cubicBezTo>
                  <a:cubicBezTo>
                    <a:pt x="29" y="281"/>
                    <a:pt x="29" y="281"/>
                    <a:pt x="29" y="281"/>
                  </a:cubicBezTo>
                  <a:cubicBezTo>
                    <a:pt x="2" y="272"/>
                    <a:pt x="2" y="272"/>
                    <a:pt x="2" y="27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14" y="290"/>
                    <a:pt x="28" y="290"/>
                    <a:pt x="41" y="291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63" y="129"/>
                    <a:pt x="63" y="128"/>
                  </a:cubicBezTo>
                  <a:cubicBezTo>
                    <a:pt x="65" y="105"/>
                    <a:pt x="73" y="91"/>
                    <a:pt x="85" y="87"/>
                  </a:cubicBezTo>
                  <a:cubicBezTo>
                    <a:pt x="86" y="86"/>
                    <a:pt x="87" y="85"/>
                    <a:pt x="88" y="85"/>
                  </a:cubicBezTo>
                  <a:cubicBezTo>
                    <a:pt x="101" y="71"/>
                    <a:pt x="105" y="48"/>
                    <a:pt x="98" y="17"/>
                  </a:cubicBezTo>
                  <a:cubicBezTo>
                    <a:pt x="92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358">
              <a:extLst>
                <a:ext uri="{FF2B5EF4-FFF2-40B4-BE49-F238E27FC236}">
                  <a16:creationId xmlns:a16="http://schemas.microsoft.com/office/drawing/2014/main" id="{CAEA2B6B-C4CC-4303-964C-087E3F210E7E}"/>
                </a:ext>
              </a:extLst>
            </p:cNvPr>
            <p:cNvSpPr/>
            <p:nvPr/>
          </p:nvSpPr>
          <p:spPr bwMode="auto">
            <a:xfrm>
              <a:off x="7207746" y="2058665"/>
              <a:ext cx="79772" cy="244078"/>
            </a:xfrm>
            <a:custGeom>
              <a:avLst/>
              <a:gdLst>
                <a:gd name="T0" fmla="*/ 24 w 83"/>
                <a:gd name="T1" fmla="*/ 15 h 253"/>
                <a:gd name="T2" fmla="*/ 14 w 83"/>
                <a:gd name="T3" fmla="*/ 15 h 253"/>
                <a:gd name="T4" fmla="*/ 17 w 83"/>
                <a:gd name="T5" fmla="*/ 96 h 253"/>
                <a:gd name="T6" fmla="*/ 0 w 83"/>
                <a:gd name="T7" fmla="*/ 244 h 253"/>
                <a:gd name="T8" fmla="*/ 27 w 83"/>
                <a:gd name="T9" fmla="*/ 253 h 253"/>
                <a:gd name="T10" fmla="*/ 47 w 83"/>
                <a:gd name="T11" fmla="*/ 73 h 253"/>
                <a:gd name="T12" fmla="*/ 79 w 83"/>
                <a:gd name="T13" fmla="*/ 0 h 253"/>
                <a:gd name="T14" fmla="*/ 44 w 83"/>
                <a:gd name="T15" fmla="*/ 34 h 253"/>
                <a:gd name="T16" fmla="*/ 24 w 83"/>
                <a:gd name="T17" fmla="*/ 1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53">
                  <a:moveTo>
                    <a:pt x="2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8" y="40"/>
                    <a:pt x="19" y="67"/>
                    <a:pt x="17" y="9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73" y="45"/>
                    <a:pt x="83" y="21"/>
                    <a:pt x="79" y="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24" y="15"/>
                    <a:pt x="24" y="15"/>
                    <a:pt x="24" y="1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359">
              <a:extLst>
                <a:ext uri="{FF2B5EF4-FFF2-40B4-BE49-F238E27FC236}">
                  <a16:creationId xmlns:a16="http://schemas.microsoft.com/office/drawing/2014/main" id="{64A720F4-B100-482E-B86C-C1EB322BE6F0}"/>
                </a:ext>
              </a:extLst>
            </p:cNvPr>
            <p:cNvSpPr/>
            <p:nvPr/>
          </p:nvSpPr>
          <p:spPr bwMode="auto">
            <a:xfrm>
              <a:off x="7160121" y="2030090"/>
              <a:ext cx="70247" cy="282178"/>
            </a:xfrm>
            <a:custGeom>
              <a:avLst/>
              <a:gdLst>
                <a:gd name="T0" fmla="*/ 72 w 72"/>
                <a:gd name="T1" fmla="*/ 22 h 292"/>
                <a:gd name="T2" fmla="*/ 64 w 72"/>
                <a:gd name="T3" fmla="*/ 2 h 292"/>
                <a:gd name="T4" fmla="*/ 49 w 72"/>
                <a:gd name="T5" fmla="*/ 0 h 292"/>
                <a:gd name="T6" fmla="*/ 47 w 72"/>
                <a:gd name="T7" fmla="*/ 7 h 292"/>
                <a:gd name="T8" fmla="*/ 61 w 72"/>
                <a:gd name="T9" fmla="*/ 13 h 292"/>
                <a:gd name="T10" fmla="*/ 64 w 72"/>
                <a:gd name="T11" fmla="*/ 20 h 292"/>
                <a:gd name="T12" fmla="*/ 41 w 72"/>
                <a:gd name="T13" fmla="*/ 27 h 292"/>
                <a:gd name="T14" fmla="*/ 40 w 72"/>
                <a:gd name="T15" fmla="*/ 30 h 292"/>
                <a:gd name="T16" fmla="*/ 53 w 72"/>
                <a:gd name="T17" fmla="*/ 34 h 292"/>
                <a:gd name="T18" fmla="*/ 44 w 72"/>
                <a:gd name="T19" fmla="*/ 177 h 292"/>
                <a:gd name="T20" fmla="*/ 34 w 72"/>
                <a:gd name="T21" fmla="*/ 272 h 292"/>
                <a:gd name="T22" fmla="*/ 0 w 72"/>
                <a:gd name="T23" fmla="*/ 283 h 292"/>
                <a:gd name="T24" fmla="*/ 1 w 72"/>
                <a:gd name="T25" fmla="*/ 291 h 292"/>
                <a:gd name="T26" fmla="*/ 21 w 72"/>
                <a:gd name="T27" fmla="*/ 287 h 292"/>
                <a:gd name="T28" fmla="*/ 40 w 72"/>
                <a:gd name="T29" fmla="*/ 292 h 292"/>
                <a:gd name="T30" fmla="*/ 47 w 72"/>
                <a:gd name="T31" fmla="*/ 292 h 292"/>
                <a:gd name="T32" fmla="*/ 49 w 72"/>
                <a:gd name="T33" fmla="*/ 273 h 292"/>
                <a:gd name="T34" fmla="*/ 66 w 72"/>
                <a:gd name="T35" fmla="*/ 125 h 292"/>
                <a:gd name="T36" fmla="*/ 63 w 72"/>
                <a:gd name="T37" fmla="*/ 44 h 292"/>
                <a:gd name="T38" fmla="*/ 61 w 72"/>
                <a:gd name="T39" fmla="*/ 33 h 292"/>
                <a:gd name="T40" fmla="*/ 72 w 72"/>
                <a:gd name="T41" fmla="*/ 2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292">
                  <a:moveTo>
                    <a:pt x="72" y="22"/>
                  </a:moveTo>
                  <a:cubicBezTo>
                    <a:pt x="69" y="16"/>
                    <a:pt x="66" y="9"/>
                    <a:pt x="64" y="2"/>
                  </a:cubicBezTo>
                  <a:cubicBezTo>
                    <a:pt x="58" y="3"/>
                    <a:pt x="54" y="2"/>
                    <a:pt x="49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28"/>
                    <a:pt x="51" y="30"/>
                    <a:pt x="41" y="2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3"/>
                    <a:pt x="49" y="34"/>
                    <a:pt x="53" y="34"/>
                  </a:cubicBezTo>
                  <a:cubicBezTo>
                    <a:pt x="56" y="81"/>
                    <a:pt x="53" y="129"/>
                    <a:pt x="44" y="177"/>
                  </a:cubicBezTo>
                  <a:cubicBezTo>
                    <a:pt x="34" y="272"/>
                    <a:pt x="34" y="272"/>
                    <a:pt x="34" y="27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" y="291"/>
                    <a:pt x="1" y="291"/>
                    <a:pt x="1" y="291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40" y="292"/>
                    <a:pt x="40" y="292"/>
                    <a:pt x="40" y="292"/>
                  </a:cubicBezTo>
                  <a:cubicBezTo>
                    <a:pt x="42" y="292"/>
                    <a:pt x="44" y="292"/>
                    <a:pt x="47" y="292"/>
                  </a:cubicBezTo>
                  <a:cubicBezTo>
                    <a:pt x="49" y="273"/>
                    <a:pt x="49" y="273"/>
                    <a:pt x="49" y="273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8" y="96"/>
                    <a:pt x="67" y="69"/>
                    <a:pt x="63" y="44"/>
                  </a:cubicBezTo>
                  <a:cubicBezTo>
                    <a:pt x="62" y="40"/>
                    <a:pt x="61" y="36"/>
                    <a:pt x="61" y="33"/>
                  </a:cubicBezTo>
                  <a:cubicBezTo>
                    <a:pt x="72" y="22"/>
                    <a:pt x="72" y="22"/>
                    <a:pt x="72" y="22"/>
                  </a:cubicBezTo>
                  <a:close/>
                </a:path>
              </a:pathLst>
            </a:custGeom>
            <a:solidFill>
              <a:srgbClr val="B16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360">
              <a:extLst>
                <a:ext uri="{FF2B5EF4-FFF2-40B4-BE49-F238E27FC236}">
                  <a16:creationId xmlns:a16="http://schemas.microsoft.com/office/drawing/2014/main" id="{05CE1126-BEAF-41F6-A28C-23192E050353}"/>
                </a:ext>
              </a:extLst>
            </p:cNvPr>
            <p:cNvSpPr/>
            <p:nvPr/>
          </p:nvSpPr>
          <p:spPr bwMode="auto">
            <a:xfrm>
              <a:off x="7287518" y="2113434"/>
              <a:ext cx="4763" cy="1191"/>
            </a:xfrm>
            <a:custGeom>
              <a:avLst/>
              <a:gdLst>
                <a:gd name="T0" fmla="*/ 4 w 4"/>
                <a:gd name="T1" fmla="*/ 1 h 2"/>
                <a:gd name="T2" fmla="*/ 3 w 4"/>
                <a:gd name="T3" fmla="*/ 0 h 2"/>
                <a:gd name="T4" fmla="*/ 0 w 4"/>
                <a:gd name="T5" fmla="*/ 2 h 2"/>
                <a:gd name="T6" fmla="*/ 4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361">
              <a:extLst>
                <a:ext uri="{FF2B5EF4-FFF2-40B4-BE49-F238E27FC236}">
                  <a16:creationId xmlns:a16="http://schemas.microsoft.com/office/drawing/2014/main" id="{7A2C80F0-9E5C-4F89-B967-6AF057537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7752" y="2114624"/>
              <a:ext cx="160734" cy="204788"/>
            </a:xfrm>
            <a:custGeom>
              <a:avLst/>
              <a:gdLst>
                <a:gd name="T0" fmla="*/ 35 w 166"/>
                <a:gd name="T1" fmla="*/ 0 h 213"/>
                <a:gd name="T2" fmla="*/ 31 w 166"/>
                <a:gd name="T3" fmla="*/ 1 h 213"/>
                <a:gd name="T4" fmla="*/ 9 w 166"/>
                <a:gd name="T5" fmla="*/ 42 h 213"/>
                <a:gd name="T6" fmla="*/ 9 w 166"/>
                <a:gd name="T7" fmla="*/ 44 h 213"/>
                <a:gd name="T8" fmla="*/ 8 w 166"/>
                <a:gd name="T9" fmla="*/ 53 h 213"/>
                <a:gd name="T10" fmla="*/ 8 w 166"/>
                <a:gd name="T11" fmla="*/ 117 h 213"/>
                <a:gd name="T12" fmla="*/ 22 w 166"/>
                <a:gd name="T13" fmla="*/ 201 h 213"/>
                <a:gd name="T14" fmla="*/ 166 w 166"/>
                <a:gd name="T15" fmla="*/ 213 h 213"/>
                <a:gd name="T16" fmla="*/ 166 w 166"/>
                <a:gd name="T17" fmla="*/ 126 h 213"/>
                <a:gd name="T18" fmla="*/ 90 w 166"/>
                <a:gd name="T19" fmla="*/ 86 h 213"/>
                <a:gd name="T20" fmla="*/ 55 w 166"/>
                <a:gd name="T21" fmla="*/ 137 h 213"/>
                <a:gd name="T22" fmla="*/ 51 w 166"/>
                <a:gd name="T23" fmla="*/ 129 h 213"/>
                <a:gd name="T24" fmla="*/ 49 w 166"/>
                <a:gd name="T25" fmla="*/ 130 h 213"/>
                <a:gd name="T26" fmla="*/ 26 w 166"/>
                <a:gd name="T27" fmla="*/ 104 h 213"/>
                <a:gd name="T28" fmla="*/ 50 w 166"/>
                <a:gd name="T29" fmla="*/ 0 h 213"/>
                <a:gd name="T30" fmla="*/ 35 w 166"/>
                <a:gd name="T31" fmla="*/ 0 h 213"/>
                <a:gd name="T32" fmla="*/ 11 w 166"/>
                <a:gd name="T33" fmla="*/ 53 h 213"/>
                <a:gd name="T34" fmla="*/ 11 w 166"/>
                <a:gd name="T35" fmla="*/ 53 h 213"/>
                <a:gd name="T36" fmla="*/ 12 w 166"/>
                <a:gd name="T37" fmla="*/ 45 h 213"/>
                <a:gd name="T38" fmla="*/ 12 w 166"/>
                <a:gd name="T39" fmla="*/ 42 h 213"/>
                <a:gd name="T40" fmla="*/ 12 w 166"/>
                <a:gd name="T41" fmla="*/ 42 h 213"/>
                <a:gd name="T42" fmla="*/ 25 w 166"/>
                <a:gd name="T43" fmla="*/ 8 h 213"/>
                <a:gd name="T44" fmla="*/ 17 w 166"/>
                <a:gd name="T45" fmla="*/ 120 h 213"/>
                <a:gd name="T46" fmla="*/ 32 w 166"/>
                <a:gd name="T47" fmla="*/ 198 h 213"/>
                <a:gd name="T48" fmla="*/ 23 w 166"/>
                <a:gd name="T49" fmla="*/ 198 h 213"/>
                <a:gd name="T50" fmla="*/ 11 w 166"/>
                <a:gd name="T51" fmla="*/ 118 h 213"/>
                <a:gd name="T52" fmla="*/ 11 w 166"/>
                <a:gd name="T53" fmla="*/ 118 h 213"/>
                <a:gd name="T54" fmla="*/ 11 w 166"/>
                <a:gd name="T55" fmla="*/ 5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6" h="213">
                  <a:moveTo>
                    <a:pt x="35" y="0"/>
                  </a:moveTo>
                  <a:cubicBezTo>
                    <a:pt x="34" y="0"/>
                    <a:pt x="32" y="0"/>
                    <a:pt x="31" y="1"/>
                  </a:cubicBezTo>
                  <a:cubicBezTo>
                    <a:pt x="19" y="5"/>
                    <a:pt x="11" y="19"/>
                    <a:pt x="9" y="42"/>
                  </a:cubicBezTo>
                  <a:cubicBezTo>
                    <a:pt x="9" y="43"/>
                    <a:pt x="9" y="44"/>
                    <a:pt x="9" y="44"/>
                  </a:cubicBezTo>
                  <a:cubicBezTo>
                    <a:pt x="9" y="47"/>
                    <a:pt x="8" y="50"/>
                    <a:pt x="8" y="53"/>
                  </a:cubicBezTo>
                  <a:cubicBezTo>
                    <a:pt x="9" y="76"/>
                    <a:pt x="9" y="98"/>
                    <a:pt x="8" y="117"/>
                  </a:cubicBezTo>
                  <a:cubicBezTo>
                    <a:pt x="0" y="147"/>
                    <a:pt x="5" y="175"/>
                    <a:pt x="22" y="201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35" y="127"/>
                    <a:pt x="109" y="113"/>
                    <a:pt x="90" y="86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11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2" y="47"/>
                    <a:pt x="12" y="45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26"/>
                    <a:pt x="18" y="14"/>
                    <a:pt x="25" y="8"/>
                  </a:cubicBezTo>
                  <a:cubicBezTo>
                    <a:pt x="17" y="32"/>
                    <a:pt x="14" y="69"/>
                    <a:pt x="17" y="120"/>
                  </a:cubicBezTo>
                  <a:cubicBezTo>
                    <a:pt x="11" y="150"/>
                    <a:pt x="17" y="176"/>
                    <a:pt x="32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7" y="173"/>
                    <a:pt x="3" y="146"/>
                    <a:pt x="11" y="118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98"/>
                    <a:pt x="12" y="76"/>
                    <a:pt x="11" y="53"/>
                  </a:cubicBezTo>
                  <a:close/>
                </a:path>
              </a:pathLst>
            </a:custGeom>
            <a:solidFill>
              <a:srgbClr val="FEC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362">
              <a:extLst>
                <a:ext uri="{FF2B5EF4-FFF2-40B4-BE49-F238E27FC236}">
                  <a16:creationId xmlns:a16="http://schemas.microsoft.com/office/drawing/2014/main" id="{1582B1FA-A647-4B6E-9EFD-6A092EC3C7C2}"/>
                </a:ext>
              </a:extLst>
            </p:cNvPr>
            <p:cNvSpPr/>
            <p:nvPr/>
          </p:nvSpPr>
          <p:spPr bwMode="auto">
            <a:xfrm>
              <a:off x="7261324" y="2121768"/>
              <a:ext cx="27384" cy="183356"/>
            </a:xfrm>
            <a:custGeom>
              <a:avLst/>
              <a:gdLst>
                <a:gd name="T0" fmla="*/ 8 w 29"/>
                <a:gd name="T1" fmla="*/ 45 h 190"/>
                <a:gd name="T2" fmla="*/ 8 w 29"/>
                <a:gd name="T3" fmla="*/ 45 h 190"/>
                <a:gd name="T4" fmla="*/ 8 w 29"/>
                <a:gd name="T5" fmla="*/ 110 h 190"/>
                <a:gd name="T6" fmla="*/ 8 w 29"/>
                <a:gd name="T7" fmla="*/ 110 h 190"/>
                <a:gd name="T8" fmla="*/ 20 w 29"/>
                <a:gd name="T9" fmla="*/ 190 h 190"/>
                <a:gd name="T10" fmla="*/ 29 w 29"/>
                <a:gd name="T11" fmla="*/ 190 h 190"/>
                <a:gd name="T12" fmla="*/ 14 w 29"/>
                <a:gd name="T13" fmla="*/ 112 h 190"/>
                <a:gd name="T14" fmla="*/ 22 w 29"/>
                <a:gd name="T15" fmla="*/ 0 h 190"/>
                <a:gd name="T16" fmla="*/ 9 w 29"/>
                <a:gd name="T17" fmla="*/ 34 h 190"/>
                <a:gd name="T18" fmla="*/ 9 w 29"/>
                <a:gd name="T19" fmla="*/ 34 h 190"/>
                <a:gd name="T20" fmla="*/ 9 w 29"/>
                <a:gd name="T21" fmla="*/ 37 h 190"/>
                <a:gd name="T22" fmla="*/ 8 w 29"/>
                <a:gd name="T23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90"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9" y="68"/>
                    <a:pt x="9" y="9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0" y="138"/>
                    <a:pt x="4" y="165"/>
                    <a:pt x="20" y="190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14" y="168"/>
                    <a:pt x="8" y="142"/>
                    <a:pt x="14" y="112"/>
                  </a:cubicBezTo>
                  <a:cubicBezTo>
                    <a:pt x="11" y="61"/>
                    <a:pt x="14" y="24"/>
                    <a:pt x="22" y="0"/>
                  </a:cubicBezTo>
                  <a:cubicBezTo>
                    <a:pt x="15" y="6"/>
                    <a:pt x="11" y="18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9" y="37"/>
                  </a:cubicBezTo>
                  <a:cubicBezTo>
                    <a:pt x="9" y="39"/>
                    <a:pt x="8" y="42"/>
                    <a:pt x="8" y="45"/>
                  </a:cubicBez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363">
              <a:extLst>
                <a:ext uri="{FF2B5EF4-FFF2-40B4-BE49-F238E27FC236}">
                  <a16:creationId xmlns:a16="http://schemas.microsoft.com/office/drawing/2014/main" id="{1E483F9D-F190-41EA-810D-C8FE27B52A29}"/>
                </a:ext>
              </a:extLst>
            </p:cNvPr>
            <p:cNvSpPr/>
            <p:nvPr/>
          </p:nvSpPr>
          <p:spPr bwMode="auto">
            <a:xfrm>
              <a:off x="7282756" y="2114624"/>
              <a:ext cx="39291" cy="125016"/>
            </a:xfrm>
            <a:custGeom>
              <a:avLst/>
              <a:gdLst>
                <a:gd name="T0" fmla="*/ 40 w 40"/>
                <a:gd name="T1" fmla="*/ 0 h 130"/>
                <a:gd name="T2" fmla="*/ 24 w 40"/>
                <a:gd name="T3" fmla="*/ 0 h 130"/>
                <a:gd name="T4" fmla="*/ 0 w 40"/>
                <a:gd name="T5" fmla="*/ 104 h 130"/>
                <a:gd name="T6" fmla="*/ 23 w 40"/>
                <a:gd name="T7" fmla="*/ 130 h 130"/>
                <a:gd name="T8" fmla="*/ 25 w 40"/>
                <a:gd name="T9" fmla="*/ 129 h 130"/>
                <a:gd name="T10" fmla="*/ 9 w 40"/>
                <a:gd name="T11" fmla="*/ 104 h 130"/>
                <a:gd name="T12" fmla="*/ 40 w 40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30">
                  <a:moveTo>
                    <a:pt x="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6" y="69"/>
                    <a:pt x="26" y="34"/>
                    <a:pt x="40" y="0"/>
                  </a:cubicBezTo>
                  <a:close/>
                </a:path>
              </a:pathLst>
            </a:custGeom>
            <a:solidFill>
              <a:srgbClr val="F1A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364">
              <a:extLst>
                <a:ext uri="{FF2B5EF4-FFF2-40B4-BE49-F238E27FC236}">
                  <a16:creationId xmlns:a16="http://schemas.microsoft.com/office/drawing/2014/main" id="{86FEF861-ECE1-4A31-A61D-3107BB45686A}"/>
                </a:ext>
              </a:extLst>
            </p:cNvPr>
            <p:cNvSpPr/>
            <p:nvPr/>
          </p:nvSpPr>
          <p:spPr bwMode="auto">
            <a:xfrm>
              <a:off x="7245846" y="2156296"/>
              <a:ext cx="39291" cy="160734"/>
            </a:xfrm>
            <a:custGeom>
              <a:avLst/>
              <a:gdLst>
                <a:gd name="T0" fmla="*/ 22 w 41"/>
                <a:gd name="T1" fmla="*/ 0 h 166"/>
                <a:gd name="T2" fmla="*/ 16 w 41"/>
                <a:gd name="T3" fmla="*/ 42 h 166"/>
                <a:gd name="T4" fmla="*/ 12 w 41"/>
                <a:gd name="T5" fmla="*/ 112 h 166"/>
                <a:gd name="T6" fmla="*/ 25 w 41"/>
                <a:gd name="T7" fmla="*/ 154 h 166"/>
                <a:gd name="T8" fmla="*/ 1 w 41"/>
                <a:gd name="T9" fmla="*/ 154 h 166"/>
                <a:gd name="T10" fmla="*/ 0 w 41"/>
                <a:gd name="T11" fmla="*/ 161 h 166"/>
                <a:gd name="T12" fmla="*/ 41 w 41"/>
                <a:gd name="T13" fmla="*/ 166 h 166"/>
                <a:gd name="T14" fmla="*/ 35 w 41"/>
                <a:gd name="T15" fmla="*/ 157 h 166"/>
                <a:gd name="T16" fmla="*/ 21 w 41"/>
                <a:gd name="T17" fmla="*/ 73 h 166"/>
                <a:gd name="T18" fmla="*/ 21 w 41"/>
                <a:gd name="T19" fmla="*/ 9 h 166"/>
                <a:gd name="T20" fmla="*/ 22 w 41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166">
                  <a:moveTo>
                    <a:pt x="22" y="0"/>
                  </a:moveTo>
                  <a:cubicBezTo>
                    <a:pt x="16" y="42"/>
                    <a:pt x="16" y="42"/>
                    <a:pt x="16" y="4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1" y="127"/>
                    <a:pt x="16" y="141"/>
                    <a:pt x="25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4" y="162"/>
                    <a:pt x="28" y="164"/>
                    <a:pt x="41" y="166"/>
                  </a:cubicBezTo>
                  <a:cubicBezTo>
                    <a:pt x="39" y="163"/>
                    <a:pt x="37" y="160"/>
                    <a:pt x="35" y="157"/>
                  </a:cubicBezTo>
                  <a:cubicBezTo>
                    <a:pt x="18" y="131"/>
                    <a:pt x="13" y="103"/>
                    <a:pt x="21" y="73"/>
                  </a:cubicBezTo>
                  <a:cubicBezTo>
                    <a:pt x="22" y="54"/>
                    <a:pt x="22" y="32"/>
                    <a:pt x="21" y="9"/>
                  </a:cubicBezTo>
                  <a:cubicBezTo>
                    <a:pt x="21" y="6"/>
                    <a:pt x="22" y="3"/>
                    <a:pt x="22" y="0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365">
              <a:extLst>
                <a:ext uri="{FF2B5EF4-FFF2-40B4-BE49-F238E27FC236}">
                  <a16:creationId xmlns:a16="http://schemas.microsoft.com/office/drawing/2014/main" id="{3AFCE929-54DA-408E-B97B-648E6F2BE498}"/>
                </a:ext>
              </a:extLst>
            </p:cNvPr>
            <p:cNvSpPr/>
            <p:nvPr/>
          </p:nvSpPr>
          <p:spPr bwMode="auto">
            <a:xfrm>
              <a:off x="7247037" y="2196778"/>
              <a:ext cx="22622" cy="108347"/>
            </a:xfrm>
            <a:custGeom>
              <a:avLst/>
              <a:gdLst>
                <a:gd name="T0" fmla="*/ 11 w 24"/>
                <a:gd name="T1" fmla="*/ 70 h 112"/>
                <a:gd name="T2" fmla="*/ 15 w 24"/>
                <a:gd name="T3" fmla="*/ 0 h 112"/>
                <a:gd name="T4" fmla="*/ 0 w 24"/>
                <a:gd name="T5" fmla="*/ 112 h 112"/>
                <a:gd name="T6" fmla="*/ 24 w 24"/>
                <a:gd name="T7" fmla="*/ 112 h 112"/>
                <a:gd name="T8" fmla="*/ 11 w 24"/>
                <a:gd name="T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11" y="7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5" y="99"/>
                    <a:pt x="10" y="85"/>
                    <a:pt x="11" y="7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366">
              <a:extLst>
                <a:ext uri="{FF2B5EF4-FFF2-40B4-BE49-F238E27FC236}">
                  <a16:creationId xmlns:a16="http://schemas.microsoft.com/office/drawing/2014/main" id="{E62CC1A7-C6B8-4F35-943C-07B965824999}"/>
                </a:ext>
              </a:extLst>
            </p:cNvPr>
            <p:cNvSpPr/>
            <p:nvPr/>
          </p:nvSpPr>
          <p:spPr bwMode="auto">
            <a:xfrm>
              <a:off x="7279184" y="2077715"/>
              <a:ext cx="217884" cy="253603"/>
            </a:xfrm>
            <a:custGeom>
              <a:avLst/>
              <a:gdLst>
                <a:gd name="T0" fmla="*/ 151 w 225"/>
                <a:gd name="T1" fmla="*/ 121 h 263"/>
                <a:gd name="T2" fmla="*/ 148 w 225"/>
                <a:gd name="T3" fmla="*/ 124 h 263"/>
                <a:gd name="T4" fmla="*/ 117 w 225"/>
                <a:gd name="T5" fmla="*/ 139 h 263"/>
                <a:gd name="T6" fmla="*/ 81 w 225"/>
                <a:gd name="T7" fmla="*/ 105 h 263"/>
                <a:gd name="T8" fmla="*/ 68 w 225"/>
                <a:gd name="T9" fmla="*/ 124 h 263"/>
                <a:gd name="T10" fmla="*/ 144 w 225"/>
                <a:gd name="T11" fmla="*/ 164 h 263"/>
                <a:gd name="T12" fmla="*/ 144 w 225"/>
                <a:gd name="T13" fmla="*/ 251 h 263"/>
                <a:gd name="T14" fmla="*/ 0 w 225"/>
                <a:gd name="T15" fmla="*/ 239 h 263"/>
                <a:gd name="T16" fmla="*/ 6 w 225"/>
                <a:gd name="T17" fmla="*/ 248 h 263"/>
                <a:gd name="T18" fmla="*/ 21 w 225"/>
                <a:gd name="T19" fmla="*/ 251 h 263"/>
                <a:gd name="T20" fmla="*/ 153 w 225"/>
                <a:gd name="T21" fmla="*/ 261 h 263"/>
                <a:gd name="T22" fmla="*/ 170 w 225"/>
                <a:gd name="T23" fmla="*/ 105 h 263"/>
                <a:gd name="T24" fmla="*/ 195 w 225"/>
                <a:gd name="T25" fmla="*/ 42 h 263"/>
                <a:gd name="T26" fmla="*/ 225 w 225"/>
                <a:gd name="T27" fmla="*/ 30 h 263"/>
                <a:gd name="T28" fmla="*/ 199 w 225"/>
                <a:gd name="T29" fmla="*/ 0 h 263"/>
                <a:gd name="T30" fmla="*/ 190 w 225"/>
                <a:gd name="T31" fmla="*/ 35 h 263"/>
                <a:gd name="T32" fmla="*/ 185 w 225"/>
                <a:gd name="T33" fmla="*/ 30 h 263"/>
                <a:gd name="T34" fmla="*/ 180 w 225"/>
                <a:gd name="T35" fmla="*/ 23 h 263"/>
                <a:gd name="T36" fmla="*/ 139 w 225"/>
                <a:gd name="T37" fmla="*/ 104 h 263"/>
                <a:gd name="T38" fmla="*/ 156 w 225"/>
                <a:gd name="T39" fmla="*/ 112 h 263"/>
                <a:gd name="T40" fmla="*/ 151 w 225"/>
                <a:gd name="T41" fmla="*/ 12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263">
                  <a:moveTo>
                    <a:pt x="151" y="121"/>
                  </a:moveTo>
                  <a:cubicBezTo>
                    <a:pt x="150" y="122"/>
                    <a:pt x="149" y="123"/>
                    <a:pt x="148" y="124"/>
                  </a:cubicBezTo>
                  <a:cubicBezTo>
                    <a:pt x="141" y="136"/>
                    <a:pt x="130" y="141"/>
                    <a:pt x="117" y="139"/>
                  </a:cubicBezTo>
                  <a:cubicBezTo>
                    <a:pt x="99" y="132"/>
                    <a:pt x="87" y="120"/>
                    <a:pt x="81" y="105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7" y="151"/>
                    <a:pt x="113" y="165"/>
                    <a:pt x="144" y="164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2" y="242"/>
                    <a:pt x="4" y="245"/>
                    <a:pt x="6" y="248"/>
                  </a:cubicBezTo>
                  <a:cubicBezTo>
                    <a:pt x="11" y="249"/>
                    <a:pt x="16" y="250"/>
                    <a:pt x="21" y="251"/>
                  </a:cubicBezTo>
                  <a:cubicBezTo>
                    <a:pt x="65" y="260"/>
                    <a:pt x="109" y="263"/>
                    <a:pt x="153" y="261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8" y="76"/>
                    <a:pt x="186" y="55"/>
                    <a:pt x="195" y="42"/>
                  </a:cubicBezTo>
                  <a:cubicBezTo>
                    <a:pt x="205" y="27"/>
                    <a:pt x="215" y="23"/>
                    <a:pt x="225" y="30"/>
                  </a:cubicBezTo>
                  <a:cubicBezTo>
                    <a:pt x="215" y="20"/>
                    <a:pt x="206" y="10"/>
                    <a:pt x="199" y="0"/>
                  </a:cubicBezTo>
                  <a:cubicBezTo>
                    <a:pt x="197" y="12"/>
                    <a:pt x="194" y="23"/>
                    <a:pt x="190" y="35"/>
                  </a:cubicBezTo>
                  <a:cubicBezTo>
                    <a:pt x="188" y="34"/>
                    <a:pt x="187" y="32"/>
                    <a:pt x="185" y="30"/>
                  </a:cubicBezTo>
                  <a:cubicBezTo>
                    <a:pt x="184" y="28"/>
                    <a:pt x="182" y="25"/>
                    <a:pt x="180" y="23"/>
                  </a:cubicBezTo>
                  <a:cubicBezTo>
                    <a:pt x="175" y="72"/>
                    <a:pt x="161" y="99"/>
                    <a:pt x="139" y="104"/>
                  </a:cubicBezTo>
                  <a:cubicBezTo>
                    <a:pt x="144" y="107"/>
                    <a:pt x="149" y="110"/>
                    <a:pt x="156" y="112"/>
                  </a:cubicBezTo>
                  <a:cubicBezTo>
                    <a:pt x="154" y="115"/>
                    <a:pt x="152" y="118"/>
                    <a:pt x="151" y="121"/>
                  </a:cubicBezTo>
                  <a:close/>
                </a:path>
              </a:pathLst>
            </a:custGeom>
            <a:solidFill>
              <a:srgbClr val="F1A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367">
              <a:extLst>
                <a:ext uri="{FF2B5EF4-FFF2-40B4-BE49-F238E27FC236}">
                  <a16:creationId xmlns:a16="http://schemas.microsoft.com/office/drawing/2014/main" id="{2D5CE02B-3521-4A5A-910D-684CEB4FA2BF}"/>
                </a:ext>
              </a:extLst>
            </p:cNvPr>
            <p:cNvSpPr/>
            <p:nvPr/>
          </p:nvSpPr>
          <p:spPr bwMode="auto">
            <a:xfrm>
              <a:off x="7166074" y="2099146"/>
              <a:ext cx="363141" cy="304800"/>
            </a:xfrm>
            <a:custGeom>
              <a:avLst/>
              <a:gdLst>
                <a:gd name="T0" fmla="*/ 342 w 376"/>
                <a:gd name="T1" fmla="*/ 7 h 315"/>
                <a:gd name="T2" fmla="*/ 312 w 376"/>
                <a:gd name="T3" fmla="*/ 19 h 315"/>
                <a:gd name="T4" fmla="*/ 358 w 376"/>
                <a:gd name="T5" fmla="*/ 100 h 315"/>
                <a:gd name="T6" fmla="*/ 303 w 376"/>
                <a:gd name="T7" fmla="*/ 287 h 315"/>
                <a:gd name="T8" fmla="*/ 129 w 376"/>
                <a:gd name="T9" fmla="*/ 262 h 315"/>
                <a:gd name="T10" fmla="*/ 55 w 376"/>
                <a:gd name="T11" fmla="*/ 248 h 315"/>
                <a:gd name="T12" fmla="*/ 22 w 376"/>
                <a:gd name="T13" fmla="*/ 232 h 315"/>
                <a:gd name="T14" fmla="*/ 0 w 376"/>
                <a:gd name="T15" fmla="*/ 247 h 315"/>
                <a:gd name="T16" fmla="*/ 1 w 376"/>
                <a:gd name="T17" fmla="*/ 250 h 315"/>
                <a:gd name="T18" fmla="*/ 20 w 376"/>
                <a:gd name="T19" fmla="*/ 238 h 315"/>
                <a:gd name="T20" fmla="*/ 41 w 376"/>
                <a:gd name="T21" fmla="*/ 249 h 315"/>
                <a:gd name="T22" fmla="*/ 57 w 376"/>
                <a:gd name="T23" fmla="*/ 259 h 315"/>
                <a:gd name="T24" fmla="*/ 122 w 376"/>
                <a:gd name="T25" fmla="*/ 270 h 315"/>
                <a:gd name="T26" fmla="*/ 134 w 376"/>
                <a:gd name="T27" fmla="*/ 271 h 315"/>
                <a:gd name="T28" fmla="*/ 134 w 376"/>
                <a:gd name="T29" fmla="*/ 276 h 315"/>
                <a:gd name="T30" fmla="*/ 215 w 376"/>
                <a:gd name="T31" fmla="*/ 297 h 315"/>
                <a:gd name="T32" fmla="*/ 318 w 376"/>
                <a:gd name="T33" fmla="*/ 300 h 315"/>
                <a:gd name="T34" fmla="*/ 376 w 376"/>
                <a:gd name="T35" fmla="*/ 95 h 315"/>
                <a:gd name="T36" fmla="*/ 354 w 376"/>
                <a:gd name="T37" fmla="*/ 16 h 315"/>
                <a:gd name="T38" fmla="*/ 342 w 376"/>
                <a:gd name="T39" fmla="*/ 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6" h="315">
                  <a:moveTo>
                    <a:pt x="342" y="7"/>
                  </a:moveTo>
                  <a:cubicBezTo>
                    <a:pt x="332" y="0"/>
                    <a:pt x="322" y="4"/>
                    <a:pt x="312" y="19"/>
                  </a:cubicBezTo>
                  <a:cubicBezTo>
                    <a:pt x="339" y="18"/>
                    <a:pt x="355" y="45"/>
                    <a:pt x="358" y="100"/>
                  </a:cubicBezTo>
                  <a:cubicBezTo>
                    <a:pt x="346" y="169"/>
                    <a:pt x="328" y="231"/>
                    <a:pt x="303" y="287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1" y="250"/>
                    <a:pt x="1" y="250"/>
                    <a:pt x="1" y="250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41" y="249"/>
                    <a:pt x="41" y="249"/>
                    <a:pt x="41" y="249"/>
                  </a:cubicBezTo>
                  <a:cubicBezTo>
                    <a:pt x="44" y="254"/>
                    <a:pt x="49" y="257"/>
                    <a:pt x="57" y="25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34" y="271"/>
                    <a:pt x="134" y="271"/>
                    <a:pt x="134" y="271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73" y="314"/>
                    <a:pt x="307" y="315"/>
                    <a:pt x="318" y="300"/>
                  </a:cubicBezTo>
                  <a:cubicBezTo>
                    <a:pt x="347" y="232"/>
                    <a:pt x="366" y="163"/>
                    <a:pt x="376" y="95"/>
                  </a:cubicBezTo>
                  <a:cubicBezTo>
                    <a:pt x="374" y="57"/>
                    <a:pt x="367" y="30"/>
                    <a:pt x="354" y="16"/>
                  </a:cubicBezTo>
                  <a:cubicBezTo>
                    <a:pt x="351" y="12"/>
                    <a:pt x="347" y="9"/>
                    <a:pt x="342" y="7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368">
              <a:extLst>
                <a:ext uri="{FF2B5EF4-FFF2-40B4-BE49-F238E27FC236}">
                  <a16:creationId xmlns:a16="http://schemas.microsoft.com/office/drawing/2014/main" id="{C4DEA59D-AB45-4E3C-8B02-B3A1E581E72F}"/>
                </a:ext>
              </a:extLst>
            </p:cNvPr>
            <p:cNvSpPr/>
            <p:nvPr/>
          </p:nvSpPr>
          <p:spPr bwMode="auto">
            <a:xfrm>
              <a:off x="7448252" y="1983656"/>
              <a:ext cx="48816" cy="122634"/>
            </a:xfrm>
            <a:custGeom>
              <a:avLst/>
              <a:gdLst>
                <a:gd name="T0" fmla="*/ 24 w 50"/>
                <a:gd name="T1" fmla="*/ 97 h 127"/>
                <a:gd name="T2" fmla="*/ 50 w 50"/>
                <a:gd name="T3" fmla="*/ 127 h 127"/>
                <a:gd name="T4" fmla="*/ 3 w 50"/>
                <a:gd name="T5" fmla="*/ 0 h 127"/>
                <a:gd name="T6" fmla="*/ 0 w 50"/>
                <a:gd name="T7" fmla="*/ 47 h 127"/>
                <a:gd name="T8" fmla="*/ 24 w 50"/>
                <a:gd name="T9" fmla="*/ 9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27">
                  <a:moveTo>
                    <a:pt x="24" y="97"/>
                  </a:moveTo>
                  <a:cubicBezTo>
                    <a:pt x="31" y="107"/>
                    <a:pt x="40" y="117"/>
                    <a:pt x="50" y="127"/>
                  </a:cubicBezTo>
                  <a:cubicBezTo>
                    <a:pt x="40" y="90"/>
                    <a:pt x="24" y="48"/>
                    <a:pt x="3" y="0"/>
                  </a:cubicBezTo>
                  <a:cubicBezTo>
                    <a:pt x="3" y="16"/>
                    <a:pt x="2" y="31"/>
                    <a:pt x="0" y="47"/>
                  </a:cubicBezTo>
                  <a:cubicBezTo>
                    <a:pt x="2" y="66"/>
                    <a:pt x="10" y="82"/>
                    <a:pt x="24" y="97"/>
                  </a:cubicBezTo>
                  <a:close/>
                </a:path>
              </a:pathLst>
            </a:custGeom>
            <a:solidFill>
              <a:srgbClr val="8F3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369">
              <a:extLst>
                <a:ext uri="{FF2B5EF4-FFF2-40B4-BE49-F238E27FC236}">
                  <a16:creationId xmlns:a16="http://schemas.microsoft.com/office/drawing/2014/main" id="{FBC8C01E-01B6-4BA7-8C18-958EB4CD67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312" y="2117006"/>
              <a:ext cx="350044" cy="259556"/>
            </a:xfrm>
            <a:custGeom>
              <a:avLst/>
              <a:gdLst>
                <a:gd name="T0" fmla="*/ 363 w 363"/>
                <a:gd name="T1" fmla="*/ 82 h 269"/>
                <a:gd name="T2" fmla="*/ 317 w 363"/>
                <a:gd name="T3" fmla="*/ 1 h 269"/>
                <a:gd name="T4" fmla="*/ 292 w 363"/>
                <a:gd name="T5" fmla="*/ 64 h 269"/>
                <a:gd name="T6" fmla="*/ 275 w 363"/>
                <a:gd name="T7" fmla="*/ 220 h 269"/>
                <a:gd name="T8" fmla="*/ 143 w 363"/>
                <a:gd name="T9" fmla="*/ 210 h 269"/>
                <a:gd name="T10" fmla="*/ 128 w 363"/>
                <a:gd name="T11" fmla="*/ 207 h 269"/>
                <a:gd name="T12" fmla="*/ 87 w 363"/>
                <a:gd name="T13" fmla="*/ 202 h 269"/>
                <a:gd name="T14" fmla="*/ 46 w 363"/>
                <a:gd name="T15" fmla="*/ 202 h 269"/>
                <a:gd name="T16" fmla="*/ 39 w 363"/>
                <a:gd name="T17" fmla="*/ 202 h 269"/>
                <a:gd name="T18" fmla="*/ 20 w 363"/>
                <a:gd name="T19" fmla="*/ 197 h 269"/>
                <a:gd name="T20" fmla="*/ 0 w 363"/>
                <a:gd name="T21" fmla="*/ 201 h 269"/>
                <a:gd name="T22" fmla="*/ 2 w 363"/>
                <a:gd name="T23" fmla="*/ 210 h 269"/>
                <a:gd name="T24" fmla="*/ 18 w 363"/>
                <a:gd name="T25" fmla="*/ 203 h 269"/>
                <a:gd name="T26" fmla="*/ 48 w 363"/>
                <a:gd name="T27" fmla="*/ 207 h 269"/>
                <a:gd name="T28" fmla="*/ 25 w 363"/>
                <a:gd name="T29" fmla="*/ 207 h 269"/>
                <a:gd name="T30" fmla="*/ 3 w 363"/>
                <a:gd name="T31" fmla="*/ 218 h 269"/>
                <a:gd name="T32" fmla="*/ 5 w 363"/>
                <a:gd name="T33" fmla="*/ 229 h 269"/>
                <a:gd name="T34" fmla="*/ 27 w 363"/>
                <a:gd name="T35" fmla="*/ 214 h 269"/>
                <a:gd name="T36" fmla="*/ 60 w 363"/>
                <a:gd name="T37" fmla="*/ 230 h 269"/>
                <a:gd name="T38" fmla="*/ 134 w 363"/>
                <a:gd name="T39" fmla="*/ 244 h 269"/>
                <a:gd name="T40" fmla="*/ 308 w 363"/>
                <a:gd name="T41" fmla="*/ 269 h 269"/>
                <a:gd name="T42" fmla="*/ 363 w 363"/>
                <a:gd name="T43" fmla="*/ 82 h 269"/>
                <a:gd name="T44" fmla="*/ 319 w 363"/>
                <a:gd name="T45" fmla="*/ 4 h 269"/>
                <a:gd name="T46" fmla="*/ 322 w 363"/>
                <a:gd name="T47" fmla="*/ 4 h 269"/>
                <a:gd name="T48" fmla="*/ 295 w 363"/>
                <a:gd name="T49" fmla="*/ 154 h 269"/>
                <a:gd name="T50" fmla="*/ 283 w 363"/>
                <a:gd name="T51" fmla="*/ 229 h 269"/>
                <a:gd name="T52" fmla="*/ 167 w 363"/>
                <a:gd name="T53" fmla="*/ 225 h 269"/>
                <a:gd name="T54" fmla="*/ 50 w 363"/>
                <a:gd name="T55" fmla="*/ 205 h 269"/>
                <a:gd name="T56" fmla="*/ 87 w 363"/>
                <a:gd name="T57" fmla="*/ 205 h 269"/>
                <a:gd name="T58" fmla="*/ 128 w 363"/>
                <a:gd name="T59" fmla="*/ 210 h 269"/>
                <a:gd name="T60" fmla="*/ 128 w 363"/>
                <a:gd name="T61" fmla="*/ 210 h 269"/>
                <a:gd name="T62" fmla="*/ 142 w 363"/>
                <a:gd name="T63" fmla="*/ 213 h 269"/>
                <a:gd name="T64" fmla="*/ 142 w 363"/>
                <a:gd name="T65" fmla="*/ 213 h 269"/>
                <a:gd name="T66" fmla="*/ 275 w 363"/>
                <a:gd name="T67" fmla="*/ 223 h 269"/>
                <a:gd name="T68" fmla="*/ 277 w 363"/>
                <a:gd name="T69" fmla="*/ 222 h 269"/>
                <a:gd name="T70" fmla="*/ 278 w 363"/>
                <a:gd name="T71" fmla="*/ 220 h 269"/>
                <a:gd name="T72" fmla="*/ 295 w 363"/>
                <a:gd name="T73" fmla="*/ 65 h 269"/>
                <a:gd name="T74" fmla="*/ 319 w 363"/>
                <a:gd name="T75" fmla="*/ 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3" h="269">
                  <a:moveTo>
                    <a:pt x="363" y="82"/>
                  </a:moveTo>
                  <a:cubicBezTo>
                    <a:pt x="360" y="27"/>
                    <a:pt x="344" y="0"/>
                    <a:pt x="317" y="1"/>
                  </a:cubicBezTo>
                  <a:cubicBezTo>
                    <a:pt x="308" y="14"/>
                    <a:pt x="300" y="35"/>
                    <a:pt x="292" y="64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31" y="222"/>
                    <a:pt x="187" y="219"/>
                    <a:pt x="143" y="210"/>
                  </a:cubicBezTo>
                  <a:cubicBezTo>
                    <a:pt x="138" y="209"/>
                    <a:pt x="133" y="208"/>
                    <a:pt x="128" y="207"/>
                  </a:cubicBezTo>
                  <a:cubicBezTo>
                    <a:pt x="115" y="205"/>
                    <a:pt x="101" y="203"/>
                    <a:pt x="87" y="202"/>
                  </a:cubicBezTo>
                  <a:cubicBezTo>
                    <a:pt x="74" y="201"/>
                    <a:pt x="60" y="201"/>
                    <a:pt x="46" y="202"/>
                  </a:cubicBezTo>
                  <a:cubicBezTo>
                    <a:pt x="43" y="202"/>
                    <a:pt x="41" y="202"/>
                    <a:pt x="39" y="202"/>
                  </a:cubicBezTo>
                  <a:cubicBezTo>
                    <a:pt x="20" y="197"/>
                    <a:pt x="20" y="197"/>
                    <a:pt x="20" y="197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2" y="210"/>
                    <a:pt x="2" y="210"/>
                    <a:pt x="2" y="210"/>
                  </a:cubicBezTo>
                  <a:cubicBezTo>
                    <a:pt x="18" y="203"/>
                    <a:pt x="18" y="203"/>
                    <a:pt x="18" y="203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308" y="269"/>
                    <a:pt x="308" y="269"/>
                    <a:pt x="308" y="269"/>
                  </a:cubicBezTo>
                  <a:cubicBezTo>
                    <a:pt x="333" y="213"/>
                    <a:pt x="351" y="151"/>
                    <a:pt x="363" y="82"/>
                  </a:cubicBezTo>
                  <a:close/>
                  <a:moveTo>
                    <a:pt x="319" y="4"/>
                  </a:moveTo>
                  <a:cubicBezTo>
                    <a:pt x="320" y="4"/>
                    <a:pt x="321" y="4"/>
                    <a:pt x="322" y="4"/>
                  </a:cubicBezTo>
                  <a:cubicBezTo>
                    <a:pt x="308" y="54"/>
                    <a:pt x="299" y="104"/>
                    <a:pt x="295" y="154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45" y="232"/>
                    <a:pt x="206" y="230"/>
                    <a:pt x="167" y="225"/>
                  </a:cubicBezTo>
                  <a:cubicBezTo>
                    <a:pt x="128" y="215"/>
                    <a:pt x="88" y="208"/>
                    <a:pt x="50" y="205"/>
                  </a:cubicBezTo>
                  <a:cubicBezTo>
                    <a:pt x="62" y="204"/>
                    <a:pt x="75" y="204"/>
                    <a:pt x="87" y="205"/>
                  </a:cubicBezTo>
                  <a:cubicBezTo>
                    <a:pt x="101" y="206"/>
                    <a:pt x="114" y="208"/>
                    <a:pt x="128" y="210"/>
                  </a:cubicBezTo>
                  <a:cubicBezTo>
                    <a:pt x="128" y="210"/>
                    <a:pt x="128" y="210"/>
                    <a:pt x="128" y="210"/>
                  </a:cubicBezTo>
                  <a:cubicBezTo>
                    <a:pt x="133" y="211"/>
                    <a:pt x="137" y="212"/>
                    <a:pt x="142" y="213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86" y="222"/>
                    <a:pt x="231" y="225"/>
                    <a:pt x="275" y="223"/>
                  </a:cubicBezTo>
                  <a:cubicBezTo>
                    <a:pt x="276" y="223"/>
                    <a:pt x="276" y="222"/>
                    <a:pt x="277" y="222"/>
                  </a:cubicBezTo>
                  <a:cubicBezTo>
                    <a:pt x="277" y="221"/>
                    <a:pt x="278" y="221"/>
                    <a:pt x="278" y="220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303" y="37"/>
                    <a:pt x="311" y="17"/>
                    <a:pt x="319" y="4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370">
              <a:extLst>
                <a:ext uri="{FF2B5EF4-FFF2-40B4-BE49-F238E27FC236}">
                  <a16:creationId xmlns:a16="http://schemas.microsoft.com/office/drawing/2014/main" id="{235D2DD1-067A-490B-91E0-283EA51E245A}"/>
                </a:ext>
              </a:extLst>
            </p:cNvPr>
            <p:cNvSpPr/>
            <p:nvPr/>
          </p:nvSpPr>
          <p:spPr bwMode="auto">
            <a:xfrm>
              <a:off x="7210127" y="2120578"/>
              <a:ext cx="261938" cy="220266"/>
            </a:xfrm>
            <a:custGeom>
              <a:avLst/>
              <a:gdLst>
                <a:gd name="T0" fmla="*/ 272 w 272"/>
                <a:gd name="T1" fmla="*/ 0 h 228"/>
                <a:gd name="T2" fmla="*/ 269 w 272"/>
                <a:gd name="T3" fmla="*/ 0 h 228"/>
                <a:gd name="T4" fmla="*/ 245 w 272"/>
                <a:gd name="T5" fmla="*/ 61 h 228"/>
                <a:gd name="T6" fmla="*/ 228 w 272"/>
                <a:gd name="T7" fmla="*/ 216 h 228"/>
                <a:gd name="T8" fmla="*/ 227 w 272"/>
                <a:gd name="T9" fmla="*/ 218 h 228"/>
                <a:gd name="T10" fmla="*/ 225 w 272"/>
                <a:gd name="T11" fmla="*/ 219 h 228"/>
                <a:gd name="T12" fmla="*/ 92 w 272"/>
                <a:gd name="T13" fmla="*/ 209 h 228"/>
                <a:gd name="T14" fmla="*/ 92 w 272"/>
                <a:gd name="T15" fmla="*/ 209 h 228"/>
                <a:gd name="T16" fmla="*/ 78 w 272"/>
                <a:gd name="T17" fmla="*/ 206 h 228"/>
                <a:gd name="T18" fmla="*/ 78 w 272"/>
                <a:gd name="T19" fmla="*/ 206 h 228"/>
                <a:gd name="T20" fmla="*/ 37 w 272"/>
                <a:gd name="T21" fmla="*/ 201 h 228"/>
                <a:gd name="T22" fmla="*/ 0 w 272"/>
                <a:gd name="T23" fmla="*/ 201 h 228"/>
                <a:gd name="T24" fmla="*/ 117 w 272"/>
                <a:gd name="T25" fmla="*/ 221 h 228"/>
                <a:gd name="T26" fmla="*/ 233 w 272"/>
                <a:gd name="T27" fmla="*/ 225 h 228"/>
                <a:gd name="T28" fmla="*/ 245 w 272"/>
                <a:gd name="T29" fmla="*/ 150 h 228"/>
                <a:gd name="T30" fmla="*/ 272 w 272"/>
                <a:gd name="T3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2" h="228">
                  <a:moveTo>
                    <a:pt x="272" y="0"/>
                  </a:moveTo>
                  <a:cubicBezTo>
                    <a:pt x="271" y="0"/>
                    <a:pt x="270" y="0"/>
                    <a:pt x="269" y="0"/>
                  </a:cubicBezTo>
                  <a:cubicBezTo>
                    <a:pt x="261" y="13"/>
                    <a:pt x="253" y="33"/>
                    <a:pt x="245" y="61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28" y="217"/>
                    <a:pt x="227" y="217"/>
                    <a:pt x="227" y="218"/>
                  </a:cubicBezTo>
                  <a:cubicBezTo>
                    <a:pt x="226" y="218"/>
                    <a:pt x="226" y="219"/>
                    <a:pt x="225" y="219"/>
                  </a:cubicBezTo>
                  <a:cubicBezTo>
                    <a:pt x="181" y="221"/>
                    <a:pt x="136" y="218"/>
                    <a:pt x="92" y="209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87" y="208"/>
                    <a:pt x="83" y="207"/>
                    <a:pt x="78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64" y="204"/>
                    <a:pt x="51" y="202"/>
                    <a:pt x="37" y="201"/>
                  </a:cubicBezTo>
                  <a:cubicBezTo>
                    <a:pt x="25" y="200"/>
                    <a:pt x="12" y="200"/>
                    <a:pt x="0" y="201"/>
                  </a:cubicBezTo>
                  <a:cubicBezTo>
                    <a:pt x="38" y="204"/>
                    <a:pt x="78" y="211"/>
                    <a:pt x="117" y="221"/>
                  </a:cubicBezTo>
                  <a:cubicBezTo>
                    <a:pt x="156" y="226"/>
                    <a:pt x="195" y="228"/>
                    <a:pt x="233" y="225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9" y="100"/>
                    <a:pt x="258" y="50"/>
                    <a:pt x="272" y="0"/>
                  </a:cubicBezTo>
                  <a:close/>
                </a:path>
              </a:pathLst>
            </a:custGeom>
            <a:solidFill>
              <a:srgbClr val="F1D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371">
              <a:extLst>
                <a:ext uri="{FF2B5EF4-FFF2-40B4-BE49-F238E27FC236}">
                  <a16:creationId xmlns:a16="http://schemas.microsoft.com/office/drawing/2014/main" id="{2A23FB02-3357-4926-A595-B6322C190481}"/>
                </a:ext>
              </a:extLst>
            </p:cNvPr>
            <p:cNvSpPr/>
            <p:nvPr/>
          </p:nvSpPr>
          <p:spPr bwMode="auto">
            <a:xfrm>
              <a:off x="7222034" y="2399184"/>
              <a:ext cx="10716" cy="22622"/>
            </a:xfrm>
            <a:custGeom>
              <a:avLst/>
              <a:gdLst>
                <a:gd name="T0" fmla="*/ 12 w 12"/>
                <a:gd name="T1" fmla="*/ 23 h 24"/>
                <a:gd name="T2" fmla="*/ 10 w 12"/>
                <a:gd name="T3" fmla="*/ 0 h 24"/>
                <a:gd name="T4" fmla="*/ 0 w 12"/>
                <a:gd name="T5" fmla="*/ 0 h 24"/>
                <a:gd name="T6" fmla="*/ 3 w 12"/>
                <a:gd name="T7" fmla="*/ 24 h 24"/>
                <a:gd name="T8" fmla="*/ 12 w 12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4">
                  <a:moveTo>
                    <a:pt x="12" y="2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6" y="24"/>
                    <a:pt x="9" y="24"/>
                    <a:pt x="12" y="23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372">
              <a:extLst>
                <a:ext uri="{FF2B5EF4-FFF2-40B4-BE49-F238E27FC236}">
                  <a16:creationId xmlns:a16="http://schemas.microsoft.com/office/drawing/2014/main" id="{B086C833-0010-4CC5-A791-3D76D6A810E3}"/>
                </a:ext>
              </a:extLst>
            </p:cNvPr>
            <p:cNvSpPr/>
            <p:nvPr/>
          </p:nvSpPr>
          <p:spPr bwMode="auto">
            <a:xfrm>
              <a:off x="7231559" y="2394421"/>
              <a:ext cx="36909" cy="26194"/>
            </a:xfrm>
            <a:custGeom>
              <a:avLst/>
              <a:gdLst>
                <a:gd name="T0" fmla="*/ 0 w 39"/>
                <a:gd name="T1" fmla="*/ 5 h 28"/>
                <a:gd name="T2" fmla="*/ 2 w 39"/>
                <a:gd name="T3" fmla="*/ 28 h 28"/>
                <a:gd name="T4" fmla="*/ 34 w 39"/>
                <a:gd name="T5" fmla="*/ 27 h 28"/>
                <a:gd name="T6" fmla="*/ 36 w 39"/>
                <a:gd name="T7" fmla="*/ 15 h 28"/>
                <a:gd name="T8" fmla="*/ 39 w 39"/>
                <a:gd name="T9" fmla="*/ 0 h 28"/>
                <a:gd name="T10" fmla="*/ 23 w 39"/>
                <a:gd name="T11" fmla="*/ 4 h 28"/>
                <a:gd name="T12" fmla="*/ 0 w 39"/>
                <a:gd name="T1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8">
                  <a:moveTo>
                    <a:pt x="0" y="5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3" y="28"/>
                    <a:pt x="23" y="27"/>
                    <a:pt x="34" y="27"/>
                  </a:cubicBezTo>
                  <a:cubicBezTo>
                    <a:pt x="34" y="23"/>
                    <a:pt x="35" y="19"/>
                    <a:pt x="36" y="15"/>
                  </a:cubicBezTo>
                  <a:cubicBezTo>
                    <a:pt x="37" y="10"/>
                    <a:pt x="38" y="5"/>
                    <a:pt x="39" y="0"/>
                  </a:cubicBezTo>
                  <a:cubicBezTo>
                    <a:pt x="34" y="2"/>
                    <a:pt x="29" y="3"/>
                    <a:pt x="23" y="4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373">
              <a:extLst>
                <a:ext uri="{FF2B5EF4-FFF2-40B4-BE49-F238E27FC236}">
                  <a16:creationId xmlns:a16="http://schemas.microsoft.com/office/drawing/2014/main" id="{CADAF48A-4F29-49DB-87DF-4E66C807820E}"/>
                </a:ext>
              </a:extLst>
            </p:cNvPr>
            <p:cNvSpPr/>
            <p:nvPr/>
          </p:nvSpPr>
          <p:spPr bwMode="auto">
            <a:xfrm>
              <a:off x="7175599" y="2399184"/>
              <a:ext cx="48816" cy="25003"/>
            </a:xfrm>
            <a:custGeom>
              <a:avLst/>
              <a:gdLst>
                <a:gd name="T0" fmla="*/ 50 w 50"/>
                <a:gd name="T1" fmla="*/ 24 h 26"/>
                <a:gd name="T2" fmla="*/ 47 w 50"/>
                <a:gd name="T3" fmla="*/ 0 h 26"/>
                <a:gd name="T4" fmla="*/ 26 w 50"/>
                <a:gd name="T5" fmla="*/ 1 h 26"/>
                <a:gd name="T6" fmla="*/ 0 w 50"/>
                <a:gd name="T7" fmla="*/ 26 h 26"/>
                <a:gd name="T8" fmla="*/ 50 w 50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6">
                  <a:moveTo>
                    <a:pt x="50" y="2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6" y="25"/>
                    <a:pt x="33" y="25"/>
                    <a:pt x="50" y="2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374">
              <a:extLst>
                <a:ext uri="{FF2B5EF4-FFF2-40B4-BE49-F238E27FC236}">
                  <a16:creationId xmlns:a16="http://schemas.microsoft.com/office/drawing/2014/main" id="{E3579411-0653-4448-9007-8644D02AE2E9}"/>
                </a:ext>
              </a:extLst>
            </p:cNvPr>
            <p:cNvSpPr/>
            <p:nvPr/>
          </p:nvSpPr>
          <p:spPr bwMode="auto">
            <a:xfrm>
              <a:off x="7104162" y="2419425"/>
              <a:ext cx="207169" cy="736997"/>
            </a:xfrm>
            <a:custGeom>
              <a:avLst/>
              <a:gdLst>
                <a:gd name="T0" fmla="*/ 134 w 215"/>
                <a:gd name="T1" fmla="*/ 1 h 763"/>
                <a:gd name="T2" fmla="*/ 125 w 215"/>
                <a:gd name="T3" fmla="*/ 2 h 763"/>
                <a:gd name="T4" fmla="*/ 75 w 215"/>
                <a:gd name="T5" fmla="*/ 4 h 763"/>
                <a:gd name="T6" fmla="*/ 50 w 215"/>
                <a:gd name="T7" fmla="*/ 26 h 763"/>
                <a:gd name="T8" fmla="*/ 33 w 215"/>
                <a:gd name="T9" fmla="*/ 4 h 763"/>
                <a:gd name="T10" fmla="*/ 6 w 215"/>
                <a:gd name="T11" fmla="*/ 4 h 763"/>
                <a:gd name="T12" fmla="*/ 0 w 215"/>
                <a:gd name="T13" fmla="*/ 22 h 763"/>
                <a:gd name="T14" fmla="*/ 27 w 215"/>
                <a:gd name="T15" fmla="*/ 22 h 763"/>
                <a:gd name="T16" fmla="*/ 40 w 215"/>
                <a:gd name="T17" fmla="*/ 38 h 763"/>
                <a:gd name="T18" fmla="*/ 82 w 215"/>
                <a:gd name="T19" fmla="*/ 21 h 763"/>
                <a:gd name="T20" fmla="*/ 139 w 215"/>
                <a:gd name="T21" fmla="*/ 29 h 763"/>
                <a:gd name="T22" fmla="*/ 138 w 215"/>
                <a:gd name="T23" fmla="*/ 270 h 763"/>
                <a:gd name="T24" fmla="*/ 139 w 215"/>
                <a:gd name="T25" fmla="*/ 276 h 763"/>
                <a:gd name="T26" fmla="*/ 166 w 215"/>
                <a:gd name="T27" fmla="*/ 431 h 763"/>
                <a:gd name="T28" fmla="*/ 166 w 215"/>
                <a:gd name="T29" fmla="*/ 594 h 763"/>
                <a:gd name="T30" fmla="*/ 187 w 215"/>
                <a:gd name="T31" fmla="*/ 655 h 763"/>
                <a:gd name="T32" fmla="*/ 173 w 215"/>
                <a:gd name="T33" fmla="*/ 743 h 763"/>
                <a:gd name="T34" fmla="*/ 110 w 215"/>
                <a:gd name="T35" fmla="*/ 735 h 763"/>
                <a:gd name="T36" fmla="*/ 110 w 215"/>
                <a:gd name="T37" fmla="*/ 752 h 763"/>
                <a:gd name="T38" fmla="*/ 120 w 215"/>
                <a:gd name="T39" fmla="*/ 756 h 763"/>
                <a:gd name="T40" fmla="*/ 196 w 215"/>
                <a:gd name="T41" fmla="*/ 755 h 763"/>
                <a:gd name="T42" fmla="*/ 204 w 215"/>
                <a:gd name="T43" fmla="*/ 752 h 763"/>
                <a:gd name="T44" fmla="*/ 213 w 215"/>
                <a:gd name="T45" fmla="*/ 589 h 763"/>
                <a:gd name="T46" fmla="*/ 206 w 215"/>
                <a:gd name="T47" fmla="*/ 586 h 763"/>
                <a:gd name="T48" fmla="*/ 206 w 215"/>
                <a:gd name="T49" fmla="*/ 577 h 763"/>
                <a:gd name="T50" fmla="*/ 181 w 215"/>
                <a:gd name="T51" fmla="*/ 572 h 763"/>
                <a:gd name="T52" fmla="*/ 183 w 215"/>
                <a:gd name="T53" fmla="*/ 551 h 763"/>
                <a:gd name="T54" fmla="*/ 171 w 215"/>
                <a:gd name="T55" fmla="*/ 284 h 763"/>
                <a:gd name="T56" fmla="*/ 166 w 215"/>
                <a:gd name="T57" fmla="*/ 0 h 763"/>
                <a:gd name="T58" fmla="*/ 134 w 215"/>
                <a:gd name="T59" fmla="*/ 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" h="763">
                  <a:moveTo>
                    <a:pt x="134" y="1"/>
                  </a:moveTo>
                  <a:cubicBezTo>
                    <a:pt x="131" y="2"/>
                    <a:pt x="128" y="2"/>
                    <a:pt x="125" y="2"/>
                  </a:cubicBezTo>
                  <a:cubicBezTo>
                    <a:pt x="108" y="3"/>
                    <a:pt x="91" y="3"/>
                    <a:pt x="75" y="4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4" y="4"/>
                    <a:pt x="15" y="4"/>
                    <a:pt x="6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24" y="112"/>
                    <a:pt x="124" y="192"/>
                    <a:pt x="138" y="270"/>
                  </a:cubicBezTo>
                  <a:cubicBezTo>
                    <a:pt x="138" y="272"/>
                    <a:pt x="138" y="274"/>
                    <a:pt x="139" y="276"/>
                  </a:cubicBezTo>
                  <a:cubicBezTo>
                    <a:pt x="166" y="431"/>
                    <a:pt x="166" y="431"/>
                    <a:pt x="166" y="431"/>
                  </a:cubicBezTo>
                  <a:cubicBezTo>
                    <a:pt x="166" y="594"/>
                    <a:pt x="166" y="594"/>
                    <a:pt x="166" y="594"/>
                  </a:cubicBezTo>
                  <a:cubicBezTo>
                    <a:pt x="187" y="655"/>
                    <a:pt x="187" y="655"/>
                    <a:pt x="187" y="655"/>
                  </a:cubicBezTo>
                  <a:cubicBezTo>
                    <a:pt x="173" y="743"/>
                    <a:pt x="173" y="743"/>
                    <a:pt x="173" y="743"/>
                  </a:cubicBezTo>
                  <a:cubicBezTo>
                    <a:pt x="110" y="735"/>
                    <a:pt x="110" y="735"/>
                    <a:pt x="110" y="735"/>
                  </a:cubicBezTo>
                  <a:cubicBezTo>
                    <a:pt x="110" y="741"/>
                    <a:pt x="110" y="747"/>
                    <a:pt x="110" y="752"/>
                  </a:cubicBezTo>
                  <a:cubicBezTo>
                    <a:pt x="113" y="753"/>
                    <a:pt x="117" y="755"/>
                    <a:pt x="120" y="756"/>
                  </a:cubicBezTo>
                  <a:cubicBezTo>
                    <a:pt x="146" y="763"/>
                    <a:pt x="171" y="763"/>
                    <a:pt x="196" y="755"/>
                  </a:cubicBezTo>
                  <a:cubicBezTo>
                    <a:pt x="199" y="754"/>
                    <a:pt x="201" y="753"/>
                    <a:pt x="204" y="752"/>
                  </a:cubicBezTo>
                  <a:cubicBezTo>
                    <a:pt x="212" y="703"/>
                    <a:pt x="215" y="649"/>
                    <a:pt x="213" y="589"/>
                  </a:cubicBezTo>
                  <a:cubicBezTo>
                    <a:pt x="211" y="588"/>
                    <a:pt x="209" y="587"/>
                    <a:pt x="206" y="586"/>
                  </a:cubicBezTo>
                  <a:cubicBezTo>
                    <a:pt x="206" y="577"/>
                    <a:pt x="206" y="577"/>
                    <a:pt x="206" y="577"/>
                  </a:cubicBezTo>
                  <a:cubicBezTo>
                    <a:pt x="181" y="572"/>
                    <a:pt x="181" y="572"/>
                    <a:pt x="181" y="572"/>
                  </a:cubicBezTo>
                  <a:cubicBezTo>
                    <a:pt x="182" y="565"/>
                    <a:pt x="182" y="558"/>
                    <a:pt x="183" y="551"/>
                  </a:cubicBezTo>
                  <a:cubicBezTo>
                    <a:pt x="186" y="466"/>
                    <a:pt x="183" y="377"/>
                    <a:pt x="171" y="284"/>
                  </a:cubicBezTo>
                  <a:cubicBezTo>
                    <a:pt x="153" y="181"/>
                    <a:pt x="151" y="86"/>
                    <a:pt x="166" y="0"/>
                  </a:cubicBezTo>
                  <a:cubicBezTo>
                    <a:pt x="155" y="0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375">
              <a:extLst>
                <a:ext uri="{FF2B5EF4-FFF2-40B4-BE49-F238E27FC236}">
                  <a16:creationId xmlns:a16="http://schemas.microsoft.com/office/drawing/2014/main" id="{D3C088FD-8882-409A-8F06-DD39F2D76A1F}"/>
                </a:ext>
              </a:extLst>
            </p:cNvPr>
            <p:cNvSpPr/>
            <p:nvPr/>
          </p:nvSpPr>
          <p:spPr bwMode="auto">
            <a:xfrm>
              <a:off x="7136309" y="2365846"/>
              <a:ext cx="147638" cy="35719"/>
            </a:xfrm>
            <a:custGeom>
              <a:avLst/>
              <a:gdLst>
                <a:gd name="T0" fmla="*/ 88 w 153"/>
                <a:gd name="T1" fmla="*/ 34 h 37"/>
                <a:gd name="T2" fmla="*/ 98 w 153"/>
                <a:gd name="T3" fmla="*/ 34 h 37"/>
                <a:gd name="T4" fmla="*/ 121 w 153"/>
                <a:gd name="T5" fmla="*/ 33 h 37"/>
                <a:gd name="T6" fmla="*/ 137 w 153"/>
                <a:gd name="T7" fmla="*/ 29 h 37"/>
                <a:gd name="T8" fmla="*/ 153 w 153"/>
                <a:gd name="T9" fmla="*/ 8 h 37"/>
                <a:gd name="T10" fmla="*/ 88 w 153"/>
                <a:gd name="T11" fmla="*/ 0 h 37"/>
                <a:gd name="T12" fmla="*/ 76 w 153"/>
                <a:gd name="T13" fmla="*/ 6 h 37"/>
                <a:gd name="T14" fmla="*/ 135 w 153"/>
                <a:gd name="T15" fmla="*/ 15 h 37"/>
                <a:gd name="T16" fmla="*/ 109 w 153"/>
                <a:gd name="T17" fmla="*/ 25 h 37"/>
                <a:gd name="T18" fmla="*/ 0 w 153"/>
                <a:gd name="T19" fmla="*/ 31 h 37"/>
                <a:gd name="T20" fmla="*/ 16 w 153"/>
                <a:gd name="T21" fmla="*/ 37 h 37"/>
                <a:gd name="T22" fmla="*/ 67 w 153"/>
                <a:gd name="T23" fmla="*/ 35 h 37"/>
                <a:gd name="T24" fmla="*/ 88 w 153"/>
                <a:gd name="T25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37">
                  <a:moveTo>
                    <a:pt x="88" y="34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7" y="32"/>
                    <a:pt x="132" y="31"/>
                    <a:pt x="137" y="29"/>
                  </a:cubicBezTo>
                  <a:cubicBezTo>
                    <a:pt x="146" y="24"/>
                    <a:pt x="152" y="17"/>
                    <a:pt x="153" y="8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4" y="3"/>
                    <a:pt x="80" y="5"/>
                    <a:pt x="76" y="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1" y="19"/>
                    <a:pt x="123" y="22"/>
                    <a:pt x="109" y="2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" y="34"/>
                    <a:pt x="10" y="36"/>
                    <a:pt x="16" y="37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88" y="34"/>
                    <a:pt x="88" y="34"/>
                    <a:pt x="88" y="34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376">
              <a:extLst>
                <a:ext uri="{FF2B5EF4-FFF2-40B4-BE49-F238E27FC236}">
                  <a16:creationId xmlns:a16="http://schemas.microsoft.com/office/drawing/2014/main" id="{F561271E-7B03-4869-8BDB-D4D97CDFA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9418" y="2387278"/>
              <a:ext cx="232172" cy="597694"/>
            </a:xfrm>
            <a:custGeom>
              <a:avLst/>
              <a:gdLst>
                <a:gd name="T0" fmla="*/ 17 w 240"/>
                <a:gd name="T1" fmla="*/ 22 h 620"/>
                <a:gd name="T2" fmla="*/ 15 w 240"/>
                <a:gd name="T3" fmla="*/ 34 h 620"/>
                <a:gd name="T4" fmla="*/ 20 w 240"/>
                <a:gd name="T5" fmla="*/ 318 h 620"/>
                <a:gd name="T6" fmla="*/ 32 w 240"/>
                <a:gd name="T7" fmla="*/ 585 h 620"/>
                <a:gd name="T8" fmla="*/ 41 w 240"/>
                <a:gd name="T9" fmla="*/ 582 h 620"/>
                <a:gd name="T10" fmla="*/ 55 w 240"/>
                <a:gd name="T11" fmla="*/ 280 h 620"/>
                <a:gd name="T12" fmla="*/ 55 w 240"/>
                <a:gd name="T13" fmla="*/ 611 h 620"/>
                <a:gd name="T14" fmla="*/ 82 w 240"/>
                <a:gd name="T15" fmla="*/ 603 h 620"/>
                <a:gd name="T16" fmla="*/ 121 w 240"/>
                <a:gd name="T17" fmla="*/ 345 h 620"/>
                <a:gd name="T18" fmla="*/ 121 w 240"/>
                <a:gd name="T19" fmla="*/ 620 h 620"/>
                <a:gd name="T20" fmla="*/ 131 w 240"/>
                <a:gd name="T21" fmla="*/ 619 h 620"/>
                <a:gd name="T22" fmla="*/ 220 w 240"/>
                <a:gd name="T23" fmla="*/ 588 h 620"/>
                <a:gd name="T24" fmla="*/ 240 w 240"/>
                <a:gd name="T25" fmla="*/ 333 h 620"/>
                <a:gd name="T26" fmla="*/ 215 w 240"/>
                <a:gd name="T27" fmla="*/ 48 h 620"/>
                <a:gd name="T28" fmla="*/ 173 w 240"/>
                <a:gd name="T29" fmla="*/ 23 h 620"/>
                <a:gd name="T30" fmla="*/ 55 w 240"/>
                <a:gd name="T31" fmla="*/ 0 h 620"/>
                <a:gd name="T32" fmla="*/ 17 w 240"/>
                <a:gd name="T33" fmla="*/ 22 h 620"/>
                <a:gd name="T34" fmla="*/ 19 w 240"/>
                <a:gd name="T35" fmla="*/ 24 h 620"/>
                <a:gd name="T36" fmla="*/ 29 w 240"/>
                <a:gd name="T37" fmla="*/ 19 h 620"/>
                <a:gd name="T38" fmla="*/ 29 w 240"/>
                <a:gd name="T39" fmla="*/ 307 h 620"/>
                <a:gd name="T40" fmla="*/ 41 w 240"/>
                <a:gd name="T41" fmla="*/ 520 h 620"/>
                <a:gd name="T42" fmla="*/ 38 w 240"/>
                <a:gd name="T43" fmla="*/ 580 h 620"/>
                <a:gd name="T44" fmla="*/ 35 w 240"/>
                <a:gd name="T45" fmla="*/ 581 h 620"/>
                <a:gd name="T46" fmla="*/ 23 w 240"/>
                <a:gd name="T47" fmla="*/ 318 h 620"/>
                <a:gd name="T48" fmla="*/ 23 w 240"/>
                <a:gd name="T49" fmla="*/ 318 h 620"/>
                <a:gd name="T50" fmla="*/ 18 w 240"/>
                <a:gd name="T51" fmla="*/ 34 h 620"/>
                <a:gd name="T52" fmla="*/ 19 w 240"/>
                <a:gd name="T53" fmla="*/ 24 h 620"/>
                <a:gd name="T54" fmla="*/ 58 w 240"/>
                <a:gd name="T55" fmla="*/ 280 h 620"/>
                <a:gd name="T56" fmla="*/ 67 w 240"/>
                <a:gd name="T57" fmla="*/ 301 h 620"/>
                <a:gd name="T58" fmla="*/ 69 w 240"/>
                <a:gd name="T59" fmla="*/ 604 h 620"/>
                <a:gd name="T60" fmla="*/ 58 w 240"/>
                <a:gd name="T61" fmla="*/ 607 h 620"/>
                <a:gd name="T62" fmla="*/ 58 w 240"/>
                <a:gd name="T63" fmla="*/ 280 h 620"/>
                <a:gd name="T64" fmla="*/ 124 w 240"/>
                <a:gd name="T65" fmla="*/ 345 h 620"/>
                <a:gd name="T66" fmla="*/ 131 w 240"/>
                <a:gd name="T67" fmla="*/ 353 h 620"/>
                <a:gd name="T68" fmla="*/ 131 w 240"/>
                <a:gd name="T69" fmla="*/ 616 h 620"/>
                <a:gd name="T70" fmla="*/ 124 w 240"/>
                <a:gd name="T71" fmla="*/ 617 h 620"/>
                <a:gd name="T72" fmla="*/ 124 w 240"/>
                <a:gd name="T73" fmla="*/ 34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620">
                  <a:moveTo>
                    <a:pt x="17" y="22"/>
                  </a:moveTo>
                  <a:cubicBezTo>
                    <a:pt x="16" y="26"/>
                    <a:pt x="15" y="30"/>
                    <a:pt x="15" y="34"/>
                  </a:cubicBezTo>
                  <a:cubicBezTo>
                    <a:pt x="0" y="120"/>
                    <a:pt x="2" y="215"/>
                    <a:pt x="20" y="318"/>
                  </a:cubicBezTo>
                  <a:cubicBezTo>
                    <a:pt x="32" y="411"/>
                    <a:pt x="35" y="500"/>
                    <a:pt x="32" y="585"/>
                  </a:cubicBezTo>
                  <a:cubicBezTo>
                    <a:pt x="41" y="582"/>
                    <a:pt x="41" y="582"/>
                    <a:pt x="41" y="582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55" y="611"/>
                    <a:pt x="55" y="611"/>
                    <a:pt x="55" y="611"/>
                  </a:cubicBezTo>
                  <a:cubicBezTo>
                    <a:pt x="82" y="603"/>
                    <a:pt x="82" y="603"/>
                    <a:pt x="82" y="603"/>
                  </a:cubicBezTo>
                  <a:cubicBezTo>
                    <a:pt x="121" y="345"/>
                    <a:pt x="121" y="345"/>
                    <a:pt x="121" y="345"/>
                  </a:cubicBezTo>
                  <a:cubicBezTo>
                    <a:pt x="121" y="620"/>
                    <a:pt x="121" y="620"/>
                    <a:pt x="121" y="620"/>
                  </a:cubicBezTo>
                  <a:cubicBezTo>
                    <a:pt x="125" y="620"/>
                    <a:pt x="128" y="620"/>
                    <a:pt x="131" y="619"/>
                  </a:cubicBezTo>
                  <a:cubicBezTo>
                    <a:pt x="161" y="617"/>
                    <a:pt x="190" y="607"/>
                    <a:pt x="220" y="588"/>
                  </a:cubicBezTo>
                  <a:cubicBezTo>
                    <a:pt x="240" y="333"/>
                    <a:pt x="240" y="333"/>
                    <a:pt x="240" y="333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24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14" y="95"/>
                    <a:pt x="14" y="191"/>
                    <a:pt x="29" y="307"/>
                  </a:cubicBezTo>
                  <a:cubicBezTo>
                    <a:pt x="37" y="385"/>
                    <a:pt x="41" y="456"/>
                    <a:pt x="41" y="520"/>
                  </a:cubicBezTo>
                  <a:cubicBezTo>
                    <a:pt x="38" y="580"/>
                    <a:pt x="38" y="580"/>
                    <a:pt x="38" y="580"/>
                  </a:cubicBezTo>
                  <a:cubicBezTo>
                    <a:pt x="35" y="581"/>
                    <a:pt x="35" y="581"/>
                    <a:pt x="35" y="581"/>
                  </a:cubicBezTo>
                  <a:cubicBezTo>
                    <a:pt x="38" y="497"/>
                    <a:pt x="34" y="409"/>
                    <a:pt x="23" y="318"/>
                  </a:cubicBezTo>
                  <a:cubicBezTo>
                    <a:pt x="23" y="318"/>
                    <a:pt x="23" y="318"/>
                    <a:pt x="23" y="318"/>
                  </a:cubicBezTo>
                  <a:cubicBezTo>
                    <a:pt x="5" y="215"/>
                    <a:pt x="3" y="120"/>
                    <a:pt x="18" y="34"/>
                  </a:cubicBezTo>
                  <a:cubicBezTo>
                    <a:pt x="18" y="31"/>
                    <a:pt x="19" y="28"/>
                    <a:pt x="19" y="24"/>
                  </a:cubicBezTo>
                  <a:close/>
                  <a:moveTo>
                    <a:pt x="58" y="280"/>
                  </a:moveTo>
                  <a:cubicBezTo>
                    <a:pt x="67" y="301"/>
                    <a:pt x="67" y="301"/>
                    <a:pt x="67" y="301"/>
                  </a:cubicBezTo>
                  <a:cubicBezTo>
                    <a:pt x="63" y="411"/>
                    <a:pt x="63" y="512"/>
                    <a:pt x="69" y="604"/>
                  </a:cubicBezTo>
                  <a:cubicBezTo>
                    <a:pt x="58" y="607"/>
                    <a:pt x="58" y="607"/>
                    <a:pt x="58" y="607"/>
                  </a:cubicBezTo>
                  <a:cubicBezTo>
                    <a:pt x="58" y="280"/>
                    <a:pt x="58" y="280"/>
                    <a:pt x="58" y="280"/>
                  </a:cubicBezTo>
                  <a:close/>
                  <a:moveTo>
                    <a:pt x="124" y="345"/>
                  </a:moveTo>
                  <a:cubicBezTo>
                    <a:pt x="131" y="353"/>
                    <a:pt x="131" y="353"/>
                    <a:pt x="131" y="353"/>
                  </a:cubicBezTo>
                  <a:cubicBezTo>
                    <a:pt x="131" y="616"/>
                    <a:pt x="131" y="616"/>
                    <a:pt x="131" y="616"/>
                  </a:cubicBezTo>
                  <a:cubicBezTo>
                    <a:pt x="129" y="617"/>
                    <a:pt x="127" y="617"/>
                    <a:pt x="124" y="617"/>
                  </a:cubicBezTo>
                  <a:cubicBezTo>
                    <a:pt x="124" y="345"/>
                    <a:pt x="124" y="345"/>
                    <a:pt x="124" y="345"/>
                  </a:cubicBezTo>
                  <a:close/>
                </a:path>
              </a:pathLst>
            </a:custGeom>
            <a:solidFill>
              <a:srgbClr val="FEC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377">
              <a:extLst>
                <a:ext uri="{FF2B5EF4-FFF2-40B4-BE49-F238E27FC236}">
                  <a16:creationId xmlns:a16="http://schemas.microsoft.com/office/drawing/2014/main" id="{39E87D6E-4969-45FF-94E3-ED4C0B72885F}"/>
                </a:ext>
              </a:extLst>
            </p:cNvPr>
            <p:cNvSpPr/>
            <p:nvPr/>
          </p:nvSpPr>
          <p:spPr bwMode="auto">
            <a:xfrm>
              <a:off x="7251799" y="2405137"/>
              <a:ext cx="36909" cy="542925"/>
            </a:xfrm>
            <a:custGeom>
              <a:avLst/>
              <a:gdLst>
                <a:gd name="T0" fmla="*/ 26 w 38"/>
                <a:gd name="T1" fmla="*/ 0 h 562"/>
                <a:gd name="T2" fmla="*/ 16 w 38"/>
                <a:gd name="T3" fmla="*/ 5 h 562"/>
                <a:gd name="T4" fmla="*/ 15 w 38"/>
                <a:gd name="T5" fmla="*/ 15 h 562"/>
                <a:gd name="T6" fmla="*/ 20 w 38"/>
                <a:gd name="T7" fmla="*/ 299 h 562"/>
                <a:gd name="T8" fmla="*/ 20 w 38"/>
                <a:gd name="T9" fmla="*/ 299 h 562"/>
                <a:gd name="T10" fmla="*/ 32 w 38"/>
                <a:gd name="T11" fmla="*/ 562 h 562"/>
                <a:gd name="T12" fmla="*/ 35 w 38"/>
                <a:gd name="T13" fmla="*/ 561 h 562"/>
                <a:gd name="T14" fmla="*/ 38 w 38"/>
                <a:gd name="T15" fmla="*/ 501 h 562"/>
                <a:gd name="T16" fmla="*/ 26 w 38"/>
                <a:gd name="T17" fmla="*/ 288 h 562"/>
                <a:gd name="T18" fmla="*/ 26 w 38"/>
                <a:gd name="T1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62">
                  <a:moveTo>
                    <a:pt x="26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6" y="9"/>
                    <a:pt x="15" y="12"/>
                    <a:pt x="15" y="15"/>
                  </a:cubicBezTo>
                  <a:cubicBezTo>
                    <a:pt x="0" y="101"/>
                    <a:pt x="2" y="196"/>
                    <a:pt x="20" y="299"/>
                  </a:cubicBezTo>
                  <a:cubicBezTo>
                    <a:pt x="20" y="299"/>
                    <a:pt x="20" y="299"/>
                    <a:pt x="20" y="299"/>
                  </a:cubicBezTo>
                  <a:cubicBezTo>
                    <a:pt x="31" y="390"/>
                    <a:pt x="35" y="478"/>
                    <a:pt x="32" y="562"/>
                  </a:cubicBezTo>
                  <a:cubicBezTo>
                    <a:pt x="35" y="561"/>
                    <a:pt x="35" y="561"/>
                    <a:pt x="35" y="561"/>
                  </a:cubicBezTo>
                  <a:cubicBezTo>
                    <a:pt x="38" y="501"/>
                    <a:pt x="38" y="501"/>
                    <a:pt x="38" y="501"/>
                  </a:cubicBezTo>
                  <a:cubicBezTo>
                    <a:pt x="38" y="437"/>
                    <a:pt x="34" y="366"/>
                    <a:pt x="26" y="288"/>
                  </a:cubicBezTo>
                  <a:cubicBezTo>
                    <a:pt x="11" y="172"/>
                    <a:pt x="11" y="76"/>
                    <a:pt x="26" y="0"/>
                  </a:cubicBez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378">
              <a:extLst>
                <a:ext uri="{FF2B5EF4-FFF2-40B4-BE49-F238E27FC236}">
                  <a16:creationId xmlns:a16="http://schemas.microsoft.com/office/drawing/2014/main" id="{76D16F51-5E03-4768-BEC5-36995AB1049D}"/>
                </a:ext>
              </a:extLst>
            </p:cNvPr>
            <p:cNvSpPr/>
            <p:nvPr/>
          </p:nvSpPr>
          <p:spPr bwMode="auto">
            <a:xfrm>
              <a:off x="7305377" y="2657550"/>
              <a:ext cx="10716" cy="315516"/>
            </a:xfrm>
            <a:custGeom>
              <a:avLst/>
              <a:gdLst>
                <a:gd name="T0" fmla="*/ 9 w 11"/>
                <a:gd name="T1" fmla="*/ 21 h 327"/>
                <a:gd name="T2" fmla="*/ 0 w 11"/>
                <a:gd name="T3" fmla="*/ 0 h 327"/>
                <a:gd name="T4" fmla="*/ 0 w 11"/>
                <a:gd name="T5" fmla="*/ 327 h 327"/>
                <a:gd name="T6" fmla="*/ 11 w 11"/>
                <a:gd name="T7" fmla="*/ 324 h 327"/>
                <a:gd name="T8" fmla="*/ 9 w 11"/>
                <a:gd name="T9" fmla="*/ 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27">
                  <a:moveTo>
                    <a:pt x="9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1" y="324"/>
                    <a:pt x="11" y="324"/>
                    <a:pt x="11" y="324"/>
                  </a:cubicBezTo>
                  <a:cubicBezTo>
                    <a:pt x="5" y="232"/>
                    <a:pt x="5" y="131"/>
                    <a:pt x="9" y="21"/>
                  </a:cubicBez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379">
              <a:extLst>
                <a:ext uri="{FF2B5EF4-FFF2-40B4-BE49-F238E27FC236}">
                  <a16:creationId xmlns:a16="http://schemas.microsoft.com/office/drawing/2014/main" id="{55E55E82-1295-432A-AF84-D01C9FECC6F3}"/>
                </a:ext>
              </a:extLst>
            </p:cNvPr>
            <p:cNvSpPr/>
            <p:nvPr/>
          </p:nvSpPr>
          <p:spPr bwMode="auto">
            <a:xfrm>
              <a:off x="7369671" y="2719462"/>
              <a:ext cx="5953" cy="263128"/>
            </a:xfrm>
            <a:custGeom>
              <a:avLst/>
              <a:gdLst>
                <a:gd name="T0" fmla="*/ 7 w 7"/>
                <a:gd name="T1" fmla="*/ 8 h 272"/>
                <a:gd name="T2" fmla="*/ 0 w 7"/>
                <a:gd name="T3" fmla="*/ 0 h 272"/>
                <a:gd name="T4" fmla="*/ 0 w 7"/>
                <a:gd name="T5" fmla="*/ 272 h 272"/>
                <a:gd name="T6" fmla="*/ 7 w 7"/>
                <a:gd name="T7" fmla="*/ 271 h 272"/>
                <a:gd name="T8" fmla="*/ 7 w 7"/>
                <a:gd name="T9" fmla="*/ 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2">
                  <a:moveTo>
                    <a:pt x="7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3" y="272"/>
                    <a:pt x="5" y="272"/>
                    <a:pt x="7" y="271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380">
              <a:extLst>
                <a:ext uri="{FF2B5EF4-FFF2-40B4-BE49-F238E27FC236}">
                  <a16:creationId xmlns:a16="http://schemas.microsoft.com/office/drawing/2014/main" id="{BC61B039-D849-4457-80C9-3CFADE0C3E5E}"/>
                </a:ext>
              </a:extLst>
            </p:cNvPr>
            <p:cNvSpPr/>
            <p:nvPr/>
          </p:nvSpPr>
          <p:spPr bwMode="auto">
            <a:xfrm>
              <a:off x="7266087" y="2365846"/>
              <a:ext cx="250031" cy="642938"/>
            </a:xfrm>
            <a:custGeom>
              <a:avLst/>
              <a:gdLst>
                <a:gd name="T0" fmla="*/ 3 w 259"/>
                <a:gd name="T1" fmla="*/ 29 h 666"/>
                <a:gd name="T2" fmla="*/ 0 w 259"/>
                <a:gd name="T3" fmla="*/ 44 h 666"/>
                <a:gd name="T4" fmla="*/ 38 w 259"/>
                <a:gd name="T5" fmla="*/ 22 h 666"/>
                <a:gd name="T6" fmla="*/ 156 w 259"/>
                <a:gd name="T7" fmla="*/ 45 h 666"/>
                <a:gd name="T8" fmla="*/ 198 w 259"/>
                <a:gd name="T9" fmla="*/ 70 h 666"/>
                <a:gd name="T10" fmla="*/ 223 w 259"/>
                <a:gd name="T11" fmla="*/ 355 h 666"/>
                <a:gd name="T12" fmla="*/ 203 w 259"/>
                <a:gd name="T13" fmla="*/ 610 h 666"/>
                <a:gd name="T14" fmla="*/ 114 w 259"/>
                <a:gd name="T15" fmla="*/ 641 h 666"/>
                <a:gd name="T16" fmla="*/ 104 w 259"/>
                <a:gd name="T17" fmla="*/ 642 h 666"/>
                <a:gd name="T18" fmla="*/ 104 w 259"/>
                <a:gd name="T19" fmla="*/ 663 h 666"/>
                <a:gd name="T20" fmla="*/ 142 w 259"/>
                <a:gd name="T21" fmla="*/ 665 h 666"/>
                <a:gd name="T22" fmla="*/ 150 w 259"/>
                <a:gd name="T23" fmla="*/ 664 h 666"/>
                <a:gd name="T24" fmla="*/ 235 w 259"/>
                <a:gd name="T25" fmla="*/ 634 h 666"/>
                <a:gd name="T26" fmla="*/ 241 w 259"/>
                <a:gd name="T27" fmla="*/ 630 h 666"/>
                <a:gd name="T28" fmla="*/ 240 w 259"/>
                <a:gd name="T29" fmla="*/ 624 h 666"/>
                <a:gd name="T30" fmla="*/ 259 w 259"/>
                <a:gd name="T31" fmla="*/ 619 h 666"/>
                <a:gd name="T32" fmla="*/ 237 w 259"/>
                <a:gd name="T33" fmla="*/ 318 h 666"/>
                <a:gd name="T34" fmla="*/ 215 w 259"/>
                <a:gd name="T35" fmla="*/ 24 h 666"/>
                <a:gd name="T36" fmla="*/ 112 w 259"/>
                <a:gd name="T37" fmla="*/ 21 h 666"/>
                <a:gd name="T38" fmla="*/ 31 w 259"/>
                <a:gd name="T39" fmla="*/ 0 h 666"/>
                <a:gd name="T40" fmla="*/ 31 w 259"/>
                <a:gd name="T41" fmla="*/ 10 h 666"/>
                <a:gd name="T42" fmla="*/ 19 w 259"/>
                <a:gd name="T43" fmla="*/ 8 h 666"/>
                <a:gd name="T44" fmla="*/ 3 w 259"/>
                <a:gd name="T45" fmla="*/ 2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9" h="666">
                  <a:moveTo>
                    <a:pt x="3" y="29"/>
                  </a:moveTo>
                  <a:cubicBezTo>
                    <a:pt x="2" y="34"/>
                    <a:pt x="1" y="39"/>
                    <a:pt x="0" y="44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98" y="70"/>
                    <a:pt x="198" y="70"/>
                    <a:pt x="198" y="70"/>
                  </a:cubicBezTo>
                  <a:cubicBezTo>
                    <a:pt x="223" y="355"/>
                    <a:pt x="223" y="355"/>
                    <a:pt x="223" y="355"/>
                  </a:cubicBezTo>
                  <a:cubicBezTo>
                    <a:pt x="203" y="610"/>
                    <a:pt x="203" y="610"/>
                    <a:pt x="203" y="610"/>
                  </a:cubicBezTo>
                  <a:cubicBezTo>
                    <a:pt x="173" y="629"/>
                    <a:pt x="144" y="639"/>
                    <a:pt x="114" y="641"/>
                  </a:cubicBezTo>
                  <a:cubicBezTo>
                    <a:pt x="111" y="642"/>
                    <a:pt x="108" y="642"/>
                    <a:pt x="104" y="642"/>
                  </a:cubicBezTo>
                  <a:cubicBezTo>
                    <a:pt x="104" y="663"/>
                    <a:pt x="104" y="663"/>
                    <a:pt x="104" y="663"/>
                  </a:cubicBezTo>
                  <a:cubicBezTo>
                    <a:pt x="117" y="665"/>
                    <a:pt x="129" y="666"/>
                    <a:pt x="142" y="665"/>
                  </a:cubicBezTo>
                  <a:cubicBezTo>
                    <a:pt x="144" y="665"/>
                    <a:pt x="147" y="664"/>
                    <a:pt x="150" y="664"/>
                  </a:cubicBezTo>
                  <a:cubicBezTo>
                    <a:pt x="178" y="661"/>
                    <a:pt x="207" y="651"/>
                    <a:pt x="235" y="634"/>
                  </a:cubicBezTo>
                  <a:cubicBezTo>
                    <a:pt x="237" y="633"/>
                    <a:pt x="239" y="632"/>
                    <a:pt x="241" y="630"/>
                  </a:cubicBezTo>
                  <a:cubicBezTo>
                    <a:pt x="240" y="624"/>
                    <a:pt x="240" y="624"/>
                    <a:pt x="240" y="624"/>
                  </a:cubicBezTo>
                  <a:cubicBezTo>
                    <a:pt x="259" y="619"/>
                    <a:pt x="259" y="619"/>
                    <a:pt x="259" y="619"/>
                  </a:cubicBezTo>
                  <a:cubicBezTo>
                    <a:pt x="237" y="318"/>
                    <a:pt x="237" y="318"/>
                    <a:pt x="237" y="318"/>
                  </a:cubicBezTo>
                  <a:cubicBezTo>
                    <a:pt x="240" y="216"/>
                    <a:pt x="233" y="118"/>
                    <a:pt x="215" y="24"/>
                  </a:cubicBezTo>
                  <a:cubicBezTo>
                    <a:pt x="204" y="39"/>
                    <a:pt x="170" y="38"/>
                    <a:pt x="112" y="2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7"/>
                    <a:pt x="12" y="24"/>
                    <a:pt x="3" y="29"/>
                  </a:cubicBezTo>
                  <a:close/>
                </a:path>
              </a:pathLst>
            </a:custGeom>
            <a:solidFill>
              <a:srgbClr val="F1A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381">
              <a:extLst>
                <a:ext uri="{FF2B5EF4-FFF2-40B4-BE49-F238E27FC236}">
                  <a16:creationId xmlns:a16="http://schemas.microsoft.com/office/drawing/2014/main" id="{650D6A1F-F5D4-49F0-816B-0B5B3111A576}"/>
                </a:ext>
              </a:extLst>
            </p:cNvPr>
            <p:cNvSpPr/>
            <p:nvPr/>
          </p:nvSpPr>
          <p:spPr bwMode="auto">
            <a:xfrm>
              <a:off x="7050584" y="2350368"/>
              <a:ext cx="216694" cy="45244"/>
            </a:xfrm>
            <a:custGeom>
              <a:avLst/>
              <a:gdLst>
                <a:gd name="T0" fmla="*/ 198 w 224"/>
                <a:gd name="T1" fmla="*/ 41 h 47"/>
                <a:gd name="T2" fmla="*/ 224 w 224"/>
                <a:gd name="T3" fmla="*/ 31 h 47"/>
                <a:gd name="T4" fmla="*/ 165 w 224"/>
                <a:gd name="T5" fmla="*/ 22 h 47"/>
                <a:gd name="T6" fmla="*/ 136 w 224"/>
                <a:gd name="T7" fmla="*/ 30 h 47"/>
                <a:gd name="T8" fmla="*/ 142 w 224"/>
                <a:gd name="T9" fmla="*/ 33 h 47"/>
                <a:gd name="T10" fmla="*/ 149 w 224"/>
                <a:gd name="T11" fmla="*/ 37 h 47"/>
                <a:gd name="T12" fmla="*/ 130 w 224"/>
                <a:gd name="T13" fmla="*/ 32 h 47"/>
                <a:gd name="T14" fmla="*/ 121 w 224"/>
                <a:gd name="T15" fmla="*/ 27 h 47"/>
                <a:gd name="T16" fmla="*/ 137 w 224"/>
                <a:gd name="T17" fmla="*/ 12 h 47"/>
                <a:gd name="T18" fmla="*/ 131 w 224"/>
                <a:gd name="T19" fmla="*/ 11 h 47"/>
                <a:gd name="T20" fmla="*/ 121 w 224"/>
                <a:gd name="T21" fmla="*/ 18 h 47"/>
                <a:gd name="T22" fmla="*/ 101 w 224"/>
                <a:gd name="T23" fmla="*/ 23 h 47"/>
                <a:gd name="T24" fmla="*/ 81 w 224"/>
                <a:gd name="T25" fmla="*/ 6 h 47"/>
                <a:gd name="T26" fmla="*/ 82 w 224"/>
                <a:gd name="T27" fmla="*/ 13 h 47"/>
                <a:gd name="T28" fmla="*/ 89 w 224"/>
                <a:gd name="T29" fmla="*/ 24 h 47"/>
                <a:gd name="T30" fmla="*/ 92 w 224"/>
                <a:gd name="T31" fmla="*/ 30 h 47"/>
                <a:gd name="T32" fmla="*/ 82 w 224"/>
                <a:gd name="T33" fmla="*/ 26 h 47"/>
                <a:gd name="T34" fmla="*/ 58 w 224"/>
                <a:gd name="T35" fmla="*/ 1 h 47"/>
                <a:gd name="T36" fmla="*/ 53 w 224"/>
                <a:gd name="T37" fmla="*/ 3 h 47"/>
                <a:gd name="T38" fmla="*/ 55 w 224"/>
                <a:gd name="T39" fmla="*/ 10 h 47"/>
                <a:gd name="T40" fmla="*/ 55 w 224"/>
                <a:gd name="T41" fmla="*/ 10 h 47"/>
                <a:gd name="T42" fmla="*/ 56 w 224"/>
                <a:gd name="T43" fmla="*/ 11 h 47"/>
                <a:gd name="T44" fmla="*/ 69 w 224"/>
                <a:gd name="T45" fmla="*/ 26 h 47"/>
                <a:gd name="T46" fmla="*/ 32 w 224"/>
                <a:gd name="T47" fmla="*/ 0 h 47"/>
                <a:gd name="T48" fmla="*/ 28 w 224"/>
                <a:gd name="T49" fmla="*/ 1 h 47"/>
                <a:gd name="T50" fmla="*/ 29 w 224"/>
                <a:gd name="T51" fmla="*/ 8 h 47"/>
                <a:gd name="T52" fmla="*/ 48 w 224"/>
                <a:gd name="T53" fmla="*/ 24 h 47"/>
                <a:gd name="T54" fmla="*/ 3 w 224"/>
                <a:gd name="T55" fmla="*/ 3 h 47"/>
                <a:gd name="T56" fmla="*/ 0 w 224"/>
                <a:gd name="T57" fmla="*/ 4 h 47"/>
                <a:gd name="T58" fmla="*/ 9 w 224"/>
                <a:gd name="T59" fmla="*/ 13 h 47"/>
                <a:gd name="T60" fmla="*/ 39 w 224"/>
                <a:gd name="T61" fmla="*/ 24 h 47"/>
                <a:gd name="T62" fmla="*/ 76 w 224"/>
                <a:gd name="T63" fmla="*/ 36 h 47"/>
                <a:gd name="T64" fmla="*/ 89 w 224"/>
                <a:gd name="T65" fmla="*/ 47 h 47"/>
                <a:gd name="T66" fmla="*/ 198 w 224"/>
                <a:gd name="T6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" h="47">
                  <a:moveTo>
                    <a:pt x="198" y="41"/>
                  </a:moveTo>
                  <a:cubicBezTo>
                    <a:pt x="212" y="38"/>
                    <a:pt x="220" y="35"/>
                    <a:pt x="224" y="31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57" y="26"/>
                    <a:pt x="147" y="28"/>
                    <a:pt x="136" y="30"/>
                  </a:cubicBezTo>
                  <a:cubicBezTo>
                    <a:pt x="137" y="31"/>
                    <a:pt x="140" y="33"/>
                    <a:pt x="142" y="33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7"/>
                    <a:pt x="81" y="10"/>
                    <a:pt x="82" y="1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1"/>
                    <a:pt x="54" y="2"/>
                    <a:pt x="53" y="3"/>
                  </a:cubicBezTo>
                  <a:cubicBezTo>
                    <a:pt x="51" y="4"/>
                    <a:pt x="52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6" y="2"/>
                    <a:pt x="26" y="4"/>
                    <a:pt x="29" y="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0" y="6"/>
                    <a:pt x="3" y="9"/>
                    <a:pt x="9" y="1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0" y="40"/>
                    <a:pt x="84" y="44"/>
                    <a:pt x="89" y="47"/>
                  </a:cubicBezTo>
                  <a:cubicBezTo>
                    <a:pt x="198" y="41"/>
                    <a:pt x="198" y="41"/>
                    <a:pt x="198" y="41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82">
              <a:extLst>
                <a:ext uri="{FF2B5EF4-FFF2-40B4-BE49-F238E27FC236}">
                  <a16:creationId xmlns:a16="http://schemas.microsoft.com/office/drawing/2014/main" id="{C239C841-DAE0-4486-A36F-EA8633FA2075}"/>
                </a:ext>
              </a:extLst>
            </p:cNvPr>
            <p:cNvSpPr/>
            <p:nvPr/>
          </p:nvSpPr>
          <p:spPr bwMode="auto">
            <a:xfrm>
              <a:off x="7004149" y="2336081"/>
              <a:ext cx="291703" cy="39291"/>
            </a:xfrm>
            <a:custGeom>
              <a:avLst/>
              <a:gdLst>
                <a:gd name="T0" fmla="*/ 302 w 302"/>
                <a:gd name="T1" fmla="*/ 31 h 41"/>
                <a:gd name="T2" fmla="*/ 302 w 302"/>
                <a:gd name="T3" fmla="*/ 26 h 41"/>
                <a:gd name="T4" fmla="*/ 290 w 302"/>
                <a:gd name="T5" fmla="*/ 25 h 41"/>
                <a:gd name="T6" fmla="*/ 161 w 302"/>
                <a:gd name="T7" fmla="*/ 14 h 41"/>
                <a:gd name="T8" fmla="*/ 0 w 302"/>
                <a:gd name="T9" fmla="*/ 0 h 41"/>
                <a:gd name="T10" fmla="*/ 0 w 302"/>
                <a:gd name="T11" fmla="*/ 8 h 41"/>
                <a:gd name="T12" fmla="*/ 76 w 302"/>
                <a:gd name="T13" fmla="*/ 16 h 41"/>
                <a:gd name="T14" fmla="*/ 80 w 302"/>
                <a:gd name="T15" fmla="*/ 15 h 41"/>
                <a:gd name="T16" fmla="*/ 89 w 302"/>
                <a:gd name="T17" fmla="*/ 17 h 41"/>
                <a:gd name="T18" fmla="*/ 101 w 302"/>
                <a:gd name="T19" fmla="*/ 18 h 41"/>
                <a:gd name="T20" fmla="*/ 106 w 302"/>
                <a:gd name="T21" fmla="*/ 16 h 41"/>
                <a:gd name="T22" fmla="*/ 114 w 302"/>
                <a:gd name="T23" fmla="*/ 19 h 41"/>
                <a:gd name="T24" fmla="*/ 115 w 302"/>
                <a:gd name="T25" fmla="*/ 19 h 41"/>
                <a:gd name="T26" fmla="*/ 129 w 302"/>
                <a:gd name="T27" fmla="*/ 21 h 41"/>
                <a:gd name="T28" fmla="*/ 137 w 302"/>
                <a:gd name="T29" fmla="*/ 22 h 41"/>
                <a:gd name="T30" fmla="*/ 179 w 302"/>
                <a:gd name="T31" fmla="*/ 26 h 41"/>
                <a:gd name="T32" fmla="*/ 185 w 302"/>
                <a:gd name="T33" fmla="*/ 27 h 41"/>
                <a:gd name="T34" fmla="*/ 225 w 302"/>
                <a:gd name="T35" fmla="*/ 31 h 41"/>
                <a:gd name="T36" fmla="*/ 290 w 302"/>
                <a:gd name="T37" fmla="*/ 39 h 41"/>
                <a:gd name="T38" fmla="*/ 302 w 302"/>
                <a:gd name="T39" fmla="*/ 41 h 41"/>
                <a:gd name="T40" fmla="*/ 302 w 302"/>
                <a:gd name="T41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41">
                  <a:moveTo>
                    <a:pt x="302" y="31"/>
                  </a:moveTo>
                  <a:cubicBezTo>
                    <a:pt x="302" y="26"/>
                    <a:pt x="302" y="26"/>
                    <a:pt x="302" y="26"/>
                  </a:cubicBezTo>
                  <a:cubicBezTo>
                    <a:pt x="290" y="25"/>
                    <a:pt x="290" y="25"/>
                    <a:pt x="290" y="25"/>
                  </a:cubicBezTo>
                  <a:cubicBezTo>
                    <a:pt x="161" y="14"/>
                    <a:pt x="161" y="14"/>
                    <a:pt x="16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7" y="15"/>
                    <a:pt x="78" y="15"/>
                    <a:pt x="80" y="15"/>
                  </a:cubicBezTo>
                  <a:cubicBezTo>
                    <a:pt x="82" y="15"/>
                    <a:pt x="85" y="16"/>
                    <a:pt x="89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2" y="17"/>
                    <a:pt x="104" y="16"/>
                    <a:pt x="106" y="16"/>
                  </a:cubicBezTo>
                  <a:cubicBezTo>
                    <a:pt x="108" y="16"/>
                    <a:pt x="111" y="17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30" y="19"/>
                    <a:pt x="133" y="20"/>
                    <a:pt x="137" y="22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225" y="31"/>
                    <a:pt x="225" y="31"/>
                    <a:pt x="225" y="31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31"/>
                    <a:pt x="302" y="31"/>
                    <a:pt x="302" y="3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83">
              <a:extLst>
                <a:ext uri="{FF2B5EF4-FFF2-40B4-BE49-F238E27FC236}">
                  <a16:creationId xmlns:a16="http://schemas.microsoft.com/office/drawing/2014/main" id="{6D91EDA7-C441-4893-8749-E92E946312D1}"/>
                </a:ext>
              </a:extLst>
            </p:cNvPr>
            <p:cNvSpPr/>
            <p:nvPr/>
          </p:nvSpPr>
          <p:spPr bwMode="auto">
            <a:xfrm>
              <a:off x="7160121" y="2340843"/>
              <a:ext cx="123825" cy="19050"/>
            </a:xfrm>
            <a:custGeom>
              <a:avLst/>
              <a:gdLst>
                <a:gd name="T0" fmla="*/ 104 w 104"/>
                <a:gd name="T1" fmla="*/ 16 h 16"/>
                <a:gd name="T2" fmla="*/ 52 w 104"/>
                <a:gd name="T3" fmla="*/ 7 h 16"/>
                <a:gd name="T4" fmla="*/ 6 w 104"/>
                <a:gd name="T5" fmla="*/ 0 h 16"/>
                <a:gd name="T6" fmla="*/ 0 w 104"/>
                <a:gd name="T7" fmla="*/ 7 h 16"/>
                <a:gd name="T8" fmla="*/ 104 w 104"/>
                <a:gd name="T9" fmla="*/ 16 h 16"/>
                <a:gd name="T10" fmla="*/ 104 w 10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6">
                  <a:moveTo>
                    <a:pt x="104" y="16"/>
                  </a:moveTo>
                  <a:lnTo>
                    <a:pt x="5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104" y="16"/>
                  </a:lnTo>
                  <a:lnTo>
                    <a:pt x="104" y="16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384">
              <a:extLst>
                <a:ext uri="{FF2B5EF4-FFF2-40B4-BE49-F238E27FC236}">
                  <a16:creationId xmlns:a16="http://schemas.microsoft.com/office/drawing/2014/main" id="{764BFA93-07DA-481A-8098-5926AE142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2262" y="2439665"/>
              <a:ext cx="141684" cy="696516"/>
            </a:xfrm>
            <a:custGeom>
              <a:avLst/>
              <a:gdLst>
                <a:gd name="T0" fmla="*/ 99 w 147"/>
                <a:gd name="T1" fmla="*/ 255 h 722"/>
                <a:gd name="T2" fmla="*/ 98 w 147"/>
                <a:gd name="T3" fmla="*/ 249 h 722"/>
                <a:gd name="T4" fmla="*/ 99 w 147"/>
                <a:gd name="T5" fmla="*/ 8 h 722"/>
                <a:gd name="T6" fmla="*/ 42 w 147"/>
                <a:gd name="T7" fmla="*/ 0 h 722"/>
                <a:gd name="T8" fmla="*/ 0 w 147"/>
                <a:gd name="T9" fmla="*/ 17 h 722"/>
                <a:gd name="T10" fmla="*/ 40 w 147"/>
                <a:gd name="T11" fmla="*/ 176 h 722"/>
                <a:gd name="T12" fmla="*/ 56 w 147"/>
                <a:gd name="T13" fmla="*/ 248 h 722"/>
                <a:gd name="T14" fmla="*/ 90 w 147"/>
                <a:gd name="T15" fmla="*/ 395 h 722"/>
                <a:gd name="T16" fmla="*/ 77 w 147"/>
                <a:gd name="T17" fmla="*/ 590 h 722"/>
                <a:gd name="T18" fmla="*/ 93 w 147"/>
                <a:gd name="T19" fmla="*/ 654 h 722"/>
                <a:gd name="T20" fmla="*/ 118 w 147"/>
                <a:gd name="T21" fmla="*/ 702 h 722"/>
                <a:gd name="T22" fmla="*/ 81 w 147"/>
                <a:gd name="T23" fmla="*/ 676 h 722"/>
                <a:gd name="T24" fmla="*/ 70 w 147"/>
                <a:gd name="T25" fmla="*/ 714 h 722"/>
                <a:gd name="T26" fmla="*/ 133 w 147"/>
                <a:gd name="T27" fmla="*/ 722 h 722"/>
                <a:gd name="T28" fmla="*/ 147 w 147"/>
                <a:gd name="T29" fmla="*/ 634 h 722"/>
                <a:gd name="T30" fmla="*/ 126 w 147"/>
                <a:gd name="T31" fmla="*/ 573 h 722"/>
                <a:gd name="T32" fmla="*/ 126 w 147"/>
                <a:gd name="T33" fmla="*/ 410 h 722"/>
                <a:gd name="T34" fmla="*/ 99 w 147"/>
                <a:gd name="T35" fmla="*/ 255 h 722"/>
                <a:gd name="T36" fmla="*/ 93 w 147"/>
                <a:gd name="T37" fmla="*/ 395 h 722"/>
                <a:gd name="T38" fmla="*/ 93 w 147"/>
                <a:gd name="T39" fmla="*/ 394 h 722"/>
                <a:gd name="T40" fmla="*/ 43 w 147"/>
                <a:gd name="T41" fmla="*/ 175 h 722"/>
                <a:gd name="T42" fmla="*/ 43 w 147"/>
                <a:gd name="T43" fmla="*/ 175 h 722"/>
                <a:gd name="T44" fmla="*/ 11 w 147"/>
                <a:gd name="T45" fmla="*/ 74 h 722"/>
                <a:gd name="T46" fmla="*/ 53 w 147"/>
                <a:gd name="T47" fmla="*/ 170 h 722"/>
                <a:gd name="T48" fmla="*/ 87 w 147"/>
                <a:gd name="T49" fmla="*/ 329 h 722"/>
                <a:gd name="T50" fmla="*/ 105 w 147"/>
                <a:gd name="T51" fmla="*/ 399 h 722"/>
                <a:gd name="T52" fmla="*/ 90 w 147"/>
                <a:gd name="T53" fmla="*/ 591 h 722"/>
                <a:gd name="T54" fmla="*/ 114 w 147"/>
                <a:gd name="T55" fmla="*/ 690 h 722"/>
                <a:gd name="T56" fmla="*/ 96 w 147"/>
                <a:gd name="T57" fmla="*/ 653 h 722"/>
                <a:gd name="T58" fmla="*/ 80 w 147"/>
                <a:gd name="T59" fmla="*/ 590 h 722"/>
                <a:gd name="T60" fmla="*/ 93 w 147"/>
                <a:gd name="T61" fmla="*/ 395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722">
                  <a:moveTo>
                    <a:pt x="99" y="255"/>
                  </a:moveTo>
                  <a:cubicBezTo>
                    <a:pt x="98" y="253"/>
                    <a:pt x="98" y="251"/>
                    <a:pt x="98" y="249"/>
                  </a:cubicBezTo>
                  <a:cubicBezTo>
                    <a:pt x="84" y="171"/>
                    <a:pt x="84" y="91"/>
                    <a:pt x="99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70"/>
                    <a:pt x="18" y="123"/>
                    <a:pt x="40" y="176"/>
                  </a:cubicBezTo>
                  <a:cubicBezTo>
                    <a:pt x="56" y="248"/>
                    <a:pt x="56" y="248"/>
                    <a:pt x="56" y="248"/>
                  </a:cubicBezTo>
                  <a:cubicBezTo>
                    <a:pt x="90" y="395"/>
                    <a:pt x="90" y="395"/>
                    <a:pt x="90" y="395"/>
                  </a:cubicBezTo>
                  <a:cubicBezTo>
                    <a:pt x="77" y="590"/>
                    <a:pt x="77" y="590"/>
                    <a:pt x="77" y="590"/>
                  </a:cubicBezTo>
                  <a:cubicBezTo>
                    <a:pt x="81" y="613"/>
                    <a:pt x="86" y="635"/>
                    <a:pt x="93" y="654"/>
                  </a:cubicBezTo>
                  <a:cubicBezTo>
                    <a:pt x="100" y="672"/>
                    <a:pt x="108" y="688"/>
                    <a:pt x="118" y="702"/>
                  </a:cubicBezTo>
                  <a:cubicBezTo>
                    <a:pt x="81" y="676"/>
                    <a:pt x="81" y="676"/>
                    <a:pt x="81" y="676"/>
                  </a:cubicBezTo>
                  <a:cubicBezTo>
                    <a:pt x="75" y="688"/>
                    <a:pt x="72" y="701"/>
                    <a:pt x="70" y="714"/>
                  </a:cubicBezTo>
                  <a:cubicBezTo>
                    <a:pt x="133" y="722"/>
                    <a:pt x="133" y="722"/>
                    <a:pt x="133" y="722"/>
                  </a:cubicBezTo>
                  <a:cubicBezTo>
                    <a:pt x="147" y="634"/>
                    <a:pt x="147" y="634"/>
                    <a:pt x="147" y="634"/>
                  </a:cubicBezTo>
                  <a:cubicBezTo>
                    <a:pt x="126" y="573"/>
                    <a:pt x="126" y="573"/>
                    <a:pt x="126" y="573"/>
                  </a:cubicBezTo>
                  <a:cubicBezTo>
                    <a:pt x="126" y="410"/>
                    <a:pt x="126" y="410"/>
                    <a:pt x="126" y="410"/>
                  </a:cubicBezTo>
                  <a:cubicBezTo>
                    <a:pt x="99" y="255"/>
                    <a:pt x="99" y="255"/>
                    <a:pt x="99" y="255"/>
                  </a:cubicBezTo>
                  <a:close/>
                  <a:moveTo>
                    <a:pt x="93" y="395"/>
                  </a:moveTo>
                  <a:cubicBezTo>
                    <a:pt x="93" y="395"/>
                    <a:pt x="93" y="395"/>
                    <a:pt x="93" y="394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29" y="141"/>
                    <a:pt x="18" y="107"/>
                    <a:pt x="11" y="74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105" y="399"/>
                    <a:pt x="105" y="399"/>
                    <a:pt x="105" y="399"/>
                  </a:cubicBezTo>
                  <a:cubicBezTo>
                    <a:pt x="90" y="591"/>
                    <a:pt x="90" y="591"/>
                    <a:pt x="90" y="591"/>
                  </a:cubicBezTo>
                  <a:cubicBezTo>
                    <a:pt x="114" y="690"/>
                    <a:pt x="114" y="690"/>
                    <a:pt x="114" y="690"/>
                  </a:cubicBezTo>
                  <a:cubicBezTo>
                    <a:pt x="107" y="679"/>
                    <a:pt x="101" y="667"/>
                    <a:pt x="96" y="653"/>
                  </a:cubicBezTo>
                  <a:cubicBezTo>
                    <a:pt x="89" y="634"/>
                    <a:pt x="84" y="613"/>
                    <a:pt x="80" y="590"/>
                  </a:cubicBezTo>
                  <a:cubicBezTo>
                    <a:pt x="93" y="395"/>
                    <a:pt x="93" y="395"/>
                    <a:pt x="93" y="395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385">
              <a:extLst>
                <a:ext uri="{FF2B5EF4-FFF2-40B4-BE49-F238E27FC236}">
                  <a16:creationId xmlns:a16="http://schemas.microsoft.com/office/drawing/2014/main" id="{13C19F5C-1220-4320-AFBF-1F81EF062FD2}"/>
                </a:ext>
              </a:extLst>
            </p:cNvPr>
            <p:cNvSpPr/>
            <p:nvPr/>
          </p:nvSpPr>
          <p:spPr bwMode="auto">
            <a:xfrm>
              <a:off x="7152977" y="2511103"/>
              <a:ext cx="98822" cy="594122"/>
            </a:xfrm>
            <a:custGeom>
              <a:avLst/>
              <a:gdLst>
                <a:gd name="T0" fmla="*/ 82 w 103"/>
                <a:gd name="T1" fmla="*/ 320 h 616"/>
                <a:gd name="T2" fmla="*/ 82 w 103"/>
                <a:gd name="T3" fmla="*/ 321 h 616"/>
                <a:gd name="T4" fmla="*/ 69 w 103"/>
                <a:gd name="T5" fmla="*/ 516 h 616"/>
                <a:gd name="T6" fmla="*/ 85 w 103"/>
                <a:gd name="T7" fmla="*/ 579 h 616"/>
                <a:gd name="T8" fmla="*/ 103 w 103"/>
                <a:gd name="T9" fmla="*/ 616 h 616"/>
                <a:gd name="T10" fmla="*/ 79 w 103"/>
                <a:gd name="T11" fmla="*/ 517 h 616"/>
                <a:gd name="T12" fmla="*/ 94 w 103"/>
                <a:gd name="T13" fmla="*/ 325 h 616"/>
                <a:gd name="T14" fmla="*/ 76 w 103"/>
                <a:gd name="T15" fmla="*/ 255 h 616"/>
                <a:gd name="T16" fmla="*/ 42 w 103"/>
                <a:gd name="T17" fmla="*/ 96 h 616"/>
                <a:gd name="T18" fmla="*/ 0 w 103"/>
                <a:gd name="T19" fmla="*/ 0 h 616"/>
                <a:gd name="T20" fmla="*/ 32 w 103"/>
                <a:gd name="T21" fmla="*/ 101 h 616"/>
                <a:gd name="T22" fmla="*/ 32 w 103"/>
                <a:gd name="T23" fmla="*/ 101 h 616"/>
                <a:gd name="T24" fmla="*/ 82 w 103"/>
                <a:gd name="T25" fmla="*/ 32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616">
                  <a:moveTo>
                    <a:pt x="82" y="320"/>
                  </a:moveTo>
                  <a:cubicBezTo>
                    <a:pt x="82" y="321"/>
                    <a:pt x="82" y="321"/>
                    <a:pt x="82" y="321"/>
                  </a:cubicBezTo>
                  <a:cubicBezTo>
                    <a:pt x="69" y="516"/>
                    <a:pt x="69" y="516"/>
                    <a:pt x="69" y="516"/>
                  </a:cubicBezTo>
                  <a:cubicBezTo>
                    <a:pt x="73" y="539"/>
                    <a:pt x="78" y="560"/>
                    <a:pt x="85" y="579"/>
                  </a:cubicBezTo>
                  <a:cubicBezTo>
                    <a:pt x="90" y="593"/>
                    <a:pt x="96" y="605"/>
                    <a:pt x="103" y="616"/>
                  </a:cubicBezTo>
                  <a:cubicBezTo>
                    <a:pt x="79" y="517"/>
                    <a:pt x="79" y="517"/>
                    <a:pt x="79" y="517"/>
                  </a:cubicBezTo>
                  <a:cubicBezTo>
                    <a:pt x="94" y="325"/>
                    <a:pt x="94" y="325"/>
                    <a:pt x="94" y="325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33"/>
                    <a:pt x="18" y="67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82" y="320"/>
                    <a:pt x="82" y="320"/>
                    <a:pt x="82" y="32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9" name="Freeform 386">
              <a:extLst>
                <a:ext uri="{FF2B5EF4-FFF2-40B4-BE49-F238E27FC236}">
                  <a16:creationId xmlns:a16="http://schemas.microsoft.com/office/drawing/2014/main" id="{E425C5F4-4597-4E4C-8ACC-C4ADF0948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284" y="1915790"/>
              <a:ext cx="128588" cy="127397"/>
            </a:xfrm>
            <a:custGeom>
              <a:avLst/>
              <a:gdLst>
                <a:gd name="T0" fmla="*/ 123 w 134"/>
                <a:gd name="T1" fmla="*/ 5 h 132"/>
                <a:gd name="T2" fmla="*/ 117 w 134"/>
                <a:gd name="T3" fmla="*/ 4 h 132"/>
                <a:gd name="T4" fmla="*/ 32 w 134"/>
                <a:gd name="T5" fmla="*/ 45 h 132"/>
                <a:gd name="T6" fmla="*/ 0 w 134"/>
                <a:gd name="T7" fmla="*/ 110 h 132"/>
                <a:gd name="T8" fmla="*/ 0 w 134"/>
                <a:gd name="T9" fmla="*/ 132 h 132"/>
                <a:gd name="T10" fmla="*/ 45 w 134"/>
                <a:gd name="T11" fmla="*/ 64 h 132"/>
                <a:gd name="T12" fmla="*/ 90 w 134"/>
                <a:gd name="T13" fmla="*/ 14 h 132"/>
                <a:gd name="T14" fmla="*/ 116 w 134"/>
                <a:gd name="T15" fmla="*/ 14 h 132"/>
                <a:gd name="T16" fmla="*/ 104 w 134"/>
                <a:gd name="T17" fmla="*/ 18 h 132"/>
                <a:gd name="T18" fmla="*/ 94 w 134"/>
                <a:gd name="T19" fmla="*/ 23 h 132"/>
                <a:gd name="T20" fmla="*/ 128 w 134"/>
                <a:gd name="T21" fmla="*/ 37 h 132"/>
                <a:gd name="T22" fmla="*/ 130 w 134"/>
                <a:gd name="T23" fmla="*/ 32 h 132"/>
                <a:gd name="T24" fmla="*/ 123 w 134"/>
                <a:gd name="T25" fmla="*/ 5 h 132"/>
                <a:gd name="T26" fmla="*/ 86 w 134"/>
                <a:gd name="T27" fmla="*/ 8 h 132"/>
                <a:gd name="T28" fmla="*/ 59 w 134"/>
                <a:gd name="T29" fmla="*/ 25 h 132"/>
                <a:gd name="T30" fmla="*/ 33 w 134"/>
                <a:gd name="T31" fmla="*/ 60 h 132"/>
                <a:gd name="T32" fmla="*/ 3 w 134"/>
                <a:gd name="T33" fmla="*/ 115 h 132"/>
                <a:gd name="T34" fmla="*/ 3 w 134"/>
                <a:gd name="T35" fmla="*/ 111 h 132"/>
                <a:gd name="T36" fmla="*/ 34 w 134"/>
                <a:gd name="T37" fmla="*/ 47 h 132"/>
                <a:gd name="T38" fmla="*/ 86 w 134"/>
                <a:gd name="T39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2">
                  <a:moveTo>
                    <a:pt x="123" y="5"/>
                  </a:moveTo>
                  <a:cubicBezTo>
                    <a:pt x="121" y="5"/>
                    <a:pt x="119" y="4"/>
                    <a:pt x="117" y="4"/>
                  </a:cubicBezTo>
                  <a:cubicBezTo>
                    <a:pt x="79" y="0"/>
                    <a:pt x="50" y="14"/>
                    <a:pt x="32" y="45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9" y="115"/>
                    <a:pt x="34" y="92"/>
                    <a:pt x="45" y="64"/>
                  </a:cubicBezTo>
                  <a:cubicBezTo>
                    <a:pt x="56" y="43"/>
                    <a:pt x="71" y="27"/>
                    <a:pt x="90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1" y="20"/>
                    <a:pt x="97" y="21"/>
                    <a:pt x="94" y="23"/>
                  </a:cubicBezTo>
                  <a:cubicBezTo>
                    <a:pt x="107" y="23"/>
                    <a:pt x="118" y="27"/>
                    <a:pt x="128" y="37"/>
                  </a:cubicBezTo>
                  <a:cubicBezTo>
                    <a:pt x="129" y="35"/>
                    <a:pt x="130" y="33"/>
                    <a:pt x="130" y="32"/>
                  </a:cubicBezTo>
                  <a:cubicBezTo>
                    <a:pt x="134" y="21"/>
                    <a:pt x="132" y="12"/>
                    <a:pt x="123" y="5"/>
                  </a:cubicBezTo>
                  <a:close/>
                  <a:moveTo>
                    <a:pt x="86" y="8"/>
                  </a:moveTo>
                  <a:cubicBezTo>
                    <a:pt x="75" y="13"/>
                    <a:pt x="66" y="19"/>
                    <a:pt x="59" y="25"/>
                  </a:cubicBezTo>
                  <a:cubicBezTo>
                    <a:pt x="48" y="37"/>
                    <a:pt x="39" y="48"/>
                    <a:pt x="33" y="60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7" y="26"/>
                    <a:pt x="64" y="13"/>
                    <a:pt x="86" y="8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387">
              <a:extLst>
                <a:ext uri="{FF2B5EF4-FFF2-40B4-BE49-F238E27FC236}">
                  <a16:creationId xmlns:a16="http://schemas.microsoft.com/office/drawing/2014/main" id="{CBCA6108-4DE7-4B22-8450-99260973E63D}"/>
                </a:ext>
              </a:extLst>
            </p:cNvPr>
            <p:cNvSpPr/>
            <p:nvPr/>
          </p:nvSpPr>
          <p:spPr bwMode="auto">
            <a:xfrm>
              <a:off x="6938665" y="1924124"/>
              <a:ext cx="79772" cy="103584"/>
            </a:xfrm>
            <a:custGeom>
              <a:avLst/>
              <a:gdLst>
                <a:gd name="T0" fmla="*/ 56 w 83"/>
                <a:gd name="T1" fmla="*/ 17 h 107"/>
                <a:gd name="T2" fmla="*/ 83 w 83"/>
                <a:gd name="T3" fmla="*/ 0 h 107"/>
                <a:gd name="T4" fmla="*/ 31 w 83"/>
                <a:gd name="T5" fmla="*/ 39 h 107"/>
                <a:gd name="T6" fmla="*/ 0 w 83"/>
                <a:gd name="T7" fmla="*/ 103 h 107"/>
                <a:gd name="T8" fmla="*/ 0 w 83"/>
                <a:gd name="T9" fmla="*/ 107 h 107"/>
                <a:gd name="T10" fmla="*/ 30 w 83"/>
                <a:gd name="T11" fmla="*/ 52 h 107"/>
                <a:gd name="T12" fmla="*/ 56 w 83"/>
                <a:gd name="T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7">
                  <a:moveTo>
                    <a:pt x="56" y="17"/>
                  </a:moveTo>
                  <a:cubicBezTo>
                    <a:pt x="63" y="11"/>
                    <a:pt x="72" y="5"/>
                    <a:pt x="83" y="0"/>
                  </a:cubicBezTo>
                  <a:cubicBezTo>
                    <a:pt x="61" y="5"/>
                    <a:pt x="44" y="18"/>
                    <a:pt x="31" y="3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6" y="40"/>
                    <a:pt x="45" y="29"/>
                    <a:pt x="56" y="1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388">
              <a:extLst>
                <a:ext uri="{FF2B5EF4-FFF2-40B4-BE49-F238E27FC236}">
                  <a16:creationId xmlns:a16="http://schemas.microsoft.com/office/drawing/2014/main" id="{F445A2FB-D273-41F1-9449-CC21BB8AF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9134" y="1886024"/>
              <a:ext cx="159544" cy="214313"/>
            </a:xfrm>
            <a:custGeom>
              <a:avLst/>
              <a:gdLst>
                <a:gd name="T0" fmla="*/ 166 w 166"/>
                <a:gd name="T1" fmla="*/ 28 h 222"/>
                <a:gd name="T2" fmla="*/ 155 w 166"/>
                <a:gd name="T3" fmla="*/ 20 h 222"/>
                <a:gd name="T4" fmla="*/ 55 w 166"/>
                <a:gd name="T5" fmla="*/ 56 h 222"/>
                <a:gd name="T6" fmla="*/ 19 w 166"/>
                <a:gd name="T7" fmla="*/ 163 h 222"/>
                <a:gd name="T8" fmla="*/ 0 w 166"/>
                <a:gd name="T9" fmla="*/ 222 h 222"/>
                <a:gd name="T10" fmla="*/ 56 w 166"/>
                <a:gd name="T11" fmla="*/ 179 h 222"/>
                <a:gd name="T12" fmla="*/ 56 w 166"/>
                <a:gd name="T13" fmla="*/ 113 h 222"/>
                <a:gd name="T14" fmla="*/ 110 w 166"/>
                <a:gd name="T15" fmla="*/ 43 h 222"/>
                <a:gd name="T16" fmla="*/ 166 w 166"/>
                <a:gd name="T17" fmla="*/ 28 h 222"/>
                <a:gd name="T18" fmla="*/ 158 w 166"/>
                <a:gd name="T19" fmla="*/ 26 h 222"/>
                <a:gd name="T20" fmla="*/ 153 w 166"/>
                <a:gd name="T21" fmla="*/ 26 h 222"/>
                <a:gd name="T22" fmla="*/ 92 w 166"/>
                <a:gd name="T23" fmla="*/ 29 h 222"/>
                <a:gd name="T24" fmla="*/ 49 w 166"/>
                <a:gd name="T25" fmla="*/ 90 h 222"/>
                <a:gd name="T26" fmla="*/ 15 w 166"/>
                <a:gd name="T27" fmla="*/ 212 h 222"/>
                <a:gd name="T28" fmla="*/ 5 w 166"/>
                <a:gd name="T29" fmla="*/ 216 h 222"/>
                <a:gd name="T30" fmla="*/ 22 w 166"/>
                <a:gd name="T31" fmla="*/ 163 h 222"/>
                <a:gd name="T32" fmla="*/ 57 w 166"/>
                <a:gd name="T33" fmla="*/ 58 h 222"/>
                <a:gd name="T34" fmla="*/ 154 w 166"/>
                <a:gd name="T35" fmla="*/ 23 h 222"/>
                <a:gd name="T36" fmla="*/ 158 w 166"/>
                <a:gd name="T37" fmla="*/ 2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22">
                  <a:moveTo>
                    <a:pt x="166" y="28"/>
                  </a:moveTo>
                  <a:cubicBezTo>
                    <a:pt x="155" y="20"/>
                    <a:pt x="155" y="20"/>
                    <a:pt x="155" y="20"/>
                  </a:cubicBezTo>
                  <a:cubicBezTo>
                    <a:pt x="116" y="0"/>
                    <a:pt x="82" y="12"/>
                    <a:pt x="55" y="56"/>
                  </a:cubicBezTo>
                  <a:cubicBezTo>
                    <a:pt x="38" y="90"/>
                    <a:pt x="26" y="125"/>
                    <a:pt x="19" y="163"/>
                  </a:cubicBezTo>
                  <a:cubicBezTo>
                    <a:pt x="15" y="183"/>
                    <a:pt x="8" y="203"/>
                    <a:pt x="0" y="222"/>
                  </a:cubicBezTo>
                  <a:cubicBezTo>
                    <a:pt x="31" y="209"/>
                    <a:pt x="50" y="195"/>
                    <a:pt x="56" y="17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64" y="90"/>
                    <a:pt x="82" y="67"/>
                    <a:pt x="110" y="43"/>
                  </a:cubicBezTo>
                  <a:cubicBezTo>
                    <a:pt x="124" y="35"/>
                    <a:pt x="143" y="30"/>
                    <a:pt x="166" y="28"/>
                  </a:cubicBezTo>
                  <a:close/>
                  <a:moveTo>
                    <a:pt x="158" y="26"/>
                  </a:moveTo>
                  <a:cubicBezTo>
                    <a:pt x="156" y="26"/>
                    <a:pt x="155" y="26"/>
                    <a:pt x="153" y="26"/>
                  </a:cubicBezTo>
                  <a:cubicBezTo>
                    <a:pt x="130" y="17"/>
                    <a:pt x="110" y="18"/>
                    <a:pt x="92" y="29"/>
                  </a:cubicBezTo>
                  <a:cubicBezTo>
                    <a:pt x="71" y="45"/>
                    <a:pt x="57" y="65"/>
                    <a:pt x="49" y="90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2" y="213"/>
                    <a:pt x="9" y="215"/>
                    <a:pt x="5" y="216"/>
                  </a:cubicBezTo>
                  <a:cubicBezTo>
                    <a:pt x="13" y="199"/>
                    <a:pt x="18" y="182"/>
                    <a:pt x="22" y="163"/>
                  </a:cubicBezTo>
                  <a:cubicBezTo>
                    <a:pt x="29" y="126"/>
                    <a:pt x="41" y="91"/>
                    <a:pt x="57" y="58"/>
                  </a:cubicBezTo>
                  <a:cubicBezTo>
                    <a:pt x="84" y="16"/>
                    <a:pt x="116" y="4"/>
                    <a:pt x="154" y="23"/>
                  </a:cubicBezTo>
                  <a:cubicBezTo>
                    <a:pt x="158" y="26"/>
                    <a:pt x="158" y="26"/>
                    <a:pt x="158" y="26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389">
              <a:extLst>
                <a:ext uri="{FF2B5EF4-FFF2-40B4-BE49-F238E27FC236}">
                  <a16:creationId xmlns:a16="http://schemas.microsoft.com/office/drawing/2014/main" id="{CD8D4BE1-75B4-41C0-9A32-2FCF3A1590CB}"/>
                </a:ext>
              </a:extLst>
            </p:cNvPr>
            <p:cNvSpPr/>
            <p:nvPr/>
          </p:nvSpPr>
          <p:spPr bwMode="auto">
            <a:xfrm>
              <a:off x="6883896" y="1890787"/>
              <a:ext cx="147638" cy="203597"/>
            </a:xfrm>
            <a:custGeom>
              <a:avLst/>
              <a:gdLst>
                <a:gd name="T0" fmla="*/ 148 w 153"/>
                <a:gd name="T1" fmla="*/ 22 h 212"/>
                <a:gd name="T2" fmla="*/ 153 w 153"/>
                <a:gd name="T3" fmla="*/ 22 h 212"/>
                <a:gd name="T4" fmla="*/ 149 w 153"/>
                <a:gd name="T5" fmla="*/ 19 h 212"/>
                <a:gd name="T6" fmla="*/ 52 w 153"/>
                <a:gd name="T7" fmla="*/ 54 h 212"/>
                <a:gd name="T8" fmla="*/ 17 w 153"/>
                <a:gd name="T9" fmla="*/ 159 h 212"/>
                <a:gd name="T10" fmla="*/ 0 w 153"/>
                <a:gd name="T11" fmla="*/ 212 h 212"/>
                <a:gd name="T12" fmla="*/ 10 w 153"/>
                <a:gd name="T13" fmla="*/ 208 h 212"/>
                <a:gd name="T14" fmla="*/ 44 w 153"/>
                <a:gd name="T15" fmla="*/ 86 h 212"/>
                <a:gd name="T16" fmla="*/ 87 w 153"/>
                <a:gd name="T17" fmla="*/ 25 h 212"/>
                <a:gd name="T18" fmla="*/ 148 w 153"/>
                <a:gd name="T19" fmla="*/ 2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212">
                  <a:moveTo>
                    <a:pt x="148" y="22"/>
                  </a:moveTo>
                  <a:cubicBezTo>
                    <a:pt x="150" y="22"/>
                    <a:pt x="151" y="22"/>
                    <a:pt x="153" y="22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11" y="0"/>
                    <a:pt x="79" y="12"/>
                    <a:pt x="52" y="54"/>
                  </a:cubicBezTo>
                  <a:cubicBezTo>
                    <a:pt x="36" y="87"/>
                    <a:pt x="24" y="122"/>
                    <a:pt x="17" y="159"/>
                  </a:cubicBezTo>
                  <a:cubicBezTo>
                    <a:pt x="13" y="178"/>
                    <a:pt x="8" y="195"/>
                    <a:pt x="0" y="212"/>
                  </a:cubicBezTo>
                  <a:cubicBezTo>
                    <a:pt x="4" y="211"/>
                    <a:pt x="7" y="209"/>
                    <a:pt x="10" y="208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52" y="61"/>
                    <a:pt x="66" y="41"/>
                    <a:pt x="87" y="25"/>
                  </a:cubicBezTo>
                  <a:cubicBezTo>
                    <a:pt x="105" y="14"/>
                    <a:pt x="125" y="13"/>
                    <a:pt x="148" y="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390">
              <a:extLst>
                <a:ext uri="{FF2B5EF4-FFF2-40B4-BE49-F238E27FC236}">
                  <a16:creationId xmlns:a16="http://schemas.microsoft.com/office/drawing/2014/main" id="{BD4B99C3-E751-4EFC-B3AC-F20981DF5B22}"/>
                </a:ext>
              </a:extLst>
            </p:cNvPr>
            <p:cNvSpPr/>
            <p:nvPr/>
          </p:nvSpPr>
          <p:spPr bwMode="auto">
            <a:xfrm>
              <a:off x="6864846" y="1913409"/>
              <a:ext cx="209550" cy="210741"/>
            </a:xfrm>
            <a:custGeom>
              <a:avLst/>
              <a:gdLst>
                <a:gd name="T0" fmla="*/ 167 w 217"/>
                <a:gd name="T1" fmla="*/ 26 h 219"/>
                <a:gd name="T2" fmla="*/ 177 w 217"/>
                <a:gd name="T3" fmla="*/ 21 h 219"/>
                <a:gd name="T4" fmla="*/ 189 w 217"/>
                <a:gd name="T5" fmla="*/ 17 h 219"/>
                <a:gd name="T6" fmla="*/ 163 w 217"/>
                <a:gd name="T7" fmla="*/ 17 h 219"/>
                <a:gd name="T8" fmla="*/ 118 w 217"/>
                <a:gd name="T9" fmla="*/ 67 h 219"/>
                <a:gd name="T10" fmla="*/ 73 w 217"/>
                <a:gd name="T11" fmla="*/ 135 h 219"/>
                <a:gd name="T12" fmla="*/ 73 w 217"/>
                <a:gd name="T13" fmla="*/ 113 h 219"/>
                <a:gd name="T14" fmla="*/ 105 w 217"/>
                <a:gd name="T15" fmla="*/ 48 h 219"/>
                <a:gd name="T16" fmla="*/ 190 w 217"/>
                <a:gd name="T17" fmla="*/ 7 h 219"/>
                <a:gd name="T18" fmla="*/ 180 w 217"/>
                <a:gd name="T19" fmla="*/ 0 h 219"/>
                <a:gd name="T20" fmla="*/ 124 w 217"/>
                <a:gd name="T21" fmla="*/ 15 h 219"/>
                <a:gd name="T22" fmla="*/ 70 w 217"/>
                <a:gd name="T23" fmla="*/ 85 h 219"/>
                <a:gd name="T24" fmla="*/ 70 w 217"/>
                <a:gd name="T25" fmla="*/ 151 h 219"/>
                <a:gd name="T26" fmla="*/ 14 w 217"/>
                <a:gd name="T27" fmla="*/ 194 h 219"/>
                <a:gd name="T28" fmla="*/ 0 w 217"/>
                <a:gd name="T29" fmla="*/ 219 h 219"/>
                <a:gd name="T30" fmla="*/ 44 w 217"/>
                <a:gd name="T31" fmla="*/ 196 h 219"/>
                <a:gd name="T32" fmla="*/ 51 w 217"/>
                <a:gd name="T33" fmla="*/ 194 h 219"/>
                <a:gd name="T34" fmla="*/ 64 w 217"/>
                <a:gd name="T35" fmla="*/ 186 h 219"/>
                <a:gd name="T36" fmla="*/ 80 w 217"/>
                <a:gd name="T37" fmla="*/ 165 h 219"/>
                <a:gd name="T38" fmla="*/ 85 w 217"/>
                <a:gd name="T39" fmla="*/ 149 h 219"/>
                <a:gd name="T40" fmla="*/ 83 w 217"/>
                <a:gd name="T41" fmla="*/ 131 h 219"/>
                <a:gd name="T42" fmla="*/ 91 w 217"/>
                <a:gd name="T43" fmla="*/ 127 h 219"/>
                <a:gd name="T44" fmla="*/ 124 w 217"/>
                <a:gd name="T45" fmla="*/ 79 h 219"/>
                <a:gd name="T46" fmla="*/ 155 w 217"/>
                <a:gd name="T47" fmla="*/ 35 h 219"/>
                <a:gd name="T48" fmla="*/ 199 w 217"/>
                <a:gd name="T49" fmla="*/ 50 h 219"/>
                <a:gd name="T50" fmla="*/ 199 w 217"/>
                <a:gd name="T51" fmla="*/ 101 h 219"/>
                <a:gd name="T52" fmla="*/ 199 w 217"/>
                <a:gd name="T53" fmla="*/ 104 h 219"/>
                <a:gd name="T54" fmla="*/ 184 w 217"/>
                <a:gd name="T55" fmla="*/ 159 h 219"/>
                <a:gd name="T56" fmla="*/ 170 w 217"/>
                <a:gd name="T57" fmla="*/ 180 h 219"/>
                <a:gd name="T58" fmla="*/ 162 w 217"/>
                <a:gd name="T59" fmla="*/ 187 h 219"/>
                <a:gd name="T60" fmla="*/ 176 w 217"/>
                <a:gd name="T61" fmla="*/ 203 h 219"/>
                <a:gd name="T62" fmla="*/ 204 w 217"/>
                <a:gd name="T63" fmla="*/ 143 h 219"/>
                <a:gd name="T64" fmla="*/ 204 w 217"/>
                <a:gd name="T65" fmla="*/ 142 h 219"/>
                <a:gd name="T66" fmla="*/ 204 w 217"/>
                <a:gd name="T67" fmla="*/ 141 h 219"/>
                <a:gd name="T68" fmla="*/ 204 w 217"/>
                <a:gd name="T69" fmla="*/ 141 h 219"/>
                <a:gd name="T70" fmla="*/ 208 w 217"/>
                <a:gd name="T71" fmla="*/ 84 h 219"/>
                <a:gd name="T72" fmla="*/ 203 w 217"/>
                <a:gd name="T73" fmla="*/ 35 h 219"/>
                <a:gd name="T74" fmla="*/ 201 w 217"/>
                <a:gd name="T75" fmla="*/ 40 h 219"/>
                <a:gd name="T76" fmla="*/ 167 w 217"/>
                <a:gd name="T77" fmla="*/ 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7" h="219">
                  <a:moveTo>
                    <a:pt x="167" y="26"/>
                  </a:moveTo>
                  <a:cubicBezTo>
                    <a:pt x="170" y="24"/>
                    <a:pt x="174" y="23"/>
                    <a:pt x="177" y="21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44" y="30"/>
                    <a:pt x="129" y="46"/>
                    <a:pt x="118" y="67"/>
                  </a:cubicBezTo>
                  <a:cubicBezTo>
                    <a:pt x="107" y="95"/>
                    <a:pt x="92" y="118"/>
                    <a:pt x="73" y="13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3" y="17"/>
                    <a:pt x="152" y="3"/>
                    <a:pt x="190" y="7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57" y="2"/>
                    <a:pt x="138" y="7"/>
                    <a:pt x="124" y="15"/>
                  </a:cubicBezTo>
                  <a:cubicBezTo>
                    <a:pt x="96" y="39"/>
                    <a:pt x="78" y="62"/>
                    <a:pt x="70" y="85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64" y="167"/>
                    <a:pt x="45" y="181"/>
                    <a:pt x="14" y="194"/>
                  </a:cubicBezTo>
                  <a:cubicBezTo>
                    <a:pt x="10" y="202"/>
                    <a:pt x="5" y="211"/>
                    <a:pt x="0" y="219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46" y="196"/>
                    <a:pt x="49" y="195"/>
                    <a:pt x="51" y="194"/>
                  </a:cubicBezTo>
                  <a:cubicBezTo>
                    <a:pt x="56" y="191"/>
                    <a:pt x="60" y="189"/>
                    <a:pt x="64" y="186"/>
                  </a:cubicBezTo>
                  <a:cubicBezTo>
                    <a:pt x="71" y="180"/>
                    <a:pt x="76" y="174"/>
                    <a:pt x="80" y="165"/>
                  </a:cubicBezTo>
                  <a:cubicBezTo>
                    <a:pt x="82" y="160"/>
                    <a:pt x="84" y="155"/>
                    <a:pt x="85" y="149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8" y="128"/>
                    <a:pt x="91" y="127"/>
                  </a:cubicBezTo>
                  <a:cubicBezTo>
                    <a:pt x="109" y="116"/>
                    <a:pt x="120" y="100"/>
                    <a:pt x="124" y="79"/>
                  </a:cubicBezTo>
                  <a:cubicBezTo>
                    <a:pt x="132" y="60"/>
                    <a:pt x="143" y="45"/>
                    <a:pt x="155" y="35"/>
                  </a:cubicBezTo>
                  <a:cubicBezTo>
                    <a:pt x="173" y="31"/>
                    <a:pt x="188" y="36"/>
                    <a:pt x="199" y="50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9" y="102"/>
                    <a:pt x="199" y="103"/>
                    <a:pt x="199" y="104"/>
                  </a:cubicBezTo>
                  <a:cubicBezTo>
                    <a:pt x="200" y="123"/>
                    <a:pt x="195" y="141"/>
                    <a:pt x="184" y="159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68" y="183"/>
                    <a:pt x="165" y="185"/>
                    <a:pt x="162" y="187"/>
                  </a:cubicBezTo>
                  <a:cubicBezTo>
                    <a:pt x="167" y="191"/>
                    <a:pt x="171" y="197"/>
                    <a:pt x="176" y="203"/>
                  </a:cubicBezTo>
                  <a:cubicBezTo>
                    <a:pt x="197" y="181"/>
                    <a:pt x="206" y="161"/>
                    <a:pt x="204" y="143"/>
                  </a:cubicBezTo>
                  <a:cubicBezTo>
                    <a:pt x="204" y="143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1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1" y="124"/>
                    <a:pt x="202" y="105"/>
                    <a:pt x="208" y="84"/>
                  </a:cubicBezTo>
                  <a:cubicBezTo>
                    <a:pt x="217" y="56"/>
                    <a:pt x="215" y="40"/>
                    <a:pt x="203" y="35"/>
                  </a:cubicBezTo>
                  <a:cubicBezTo>
                    <a:pt x="203" y="36"/>
                    <a:pt x="202" y="38"/>
                    <a:pt x="201" y="40"/>
                  </a:cubicBezTo>
                  <a:cubicBezTo>
                    <a:pt x="191" y="30"/>
                    <a:pt x="180" y="26"/>
                    <a:pt x="167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391">
              <a:extLst>
                <a:ext uri="{FF2B5EF4-FFF2-40B4-BE49-F238E27FC236}">
                  <a16:creationId xmlns:a16="http://schemas.microsoft.com/office/drawing/2014/main" id="{E30AEBC5-5AE4-41EC-8CFB-CCCEFEA36204}"/>
                </a:ext>
              </a:extLst>
            </p:cNvPr>
            <p:cNvSpPr/>
            <p:nvPr/>
          </p:nvSpPr>
          <p:spPr bwMode="auto">
            <a:xfrm>
              <a:off x="6952952" y="1943174"/>
              <a:ext cx="105966" cy="201216"/>
            </a:xfrm>
            <a:custGeom>
              <a:avLst/>
              <a:gdLst>
                <a:gd name="T0" fmla="*/ 73 w 109"/>
                <a:gd name="T1" fmla="*/ 14 h 209"/>
                <a:gd name="T2" fmla="*/ 99 w 109"/>
                <a:gd name="T3" fmla="*/ 22 h 209"/>
                <a:gd name="T4" fmla="*/ 99 w 109"/>
                <a:gd name="T5" fmla="*/ 87 h 209"/>
                <a:gd name="T6" fmla="*/ 62 w 109"/>
                <a:gd name="T7" fmla="*/ 150 h 209"/>
                <a:gd name="T8" fmla="*/ 0 w 109"/>
                <a:gd name="T9" fmla="*/ 96 h 209"/>
                <a:gd name="T10" fmla="*/ 48 w 109"/>
                <a:gd name="T11" fmla="*/ 159 h 209"/>
                <a:gd name="T12" fmla="*/ 57 w 109"/>
                <a:gd name="T13" fmla="*/ 160 h 209"/>
                <a:gd name="T14" fmla="*/ 46 w 109"/>
                <a:gd name="T15" fmla="*/ 182 h 209"/>
                <a:gd name="T16" fmla="*/ 58 w 109"/>
                <a:gd name="T17" fmla="*/ 202 h 209"/>
                <a:gd name="T18" fmla="*/ 33 w 109"/>
                <a:gd name="T19" fmla="*/ 186 h 209"/>
                <a:gd name="T20" fmla="*/ 45 w 109"/>
                <a:gd name="T21" fmla="*/ 207 h 209"/>
                <a:gd name="T22" fmla="*/ 73 w 109"/>
                <a:gd name="T23" fmla="*/ 209 h 209"/>
                <a:gd name="T24" fmla="*/ 59 w 109"/>
                <a:gd name="T25" fmla="*/ 187 h 209"/>
                <a:gd name="T26" fmla="*/ 71 w 109"/>
                <a:gd name="T27" fmla="*/ 156 h 209"/>
                <a:gd name="T28" fmla="*/ 79 w 109"/>
                <a:gd name="T29" fmla="*/ 149 h 209"/>
                <a:gd name="T30" fmla="*/ 93 w 109"/>
                <a:gd name="T31" fmla="*/ 128 h 209"/>
                <a:gd name="T32" fmla="*/ 108 w 109"/>
                <a:gd name="T33" fmla="*/ 73 h 209"/>
                <a:gd name="T34" fmla="*/ 108 w 109"/>
                <a:gd name="T35" fmla="*/ 70 h 209"/>
                <a:gd name="T36" fmla="*/ 108 w 109"/>
                <a:gd name="T37" fmla="*/ 19 h 209"/>
                <a:gd name="T38" fmla="*/ 64 w 109"/>
                <a:gd name="T39" fmla="*/ 4 h 209"/>
                <a:gd name="T40" fmla="*/ 33 w 109"/>
                <a:gd name="T41" fmla="*/ 48 h 209"/>
                <a:gd name="T42" fmla="*/ 0 w 109"/>
                <a:gd name="T43" fmla="*/ 96 h 209"/>
                <a:gd name="T44" fmla="*/ 36 w 109"/>
                <a:gd name="T45" fmla="*/ 63 h 209"/>
                <a:gd name="T46" fmla="*/ 73 w 109"/>
                <a:gd name="T47" fmla="*/ 1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209">
                  <a:moveTo>
                    <a:pt x="73" y="14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1" y="114"/>
                    <a:pt x="79" y="135"/>
                    <a:pt x="62" y="150"/>
                  </a:cubicBezTo>
                  <a:cubicBezTo>
                    <a:pt x="39" y="156"/>
                    <a:pt x="18" y="138"/>
                    <a:pt x="0" y="96"/>
                  </a:cubicBezTo>
                  <a:cubicBezTo>
                    <a:pt x="4" y="130"/>
                    <a:pt x="21" y="151"/>
                    <a:pt x="48" y="159"/>
                  </a:cubicBezTo>
                  <a:cubicBezTo>
                    <a:pt x="51" y="160"/>
                    <a:pt x="54" y="160"/>
                    <a:pt x="57" y="16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58" y="202"/>
                    <a:pt x="58" y="202"/>
                    <a:pt x="58" y="202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73" y="209"/>
                    <a:pt x="73" y="209"/>
                    <a:pt x="73" y="209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4" y="154"/>
                    <a:pt x="77" y="152"/>
                    <a:pt x="79" y="149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104" y="110"/>
                    <a:pt x="109" y="92"/>
                    <a:pt x="108" y="73"/>
                  </a:cubicBezTo>
                  <a:cubicBezTo>
                    <a:pt x="108" y="72"/>
                    <a:pt x="108" y="71"/>
                    <a:pt x="108" y="7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97" y="5"/>
                    <a:pt x="82" y="0"/>
                    <a:pt x="64" y="4"/>
                  </a:cubicBezTo>
                  <a:cubicBezTo>
                    <a:pt x="52" y="14"/>
                    <a:pt x="41" y="29"/>
                    <a:pt x="33" y="48"/>
                  </a:cubicBezTo>
                  <a:cubicBezTo>
                    <a:pt x="29" y="69"/>
                    <a:pt x="18" y="85"/>
                    <a:pt x="0" y="96"/>
                  </a:cubicBezTo>
                  <a:cubicBezTo>
                    <a:pt x="14" y="94"/>
                    <a:pt x="26" y="84"/>
                    <a:pt x="36" y="63"/>
                  </a:cubicBezTo>
                  <a:cubicBezTo>
                    <a:pt x="44" y="40"/>
                    <a:pt x="57" y="23"/>
                    <a:pt x="73" y="14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392">
              <a:extLst>
                <a:ext uri="{FF2B5EF4-FFF2-40B4-BE49-F238E27FC236}">
                  <a16:creationId xmlns:a16="http://schemas.microsoft.com/office/drawing/2014/main" id="{5B069341-DCF2-4B2E-9EEF-3356214A9020}"/>
                </a:ext>
              </a:extLst>
            </p:cNvPr>
            <p:cNvSpPr/>
            <p:nvPr/>
          </p:nvSpPr>
          <p:spPr bwMode="auto">
            <a:xfrm>
              <a:off x="6952952" y="1956271"/>
              <a:ext cx="95250" cy="138113"/>
            </a:xfrm>
            <a:custGeom>
              <a:avLst/>
              <a:gdLst>
                <a:gd name="T0" fmla="*/ 99 w 99"/>
                <a:gd name="T1" fmla="*/ 8 h 142"/>
                <a:gd name="T2" fmla="*/ 73 w 99"/>
                <a:gd name="T3" fmla="*/ 0 h 142"/>
                <a:gd name="T4" fmla="*/ 36 w 99"/>
                <a:gd name="T5" fmla="*/ 49 h 142"/>
                <a:gd name="T6" fmla="*/ 0 w 99"/>
                <a:gd name="T7" fmla="*/ 82 h 142"/>
                <a:gd name="T8" fmla="*/ 62 w 99"/>
                <a:gd name="T9" fmla="*/ 136 h 142"/>
                <a:gd name="T10" fmla="*/ 99 w 99"/>
                <a:gd name="T11" fmla="*/ 73 h 142"/>
                <a:gd name="T12" fmla="*/ 99 w 99"/>
                <a:gd name="T13" fmla="*/ 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42">
                  <a:moveTo>
                    <a:pt x="99" y="8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9"/>
                    <a:pt x="44" y="26"/>
                    <a:pt x="36" y="49"/>
                  </a:cubicBezTo>
                  <a:cubicBezTo>
                    <a:pt x="26" y="70"/>
                    <a:pt x="14" y="80"/>
                    <a:pt x="0" y="82"/>
                  </a:cubicBezTo>
                  <a:cubicBezTo>
                    <a:pt x="18" y="124"/>
                    <a:pt x="39" y="142"/>
                    <a:pt x="62" y="136"/>
                  </a:cubicBezTo>
                  <a:cubicBezTo>
                    <a:pt x="79" y="121"/>
                    <a:pt x="91" y="100"/>
                    <a:pt x="99" y="73"/>
                  </a:cubicBezTo>
                  <a:cubicBezTo>
                    <a:pt x="99" y="8"/>
                    <a:pt x="99" y="8"/>
                    <a:pt x="99" y="8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393">
              <a:extLst>
                <a:ext uri="{FF2B5EF4-FFF2-40B4-BE49-F238E27FC236}">
                  <a16:creationId xmlns:a16="http://schemas.microsoft.com/office/drawing/2014/main" id="{7CB17E7E-492A-4CC8-9CF4-2D76143A1AC1}"/>
                </a:ext>
              </a:extLst>
            </p:cNvPr>
            <p:cNvSpPr/>
            <p:nvPr/>
          </p:nvSpPr>
          <p:spPr bwMode="auto">
            <a:xfrm>
              <a:off x="7122021" y="1859831"/>
              <a:ext cx="101203" cy="77391"/>
            </a:xfrm>
            <a:custGeom>
              <a:avLst/>
              <a:gdLst>
                <a:gd name="T0" fmla="*/ 91 w 105"/>
                <a:gd name="T1" fmla="*/ 0 h 80"/>
                <a:gd name="T2" fmla="*/ 61 w 105"/>
                <a:gd name="T3" fmla="*/ 34 h 80"/>
                <a:gd name="T4" fmla="*/ 0 w 105"/>
                <a:gd name="T5" fmla="*/ 27 h 80"/>
                <a:gd name="T6" fmla="*/ 10 w 105"/>
                <a:gd name="T7" fmla="*/ 33 h 80"/>
                <a:gd name="T8" fmla="*/ 15 w 105"/>
                <a:gd name="T9" fmla="*/ 53 h 80"/>
                <a:gd name="T10" fmla="*/ 30 w 105"/>
                <a:gd name="T11" fmla="*/ 80 h 80"/>
                <a:gd name="T12" fmla="*/ 23 w 105"/>
                <a:gd name="T13" fmla="*/ 53 h 80"/>
                <a:gd name="T14" fmla="*/ 21 w 105"/>
                <a:gd name="T15" fmla="*/ 41 h 80"/>
                <a:gd name="T16" fmla="*/ 80 w 105"/>
                <a:gd name="T17" fmla="*/ 29 h 80"/>
                <a:gd name="T18" fmla="*/ 105 w 105"/>
                <a:gd name="T19" fmla="*/ 7 h 80"/>
                <a:gd name="T20" fmla="*/ 91 w 105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80">
                  <a:moveTo>
                    <a:pt x="91" y="0"/>
                  </a:moveTo>
                  <a:cubicBezTo>
                    <a:pt x="61" y="34"/>
                    <a:pt x="61" y="34"/>
                    <a:pt x="61" y="34"/>
                  </a:cubicBezTo>
                  <a:cubicBezTo>
                    <a:pt x="42" y="43"/>
                    <a:pt x="21" y="40"/>
                    <a:pt x="0" y="2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2" y="57"/>
                    <a:pt x="62" y="53"/>
                    <a:pt x="80" y="29"/>
                  </a:cubicBezTo>
                  <a:cubicBezTo>
                    <a:pt x="87" y="13"/>
                    <a:pt x="95" y="6"/>
                    <a:pt x="105" y="7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41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394">
              <a:extLst>
                <a:ext uri="{FF2B5EF4-FFF2-40B4-BE49-F238E27FC236}">
                  <a16:creationId xmlns:a16="http://schemas.microsoft.com/office/drawing/2014/main" id="{FE46516C-1431-4C4B-A67B-6005A8E7D4C5}"/>
                </a:ext>
              </a:extLst>
            </p:cNvPr>
            <p:cNvSpPr/>
            <p:nvPr/>
          </p:nvSpPr>
          <p:spPr bwMode="auto">
            <a:xfrm>
              <a:off x="7133927" y="1986037"/>
              <a:ext cx="65484" cy="269081"/>
            </a:xfrm>
            <a:custGeom>
              <a:avLst/>
              <a:gdLst>
                <a:gd name="T0" fmla="*/ 39 w 68"/>
                <a:gd name="T1" fmla="*/ 0 h 279"/>
                <a:gd name="T2" fmla="*/ 30 w 68"/>
                <a:gd name="T3" fmla="*/ 3 h 279"/>
                <a:gd name="T4" fmla="*/ 50 w 68"/>
                <a:gd name="T5" fmla="*/ 93 h 279"/>
                <a:gd name="T6" fmla="*/ 17 w 68"/>
                <a:gd name="T7" fmla="*/ 219 h 279"/>
                <a:gd name="T8" fmla="*/ 0 w 68"/>
                <a:gd name="T9" fmla="*/ 170 h 279"/>
                <a:gd name="T10" fmla="*/ 19 w 68"/>
                <a:gd name="T11" fmla="*/ 279 h 279"/>
                <a:gd name="T12" fmla="*/ 62 w 68"/>
                <a:gd name="T13" fmla="*/ 119 h 279"/>
                <a:gd name="T14" fmla="*/ 68 w 68"/>
                <a:gd name="T15" fmla="*/ 83 h 279"/>
                <a:gd name="T16" fmla="*/ 68 w 68"/>
                <a:gd name="T17" fmla="*/ 76 h 279"/>
                <a:gd name="T18" fmla="*/ 65 w 68"/>
                <a:gd name="T19" fmla="*/ 83 h 279"/>
                <a:gd name="T20" fmla="*/ 49 w 68"/>
                <a:gd name="T21" fmla="*/ 63 h 279"/>
                <a:gd name="T22" fmla="*/ 44 w 68"/>
                <a:gd name="T23" fmla="*/ 7 h 279"/>
                <a:gd name="T24" fmla="*/ 39 w 68"/>
                <a:gd name="T2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79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41"/>
                    <a:pt x="36" y="71"/>
                    <a:pt x="50" y="93"/>
                  </a:cubicBezTo>
                  <a:cubicBezTo>
                    <a:pt x="17" y="219"/>
                    <a:pt x="17" y="219"/>
                    <a:pt x="17" y="21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28" y="217"/>
                    <a:pt x="43" y="164"/>
                    <a:pt x="62" y="119"/>
                  </a:cubicBezTo>
                  <a:cubicBezTo>
                    <a:pt x="65" y="107"/>
                    <a:pt x="67" y="95"/>
                    <a:pt x="68" y="83"/>
                  </a:cubicBezTo>
                  <a:cubicBezTo>
                    <a:pt x="68" y="80"/>
                    <a:pt x="68" y="78"/>
                    <a:pt x="68" y="76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59" y="81"/>
                    <a:pt x="54" y="74"/>
                    <a:pt x="49" y="63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39" y="0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395">
              <a:extLst>
                <a:ext uri="{FF2B5EF4-FFF2-40B4-BE49-F238E27FC236}">
                  <a16:creationId xmlns:a16="http://schemas.microsoft.com/office/drawing/2014/main" id="{CFFD3C58-2258-4586-B371-8026D18581D8}"/>
                </a:ext>
              </a:extLst>
            </p:cNvPr>
            <p:cNvSpPr/>
            <p:nvPr/>
          </p:nvSpPr>
          <p:spPr bwMode="auto">
            <a:xfrm>
              <a:off x="7068443" y="1988418"/>
              <a:ext cx="113109" cy="208359"/>
            </a:xfrm>
            <a:custGeom>
              <a:avLst/>
              <a:gdLst>
                <a:gd name="T0" fmla="*/ 97 w 117"/>
                <a:gd name="T1" fmla="*/ 0 h 216"/>
                <a:gd name="T2" fmla="*/ 69 w 117"/>
                <a:gd name="T3" fmla="*/ 9 h 216"/>
                <a:gd name="T4" fmla="*/ 28 w 117"/>
                <a:gd name="T5" fmla="*/ 53 h 216"/>
                <a:gd name="T6" fmla="*/ 0 w 117"/>
                <a:gd name="T7" fmla="*/ 164 h 216"/>
                <a:gd name="T8" fmla="*/ 16 w 117"/>
                <a:gd name="T9" fmla="*/ 165 h 216"/>
                <a:gd name="T10" fmla="*/ 34 w 117"/>
                <a:gd name="T11" fmla="*/ 58 h 216"/>
                <a:gd name="T12" fmla="*/ 32 w 117"/>
                <a:gd name="T13" fmla="*/ 165 h 216"/>
                <a:gd name="T14" fmla="*/ 67 w 117"/>
                <a:gd name="T15" fmla="*/ 167 h 216"/>
                <a:gd name="T16" fmla="*/ 84 w 117"/>
                <a:gd name="T17" fmla="*/ 216 h 216"/>
                <a:gd name="T18" fmla="*/ 117 w 117"/>
                <a:gd name="T19" fmla="*/ 90 h 216"/>
                <a:gd name="T20" fmla="*/ 97 w 117"/>
                <a:gd name="T2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216">
                  <a:moveTo>
                    <a:pt x="97" y="0"/>
                  </a:moveTo>
                  <a:cubicBezTo>
                    <a:pt x="69" y="9"/>
                    <a:pt x="69" y="9"/>
                    <a:pt x="69" y="9"/>
                  </a:cubicBezTo>
                  <a:cubicBezTo>
                    <a:pt x="48" y="15"/>
                    <a:pt x="34" y="30"/>
                    <a:pt x="28" y="5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0" y="98"/>
                    <a:pt x="30" y="134"/>
                    <a:pt x="32" y="165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03" y="68"/>
                    <a:pt x="97" y="38"/>
                    <a:pt x="97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396">
              <a:extLst>
                <a:ext uri="{FF2B5EF4-FFF2-40B4-BE49-F238E27FC236}">
                  <a16:creationId xmlns:a16="http://schemas.microsoft.com/office/drawing/2014/main" id="{0B84D185-0D72-440E-8990-E40125E26530}"/>
                </a:ext>
              </a:extLst>
            </p:cNvPr>
            <p:cNvSpPr/>
            <p:nvPr/>
          </p:nvSpPr>
          <p:spPr bwMode="auto">
            <a:xfrm>
              <a:off x="6942237" y="2057474"/>
              <a:ext cx="54769" cy="85725"/>
            </a:xfrm>
            <a:custGeom>
              <a:avLst/>
              <a:gdLst>
                <a:gd name="T0" fmla="*/ 5 w 56"/>
                <a:gd name="T1" fmla="*/ 0 h 89"/>
                <a:gd name="T2" fmla="*/ 0 w 56"/>
                <a:gd name="T3" fmla="*/ 16 h 89"/>
                <a:gd name="T4" fmla="*/ 37 w 56"/>
                <a:gd name="T5" fmla="*/ 88 h 89"/>
                <a:gd name="T6" fmla="*/ 56 w 56"/>
                <a:gd name="T7" fmla="*/ 89 h 89"/>
                <a:gd name="T8" fmla="*/ 44 w 56"/>
                <a:gd name="T9" fmla="*/ 68 h 89"/>
                <a:gd name="T10" fmla="*/ 5 w 5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9">
                  <a:moveTo>
                    <a:pt x="5" y="0"/>
                  </a:moveTo>
                  <a:cubicBezTo>
                    <a:pt x="4" y="6"/>
                    <a:pt x="2" y="11"/>
                    <a:pt x="0" y="16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89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0" name="Freeform 397">
              <a:extLst>
                <a:ext uri="{FF2B5EF4-FFF2-40B4-BE49-F238E27FC236}">
                  <a16:creationId xmlns:a16="http://schemas.microsoft.com/office/drawing/2014/main" id="{FDABD0CC-E7E7-4251-A8EC-7A9DFB37AC90}"/>
                </a:ext>
              </a:extLst>
            </p:cNvPr>
            <p:cNvSpPr/>
            <p:nvPr/>
          </p:nvSpPr>
          <p:spPr bwMode="auto">
            <a:xfrm>
              <a:off x="6945809" y="2036043"/>
              <a:ext cx="63103" cy="102394"/>
            </a:xfrm>
            <a:custGeom>
              <a:avLst/>
              <a:gdLst>
                <a:gd name="T0" fmla="*/ 0 w 66"/>
                <a:gd name="T1" fmla="*/ 4 h 106"/>
                <a:gd name="T2" fmla="*/ 2 w 66"/>
                <a:gd name="T3" fmla="*/ 22 h 106"/>
                <a:gd name="T4" fmla="*/ 41 w 66"/>
                <a:gd name="T5" fmla="*/ 90 h 106"/>
                <a:gd name="T6" fmla="*/ 66 w 66"/>
                <a:gd name="T7" fmla="*/ 106 h 106"/>
                <a:gd name="T8" fmla="*/ 54 w 66"/>
                <a:gd name="T9" fmla="*/ 86 h 106"/>
                <a:gd name="T10" fmla="*/ 65 w 66"/>
                <a:gd name="T11" fmla="*/ 64 h 106"/>
                <a:gd name="T12" fmla="*/ 56 w 66"/>
                <a:gd name="T13" fmla="*/ 63 h 106"/>
                <a:gd name="T14" fmla="*/ 8 w 66"/>
                <a:gd name="T15" fmla="*/ 0 h 106"/>
                <a:gd name="T16" fmla="*/ 0 w 66"/>
                <a:gd name="T17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06">
                  <a:moveTo>
                    <a:pt x="0" y="4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2" y="64"/>
                    <a:pt x="59" y="64"/>
                    <a:pt x="56" y="63"/>
                  </a:cubicBezTo>
                  <a:cubicBezTo>
                    <a:pt x="29" y="55"/>
                    <a:pt x="12" y="34"/>
                    <a:pt x="8" y="0"/>
                  </a:cubicBezTo>
                  <a:cubicBezTo>
                    <a:pt x="5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1" name="Freeform 398">
              <a:extLst>
                <a:ext uri="{FF2B5EF4-FFF2-40B4-BE49-F238E27FC236}">
                  <a16:creationId xmlns:a16="http://schemas.microsoft.com/office/drawing/2014/main" id="{7C8D9838-546F-4A53-988A-1383C8378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1509" y="2100337"/>
              <a:ext cx="213122" cy="515541"/>
            </a:xfrm>
            <a:custGeom>
              <a:avLst/>
              <a:gdLst>
                <a:gd name="T0" fmla="*/ 86 w 221"/>
                <a:gd name="T1" fmla="*/ 0 h 534"/>
                <a:gd name="T2" fmla="*/ 79 w 221"/>
                <a:gd name="T3" fmla="*/ 2 h 534"/>
                <a:gd name="T4" fmla="*/ 35 w 221"/>
                <a:gd name="T5" fmla="*/ 25 h 534"/>
                <a:gd name="T6" fmla="*/ 35 w 221"/>
                <a:gd name="T7" fmla="*/ 26 h 534"/>
                <a:gd name="T8" fmla="*/ 10 w 221"/>
                <a:gd name="T9" fmla="*/ 145 h 534"/>
                <a:gd name="T10" fmla="*/ 14 w 221"/>
                <a:gd name="T11" fmla="*/ 250 h 534"/>
                <a:gd name="T12" fmla="*/ 17 w 221"/>
                <a:gd name="T13" fmla="*/ 331 h 534"/>
                <a:gd name="T14" fmla="*/ 24 w 221"/>
                <a:gd name="T15" fmla="*/ 367 h 534"/>
                <a:gd name="T16" fmla="*/ 42 w 221"/>
                <a:gd name="T17" fmla="*/ 433 h 534"/>
                <a:gd name="T18" fmla="*/ 70 w 221"/>
                <a:gd name="T19" fmla="*/ 534 h 534"/>
                <a:gd name="T20" fmla="*/ 128 w 221"/>
                <a:gd name="T21" fmla="*/ 505 h 534"/>
                <a:gd name="T22" fmla="*/ 91 w 221"/>
                <a:gd name="T23" fmla="*/ 290 h 534"/>
                <a:gd name="T24" fmla="*/ 71 w 221"/>
                <a:gd name="T25" fmla="*/ 252 h 534"/>
                <a:gd name="T26" fmla="*/ 111 w 221"/>
                <a:gd name="T27" fmla="*/ 127 h 534"/>
                <a:gd name="T28" fmla="*/ 91 w 221"/>
                <a:gd name="T29" fmla="*/ 246 h 534"/>
                <a:gd name="T30" fmla="*/ 105 w 221"/>
                <a:gd name="T31" fmla="*/ 278 h 534"/>
                <a:gd name="T32" fmla="*/ 174 w 221"/>
                <a:gd name="T33" fmla="*/ 286 h 534"/>
                <a:gd name="T34" fmla="*/ 164 w 221"/>
                <a:gd name="T35" fmla="*/ 329 h 534"/>
                <a:gd name="T36" fmla="*/ 156 w 221"/>
                <a:gd name="T37" fmla="*/ 329 h 534"/>
                <a:gd name="T38" fmla="*/ 129 w 221"/>
                <a:gd name="T39" fmla="*/ 399 h 534"/>
                <a:gd name="T40" fmla="*/ 138 w 221"/>
                <a:gd name="T41" fmla="*/ 441 h 534"/>
                <a:gd name="T42" fmla="*/ 195 w 221"/>
                <a:gd name="T43" fmla="*/ 377 h 534"/>
                <a:gd name="T44" fmla="*/ 221 w 221"/>
                <a:gd name="T45" fmla="*/ 278 h 534"/>
                <a:gd name="T46" fmla="*/ 169 w 221"/>
                <a:gd name="T47" fmla="*/ 263 h 534"/>
                <a:gd name="T48" fmla="*/ 169 w 221"/>
                <a:gd name="T49" fmla="*/ 254 h 534"/>
                <a:gd name="T50" fmla="*/ 159 w 221"/>
                <a:gd name="T51" fmla="*/ 254 h 534"/>
                <a:gd name="T52" fmla="*/ 113 w 221"/>
                <a:gd name="T53" fmla="*/ 66 h 534"/>
                <a:gd name="T54" fmla="*/ 113 w 221"/>
                <a:gd name="T55" fmla="*/ 52 h 534"/>
                <a:gd name="T56" fmla="*/ 86 w 221"/>
                <a:gd name="T57" fmla="*/ 0 h 534"/>
                <a:gd name="T58" fmla="*/ 85 w 221"/>
                <a:gd name="T59" fmla="*/ 3 h 534"/>
                <a:gd name="T60" fmla="*/ 43 w 221"/>
                <a:gd name="T61" fmla="*/ 41 h 534"/>
                <a:gd name="T62" fmla="*/ 25 w 221"/>
                <a:gd name="T63" fmla="*/ 147 h 534"/>
                <a:gd name="T64" fmla="*/ 25 w 221"/>
                <a:gd name="T65" fmla="*/ 296 h 534"/>
                <a:gd name="T66" fmla="*/ 82 w 221"/>
                <a:gd name="T67" fmla="*/ 528 h 534"/>
                <a:gd name="T68" fmla="*/ 72 w 221"/>
                <a:gd name="T69" fmla="*/ 531 h 534"/>
                <a:gd name="T70" fmla="*/ 27 w 221"/>
                <a:gd name="T71" fmla="*/ 366 h 534"/>
                <a:gd name="T72" fmla="*/ 20 w 221"/>
                <a:gd name="T73" fmla="*/ 330 h 534"/>
                <a:gd name="T74" fmla="*/ 20 w 221"/>
                <a:gd name="T75" fmla="*/ 330 h 534"/>
                <a:gd name="T76" fmla="*/ 17 w 221"/>
                <a:gd name="T77" fmla="*/ 250 h 534"/>
                <a:gd name="T78" fmla="*/ 17 w 221"/>
                <a:gd name="T79" fmla="*/ 250 h 534"/>
                <a:gd name="T80" fmla="*/ 13 w 221"/>
                <a:gd name="T81" fmla="*/ 145 h 534"/>
                <a:gd name="T82" fmla="*/ 13 w 221"/>
                <a:gd name="T83" fmla="*/ 144 h 534"/>
                <a:gd name="T84" fmla="*/ 37 w 221"/>
                <a:gd name="T85" fmla="*/ 28 h 534"/>
                <a:gd name="T86" fmla="*/ 80 w 221"/>
                <a:gd name="T87" fmla="*/ 5 h 534"/>
                <a:gd name="T88" fmla="*/ 85 w 221"/>
                <a:gd name="T89" fmla="*/ 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1" h="534">
                  <a:moveTo>
                    <a:pt x="86" y="0"/>
                  </a:moveTo>
                  <a:cubicBezTo>
                    <a:pt x="84" y="1"/>
                    <a:pt x="81" y="2"/>
                    <a:pt x="79" y="2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9" y="67"/>
                    <a:pt x="0" y="107"/>
                    <a:pt x="10" y="145"/>
                  </a:cubicBezTo>
                  <a:cubicBezTo>
                    <a:pt x="14" y="250"/>
                    <a:pt x="14" y="250"/>
                    <a:pt x="14" y="250"/>
                  </a:cubicBezTo>
                  <a:cubicBezTo>
                    <a:pt x="12" y="279"/>
                    <a:pt x="13" y="306"/>
                    <a:pt x="17" y="331"/>
                  </a:cubicBezTo>
                  <a:cubicBezTo>
                    <a:pt x="18" y="343"/>
                    <a:pt x="21" y="356"/>
                    <a:pt x="24" y="367"/>
                  </a:cubicBezTo>
                  <a:cubicBezTo>
                    <a:pt x="42" y="433"/>
                    <a:pt x="42" y="433"/>
                    <a:pt x="42" y="433"/>
                  </a:cubicBezTo>
                  <a:cubicBezTo>
                    <a:pt x="70" y="534"/>
                    <a:pt x="70" y="534"/>
                    <a:pt x="70" y="534"/>
                  </a:cubicBezTo>
                  <a:cubicBezTo>
                    <a:pt x="97" y="528"/>
                    <a:pt x="117" y="518"/>
                    <a:pt x="128" y="505"/>
                  </a:cubicBezTo>
                  <a:cubicBezTo>
                    <a:pt x="91" y="290"/>
                    <a:pt x="91" y="290"/>
                    <a:pt x="91" y="290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74" y="286"/>
                    <a:pt x="174" y="286"/>
                    <a:pt x="174" y="286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56" y="329"/>
                    <a:pt x="156" y="329"/>
                    <a:pt x="156" y="329"/>
                  </a:cubicBezTo>
                  <a:cubicBezTo>
                    <a:pt x="150" y="362"/>
                    <a:pt x="141" y="385"/>
                    <a:pt x="129" y="399"/>
                  </a:cubicBezTo>
                  <a:cubicBezTo>
                    <a:pt x="138" y="441"/>
                    <a:pt x="138" y="441"/>
                    <a:pt x="138" y="441"/>
                  </a:cubicBezTo>
                  <a:cubicBezTo>
                    <a:pt x="167" y="429"/>
                    <a:pt x="186" y="408"/>
                    <a:pt x="195" y="377"/>
                  </a:cubicBezTo>
                  <a:cubicBezTo>
                    <a:pt x="221" y="278"/>
                    <a:pt x="221" y="278"/>
                    <a:pt x="221" y="278"/>
                  </a:cubicBezTo>
                  <a:cubicBezTo>
                    <a:pt x="169" y="263"/>
                    <a:pt x="169" y="263"/>
                    <a:pt x="169" y="263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5" y="3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2" y="74"/>
                    <a:pt x="15" y="109"/>
                    <a:pt x="25" y="147"/>
                  </a:cubicBezTo>
                  <a:cubicBezTo>
                    <a:pt x="25" y="296"/>
                    <a:pt x="25" y="296"/>
                    <a:pt x="25" y="296"/>
                  </a:cubicBezTo>
                  <a:cubicBezTo>
                    <a:pt x="37" y="367"/>
                    <a:pt x="57" y="444"/>
                    <a:pt x="82" y="528"/>
                  </a:cubicBezTo>
                  <a:cubicBezTo>
                    <a:pt x="79" y="529"/>
                    <a:pt x="75" y="530"/>
                    <a:pt x="72" y="531"/>
                  </a:cubicBezTo>
                  <a:cubicBezTo>
                    <a:pt x="27" y="366"/>
                    <a:pt x="27" y="366"/>
                    <a:pt x="27" y="366"/>
                  </a:cubicBezTo>
                  <a:cubicBezTo>
                    <a:pt x="24" y="355"/>
                    <a:pt x="21" y="343"/>
                    <a:pt x="20" y="330"/>
                  </a:cubicBezTo>
                  <a:cubicBezTo>
                    <a:pt x="20" y="330"/>
                    <a:pt x="20" y="330"/>
                    <a:pt x="20" y="330"/>
                  </a:cubicBezTo>
                  <a:cubicBezTo>
                    <a:pt x="16" y="306"/>
                    <a:pt x="15" y="279"/>
                    <a:pt x="17" y="250"/>
                  </a:cubicBezTo>
                  <a:cubicBezTo>
                    <a:pt x="17" y="250"/>
                    <a:pt x="17" y="250"/>
                    <a:pt x="17" y="250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4" y="107"/>
                    <a:pt x="12" y="68"/>
                    <a:pt x="37" y="28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5"/>
                    <a:pt x="83" y="4"/>
                    <a:pt x="85" y="3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399">
              <a:extLst>
                <a:ext uri="{FF2B5EF4-FFF2-40B4-BE49-F238E27FC236}">
                  <a16:creationId xmlns:a16="http://schemas.microsoft.com/office/drawing/2014/main" id="{AC26E40A-5E2B-452A-90DC-B1A8E0AFBE73}"/>
                </a:ext>
              </a:extLst>
            </p:cNvPr>
            <p:cNvSpPr/>
            <p:nvPr/>
          </p:nvSpPr>
          <p:spPr bwMode="auto">
            <a:xfrm>
              <a:off x="6835081" y="2103909"/>
              <a:ext cx="78581" cy="508397"/>
            </a:xfrm>
            <a:custGeom>
              <a:avLst/>
              <a:gdLst>
                <a:gd name="T0" fmla="*/ 39 w 81"/>
                <a:gd name="T1" fmla="*/ 38 h 528"/>
                <a:gd name="T2" fmla="*/ 81 w 81"/>
                <a:gd name="T3" fmla="*/ 0 h 528"/>
                <a:gd name="T4" fmla="*/ 76 w 81"/>
                <a:gd name="T5" fmla="*/ 2 h 528"/>
                <a:gd name="T6" fmla="*/ 33 w 81"/>
                <a:gd name="T7" fmla="*/ 25 h 528"/>
                <a:gd name="T8" fmla="*/ 9 w 81"/>
                <a:gd name="T9" fmla="*/ 141 h 528"/>
                <a:gd name="T10" fmla="*/ 9 w 81"/>
                <a:gd name="T11" fmla="*/ 142 h 528"/>
                <a:gd name="T12" fmla="*/ 13 w 81"/>
                <a:gd name="T13" fmla="*/ 247 h 528"/>
                <a:gd name="T14" fmla="*/ 13 w 81"/>
                <a:gd name="T15" fmla="*/ 247 h 528"/>
                <a:gd name="T16" fmla="*/ 16 w 81"/>
                <a:gd name="T17" fmla="*/ 327 h 528"/>
                <a:gd name="T18" fmla="*/ 16 w 81"/>
                <a:gd name="T19" fmla="*/ 327 h 528"/>
                <a:gd name="T20" fmla="*/ 23 w 81"/>
                <a:gd name="T21" fmla="*/ 363 h 528"/>
                <a:gd name="T22" fmla="*/ 68 w 81"/>
                <a:gd name="T23" fmla="*/ 528 h 528"/>
                <a:gd name="T24" fmla="*/ 78 w 81"/>
                <a:gd name="T25" fmla="*/ 525 h 528"/>
                <a:gd name="T26" fmla="*/ 21 w 81"/>
                <a:gd name="T27" fmla="*/ 293 h 528"/>
                <a:gd name="T28" fmla="*/ 21 w 81"/>
                <a:gd name="T29" fmla="*/ 144 h 528"/>
                <a:gd name="T30" fmla="*/ 39 w 81"/>
                <a:gd name="T31" fmla="*/ 3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28">
                  <a:moveTo>
                    <a:pt x="39" y="38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9" y="1"/>
                    <a:pt x="77" y="2"/>
                    <a:pt x="76" y="2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8" y="65"/>
                    <a:pt x="0" y="104"/>
                    <a:pt x="9" y="141"/>
                  </a:cubicBezTo>
                  <a:cubicBezTo>
                    <a:pt x="9" y="141"/>
                    <a:pt x="9" y="141"/>
                    <a:pt x="9" y="142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1" y="276"/>
                    <a:pt x="12" y="303"/>
                    <a:pt x="16" y="327"/>
                  </a:cubicBezTo>
                  <a:cubicBezTo>
                    <a:pt x="16" y="327"/>
                    <a:pt x="16" y="327"/>
                    <a:pt x="16" y="327"/>
                  </a:cubicBezTo>
                  <a:cubicBezTo>
                    <a:pt x="17" y="340"/>
                    <a:pt x="20" y="352"/>
                    <a:pt x="23" y="363"/>
                  </a:cubicBezTo>
                  <a:cubicBezTo>
                    <a:pt x="68" y="528"/>
                    <a:pt x="68" y="528"/>
                    <a:pt x="68" y="528"/>
                  </a:cubicBezTo>
                  <a:cubicBezTo>
                    <a:pt x="71" y="527"/>
                    <a:pt x="75" y="526"/>
                    <a:pt x="78" y="525"/>
                  </a:cubicBezTo>
                  <a:cubicBezTo>
                    <a:pt x="53" y="441"/>
                    <a:pt x="33" y="364"/>
                    <a:pt x="21" y="293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11" y="106"/>
                    <a:pt x="18" y="71"/>
                    <a:pt x="39" y="38"/>
                  </a:cubicBezTo>
                  <a:close/>
                </a:path>
              </a:pathLst>
            </a:custGeom>
            <a:solidFill>
              <a:srgbClr val="E0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400">
              <a:extLst>
                <a:ext uri="{FF2B5EF4-FFF2-40B4-BE49-F238E27FC236}">
                  <a16:creationId xmlns:a16="http://schemas.microsoft.com/office/drawing/2014/main" id="{3AC5F32C-F961-49D5-9EA7-81CCDFFD1781}"/>
                </a:ext>
              </a:extLst>
            </p:cNvPr>
            <p:cNvSpPr/>
            <p:nvPr/>
          </p:nvSpPr>
          <p:spPr bwMode="auto">
            <a:xfrm>
              <a:off x="6950571" y="2142009"/>
              <a:ext cx="183356" cy="17859"/>
            </a:xfrm>
            <a:custGeom>
              <a:avLst/>
              <a:gdLst>
                <a:gd name="T0" fmla="*/ 23 w 154"/>
                <a:gd name="T1" fmla="*/ 0 h 15"/>
                <a:gd name="T2" fmla="*/ 8 w 154"/>
                <a:gd name="T3" fmla="*/ 0 h 15"/>
                <a:gd name="T4" fmla="*/ 4 w 154"/>
                <a:gd name="T5" fmla="*/ 3 h 15"/>
                <a:gd name="T6" fmla="*/ 0 w 154"/>
                <a:gd name="T7" fmla="*/ 7 h 15"/>
                <a:gd name="T8" fmla="*/ 145 w 154"/>
                <a:gd name="T9" fmla="*/ 15 h 15"/>
                <a:gd name="T10" fmla="*/ 154 w 154"/>
                <a:gd name="T11" fmla="*/ 7 h 15"/>
                <a:gd name="T12" fmla="*/ 125 w 154"/>
                <a:gd name="T13" fmla="*/ 5 h 15"/>
                <a:gd name="T14" fmla="*/ 112 w 154"/>
                <a:gd name="T15" fmla="*/ 5 h 15"/>
                <a:gd name="T16" fmla="*/ 99 w 154"/>
                <a:gd name="T17" fmla="*/ 4 h 15"/>
                <a:gd name="T18" fmla="*/ 99 w 154"/>
                <a:gd name="T19" fmla="*/ 4 h 15"/>
                <a:gd name="T20" fmla="*/ 89 w 154"/>
                <a:gd name="T21" fmla="*/ 3 h 15"/>
                <a:gd name="T22" fmla="*/ 75 w 154"/>
                <a:gd name="T23" fmla="*/ 2 h 15"/>
                <a:gd name="T24" fmla="*/ 61 w 154"/>
                <a:gd name="T25" fmla="*/ 2 h 15"/>
                <a:gd name="T26" fmla="*/ 39 w 154"/>
                <a:gd name="T27" fmla="*/ 1 h 15"/>
                <a:gd name="T28" fmla="*/ 23 w 154"/>
                <a:gd name="T29" fmla="*/ 0 h 15"/>
                <a:gd name="T30" fmla="*/ 23 w 154"/>
                <a:gd name="T3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5">
                  <a:moveTo>
                    <a:pt x="23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145" y="15"/>
                  </a:lnTo>
                  <a:lnTo>
                    <a:pt x="154" y="7"/>
                  </a:lnTo>
                  <a:lnTo>
                    <a:pt x="125" y="5"/>
                  </a:lnTo>
                  <a:lnTo>
                    <a:pt x="112" y="5"/>
                  </a:lnTo>
                  <a:lnTo>
                    <a:pt x="99" y="4"/>
                  </a:lnTo>
                  <a:lnTo>
                    <a:pt x="99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2"/>
                  </a:lnTo>
                  <a:lnTo>
                    <a:pt x="39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401">
              <a:extLst>
                <a:ext uri="{FF2B5EF4-FFF2-40B4-BE49-F238E27FC236}">
                  <a16:creationId xmlns:a16="http://schemas.microsoft.com/office/drawing/2014/main" id="{8FEFD398-1D1F-4260-8BE8-E3262C216412}"/>
                </a:ext>
              </a:extLst>
            </p:cNvPr>
            <p:cNvSpPr/>
            <p:nvPr/>
          </p:nvSpPr>
          <p:spPr bwMode="auto">
            <a:xfrm>
              <a:off x="6926759" y="2072953"/>
              <a:ext cx="51197" cy="72628"/>
            </a:xfrm>
            <a:custGeom>
              <a:avLst/>
              <a:gdLst>
                <a:gd name="T0" fmla="*/ 34 w 53"/>
                <a:gd name="T1" fmla="*/ 72 h 76"/>
                <a:gd name="T2" fmla="*/ 53 w 53"/>
                <a:gd name="T3" fmla="*/ 72 h 76"/>
                <a:gd name="T4" fmla="*/ 16 w 53"/>
                <a:gd name="T5" fmla="*/ 0 h 76"/>
                <a:gd name="T6" fmla="*/ 0 w 53"/>
                <a:gd name="T7" fmla="*/ 21 h 76"/>
                <a:gd name="T8" fmla="*/ 29 w 53"/>
                <a:gd name="T9" fmla="*/ 76 h 76"/>
                <a:gd name="T10" fmla="*/ 34 w 53"/>
                <a:gd name="T11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6">
                  <a:moveTo>
                    <a:pt x="34" y="72"/>
                  </a:moveTo>
                  <a:cubicBezTo>
                    <a:pt x="53" y="72"/>
                    <a:pt x="53" y="72"/>
                    <a:pt x="53" y="7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9"/>
                    <a:pt x="7" y="15"/>
                    <a:pt x="0" y="21"/>
                  </a:cubicBezTo>
                  <a:cubicBezTo>
                    <a:pt x="8" y="41"/>
                    <a:pt x="18" y="59"/>
                    <a:pt x="29" y="76"/>
                  </a:cubicBezTo>
                  <a:cubicBezTo>
                    <a:pt x="34" y="72"/>
                    <a:pt x="34" y="72"/>
                    <a:pt x="34" y="72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402">
              <a:extLst>
                <a:ext uri="{FF2B5EF4-FFF2-40B4-BE49-F238E27FC236}">
                  <a16:creationId xmlns:a16="http://schemas.microsoft.com/office/drawing/2014/main" id="{326C27B9-A4A8-4EE8-AB70-B2EA959B3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9374" y="2093193"/>
              <a:ext cx="159544" cy="529828"/>
            </a:xfrm>
            <a:custGeom>
              <a:avLst/>
              <a:gdLst>
                <a:gd name="T0" fmla="*/ 29 w 166"/>
                <a:gd name="T1" fmla="*/ 0 h 549"/>
                <a:gd name="T2" fmla="*/ 16 w 166"/>
                <a:gd name="T3" fmla="*/ 8 h 549"/>
                <a:gd name="T4" fmla="*/ 43 w 166"/>
                <a:gd name="T5" fmla="*/ 60 h 549"/>
                <a:gd name="T6" fmla="*/ 43 w 166"/>
                <a:gd name="T7" fmla="*/ 74 h 549"/>
                <a:gd name="T8" fmla="*/ 89 w 166"/>
                <a:gd name="T9" fmla="*/ 262 h 549"/>
                <a:gd name="T10" fmla="*/ 99 w 166"/>
                <a:gd name="T11" fmla="*/ 262 h 549"/>
                <a:gd name="T12" fmla="*/ 99 w 166"/>
                <a:gd name="T13" fmla="*/ 271 h 549"/>
                <a:gd name="T14" fmla="*/ 151 w 166"/>
                <a:gd name="T15" fmla="*/ 286 h 549"/>
                <a:gd name="T16" fmla="*/ 125 w 166"/>
                <a:gd name="T17" fmla="*/ 385 h 549"/>
                <a:gd name="T18" fmla="*/ 68 w 166"/>
                <a:gd name="T19" fmla="*/ 449 h 549"/>
                <a:gd name="T20" fmla="*/ 59 w 166"/>
                <a:gd name="T21" fmla="*/ 407 h 549"/>
                <a:gd name="T22" fmla="*/ 86 w 166"/>
                <a:gd name="T23" fmla="*/ 337 h 549"/>
                <a:gd name="T24" fmla="*/ 45 w 166"/>
                <a:gd name="T25" fmla="*/ 337 h 549"/>
                <a:gd name="T26" fmla="*/ 37 w 166"/>
                <a:gd name="T27" fmla="*/ 297 h 549"/>
                <a:gd name="T28" fmla="*/ 91 w 166"/>
                <a:gd name="T29" fmla="*/ 307 h 549"/>
                <a:gd name="T30" fmla="*/ 86 w 166"/>
                <a:gd name="T31" fmla="*/ 337 h 549"/>
                <a:gd name="T32" fmla="*/ 94 w 166"/>
                <a:gd name="T33" fmla="*/ 337 h 549"/>
                <a:gd name="T34" fmla="*/ 104 w 166"/>
                <a:gd name="T35" fmla="*/ 294 h 549"/>
                <a:gd name="T36" fmla="*/ 35 w 166"/>
                <a:gd name="T37" fmla="*/ 286 h 549"/>
                <a:gd name="T38" fmla="*/ 21 w 166"/>
                <a:gd name="T39" fmla="*/ 254 h 549"/>
                <a:gd name="T40" fmla="*/ 41 w 166"/>
                <a:gd name="T41" fmla="*/ 135 h 549"/>
                <a:gd name="T42" fmla="*/ 1 w 166"/>
                <a:gd name="T43" fmla="*/ 260 h 549"/>
                <a:gd name="T44" fmla="*/ 21 w 166"/>
                <a:gd name="T45" fmla="*/ 298 h 549"/>
                <a:gd name="T46" fmla="*/ 58 w 166"/>
                <a:gd name="T47" fmla="*/ 513 h 549"/>
                <a:gd name="T48" fmla="*/ 0 w 166"/>
                <a:gd name="T49" fmla="*/ 542 h 549"/>
                <a:gd name="T50" fmla="*/ 1 w 166"/>
                <a:gd name="T51" fmla="*/ 549 h 549"/>
                <a:gd name="T52" fmla="*/ 19 w 166"/>
                <a:gd name="T53" fmla="*/ 547 h 549"/>
                <a:gd name="T54" fmla="*/ 79 w 166"/>
                <a:gd name="T55" fmla="*/ 527 h 549"/>
                <a:gd name="T56" fmla="*/ 83 w 166"/>
                <a:gd name="T57" fmla="*/ 525 h 549"/>
                <a:gd name="T58" fmla="*/ 79 w 166"/>
                <a:gd name="T59" fmla="*/ 503 h 549"/>
                <a:gd name="T60" fmla="*/ 69 w 166"/>
                <a:gd name="T61" fmla="*/ 457 h 549"/>
                <a:gd name="T62" fmla="*/ 93 w 166"/>
                <a:gd name="T63" fmla="*/ 453 h 549"/>
                <a:gd name="T64" fmla="*/ 101 w 166"/>
                <a:gd name="T65" fmla="*/ 449 h 549"/>
                <a:gd name="T66" fmla="*/ 113 w 166"/>
                <a:gd name="T67" fmla="*/ 442 h 549"/>
                <a:gd name="T68" fmla="*/ 118 w 166"/>
                <a:gd name="T69" fmla="*/ 436 h 549"/>
                <a:gd name="T70" fmla="*/ 128 w 166"/>
                <a:gd name="T71" fmla="*/ 422 h 549"/>
                <a:gd name="T72" fmla="*/ 133 w 166"/>
                <a:gd name="T73" fmla="*/ 405 h 549"/>
                <a:gd name="T74" fmla="*/ 136 w 166"/>
                <a:gd name="T75" fmla="*/ 390 h 549"/>
                <a:gd name="T76" fmla="*/ 160 w 166"/>
                <a:gd name="T77" fmla="*/ 303 h 549"/>
                <a:gd name="T78" fmla="*/ 166 w 166"/>
                <a:gd name="T79" fmla="*/ 280 h 549"/>
                <a:gd name="T80" fmla="*/ 157 w 166"/>
                <a:gd name="T81" fmla="*/ 271 h 549"/>
                <a:gd name="T82" fmla="*/ 109 w 166"/>
                <a:gd name="T83" fmla="*/ 260 h 549"/>
                <a:gd name="T84" fmla="*/ 109 w 166"/>
                <a:gd name="T85" fmla="*/ 252 h 549"/>
                <a:gd name="T86" fmla="*/ 100 w 166"/>
                <a:gd name="T87" fmla="*/ 252 h 549"/>
                <a:gd name="T88" fmla="*/ 53 w 166"/>
                <a:gd name="T89" fmla="*/ 60 h 549"/>
                <a:gd name="T90" fmla="*/ 58 w 166"/>
                <a:gd name="T91" fmla="*/ 55 h 549"/>
                <a:gd name="T92" fmla="*/ 29 w 166"/>
                <a:gd name="T93" fmla="*/ 0 h 549"/>
                <a:gd name="T94" fmla="*/ 46 w 166"/>
                <a:gd name="T95" fmla="*/ 344 h 549"/>
                <a:gd name="T96" fmla="*/ 74 w 166"/>
                <a:gd name="T97" fmla="*/ 344 h 549"/>
                <a:gd name="T98" fmla="*/ 57 w 166"/>
                <a:gd name="T99" fmla="*/ 397 h 549"/>
                <a:gd name="T100" fmla="*/ 46 w 166"/>
                <a:gd name="T101" fmla="*/ 344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549">
                  <a:moveTo>
                    <a:pt x="29" y="0"/>
                  </a:moveTo>
                  <a:cubicBezTo>
                    <a:pt x="25" y="3"/>
                    <a:pt x="21" y="5"/>
                    <a:pt x="16" y="8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9" y="262"/>
                    <a:pt x="99" y="262"/>
                    <a:pt x="99" y="262"/>
                  </a:cubicBezTo>
                  <a:cubicBezTo>
                    <a:pt x="99" y="271"/>
                    <a:pt x="99" y="271"/>
                    <a:pt x="99" y="271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25" y="385"/>
                    <a:pt x="125" y="385"/>
                    <a:pt x="125" y="385"/>
                  </a:cubicBezTo>
                  <a:cubicBezTo>
                    <a:pt x="116" y="416"/>
                    <a:pt x="97" y="437"/>
                    <a:pt x="68" y="449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71" y="393"/>
                    <a:pt x="80" y="370"/>
                    <a:pt x="86" y="337"/>
                  </a:cubicBezTo>
                  <a:cubicBezTo>
                    <a:pt x="45" y="337"/>
                    <a:pt x="45" y="337"/>
                    <a:pt x="45" y="337"/>
                  </a:cubicBezTo>
                  <a:cubicBezTo>
                    <a:pt x="37" y="297"/>
                    <a:pt x="37" y="297"/>
                    <a:pt x="37" y="29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86" y="337"/>
                    <a:pt x="86" y="337"/>
                    <a:pt x="86" y="337"/>
                  </a:cubicBezTo>
                  <a:cubicBezTo>
                    <a:pt x="94" y="337"/>
                    <a:pt x="94" y="337"/>
                    <a:pt x="94" y="337"/>
                  </a:cubicBezTo>
                  <a:cubicBezTo>
                    <a:pt x="104" y="294"/>
                    <a:pt x="104" y="294"/>
                    <a:pt x="104" y="294"/>
                  </a:cubicBezTo>
                  <a:cubicBezTo>
                    <a:pt x="35" y="286"/>
                    <a:pt x="35" y="286"/>
                    <a:pt x="35" y="286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21" y="298"/>
                    <a:pt x="21" y="298"/>
                    <a:pt x="21" y="298"/>
                  </a:cubicBezTo>
                  <a:cubicBezTo>
                    <a:pt x="58" y="513"/>
                    <a:pt x="58" y="513"/>
                    <a:pt x="58" y="513"/>
                  </a:cubicBezTo>
                  <a:cubicBezTo>
                    <a:pt x="47" y="526"/>
                    <a:pt x="27" y="536"/>
                    <a:pt x="0" y="542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7" y="549"/>
                    <a:pt x="13" y="548"/>
                    <a:pt x="19" y="547"/>
                  </a:cubicBezTo>
                  <a:cubicBezTo>
                    <a:pt x="38" y="544"/>
                    <a:pt x="58" y="538"/>
                    <a:pt x="79" y="527"/>
                  </a:cubicBezTo>
                  <a:cubicBezTo>
                    <a:pt x="80" y="527"/>
                    <a:pt x="82" y="526"/>
                    <a:pt x="83" y="525"/>
                  </a:cubicBezTo>
                  <a:cubicBezTo>
                    <a:pt x="79" y="503"/>
                    <a:pt x="79" y="503"/>
                    <a:pt x="79" y="503"/>
                  </a:cubicBezTo>
                  <a:cubicBezTo>
                    <a:pt x="69" y="457"/>
                    <a:pt x="69" y="457"/>
                    <a:pt x="69" y="457"/>
                  </a:cubicBezTo>
                  <a:cubicBezTo>
                    <a:pt x="78" y="457"/>
                    <a:pt x="86" y="455"/>
                    <a:pt x="93" y="453"/>
                  </a:cubicBezTo>
                  <a:cubicBezTo>
                    <a:pt x="96" y="452"/>
                    <a:pt x="99" y="451"/>
                    <a:pt x="101" y="449"/>
                  </a:cubicBezTo>
                  <a:cubicBezTo>
                    <a:pt x="105" y="447"/>
                    <a:pt x="109" y="445"/>
                    <a:pt x="113" y="442"/>
                  </a:cubicBezTo>
                  <a:cubicBezTo>
                    <a:pt x="115" y="440"/>
                    <a:pt x="117" y="438"/>
                    <a:pt x="118" y="436"/>
                  </a:cubicBezTo>
                  <a:cubicBezTo>
                    <a:pt x="122" y="432"/>
                    <a:pt x="125" y="427"/>
                    <a:pt x="128" y="422"/>
                  </a:cubicBezTo>
                  <a:cubicBezTo>
                    <a:pt x="130" y="417"/>
                    <a:pt x="132" y="411"/>
                    <a:pt x="133" y="405"/>
                  </a:cubicBezTo>
                  <a:cubicBezTo>
                    <a:pt x="134" y="401"/>
                    <a:pt x="135" y="395"/>
                    <a:pt x="136" y="390"/>
                  </a:cubicBezTo>
                  <a:cubicBezTo>
                    <a:pt x="160" y="303"/>
                    <a:pt x="160" y="303"/>
                    <a:pt x="160" y="303"/>
                  </a:cubicBezTo>
                  <a:cubicBezTo>
                    <a:pt x="166" y="280"/>
                    <a:pt x="166" y="280"/>
                    <a:pt x="166" y="280"/>
                  </a:cubicBezTo>
                  <a:cubicBezTo>
                    <a:pt x="160" y="276"/>
                    <a:pt x="157" y="273"/>
                    <a:pt x="157" y="271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52"/>
                    <a:pt x="109" y="252"/>
                    <a:pt x="109" y="252"/>
                  </a:cubicBezTo>
                  <a:cubicBezTo>
                    <a:pt x="100" y="252"/>
                    <a:pt x="100" y="252"/>
                    <a:pt x="100" y="252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7" y="38"/>
                    <a:pt x="37" y="20"/>
                    <a:pt x="29" y="0"/>
                  </a:cubicBezTo>
                  <a:close/>
                  <a:moveTo>
                    <a:pt x="46" y="344"/>
                  </a:moveTo>
                  <a:cubicBezTo>
                    <a:pt x="74" y="344"/>
                    <a:pt x="74" y="344"/>
                    <a:pt x="74" y="344"/>
                  </a:cubicBezTo>
                  <a:cubicBezTo>
                    <a:pt x="73" y="362"/>
                    <a:pt x="67" y="380"/>
                    <a:pt x="57" y="397"/>
                  </a:cubicBezTo>
                  <a:cubicBezTo>
                    <a:pt x="46" y="344"/>
                    <a:pt x="46" y="344"/>
                    <a:pt x="46" y="344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403">
              <a:extLst>
                <a:ext uri="{FF2B5EF4-FFF2-40B4-BE49-F238E27FC236}">
                  <a16:creationId xmlns:a16="http://schemas.microsoft.com/office/drawing/2014/main" id="{ADAA5884-9DBC-4658-BDAF-47031C5E4D11}"/>
                </a:ext>
              </a:extLst>
            </p:cNvPr>
            <p:cNvSpPr/>
            <p:nvPr/>
          </p:nvSpPr>
          <p:spPr bwMode="auto">
            <a:xfrm>
              <a:off x="6943427" y="2424187"/>
              <a:ext cx="27384" cy="51197"/>
            </a:xfrm>
            <a:custGeom>
              <a:avLst/>
              <a:gdLst>
                <a:gd name="T0" fmla="*/ 28 w 28"/>
                <a:gd name="T1" fmla="*/ 0 h 53"/>
                <a:gd name="T2" fmla="*/ 0 w 28"/>
                <a:gd name="T3" fmla="*/ 0 h 53"/>
                <a:gd name="T4" fmla="*/ 11 w 28"/>
                <a:gd name="T5" fmla="*/ 53 h 53"/>
                <a:gd name="T6" fmla="*/ 28 w 2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1" y="36"/>
                    <a:pt x="27" y="18"/>
                    <a:pt x="28" y="0"/>
                  </a:cubicBez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404">
              <a:extLst>
                <a:ext uri="{FF2B5EF4-FFF2-40B4-BE49-F238E27FC236}">
                  <a16:creationId xmlns:a16="http://schemas.microsoft.com/office/drawing/2014/main" id="{AAD4DE87-3353-4E84-96E7-312622F9E813}"/>
                </a:ext>
              </a:extLst>
            </p:cNvPr>
            <p:cNvSpPr/>
            <p:nvPr/>
          </p:nvSpPr>
          <p:spPr bwMode="auto">
            <a:xfrm>
              <a:off x="7175599" y="1991990"/>
              <a:ext cx="32147" cy="73819"/>
            </a:xfrm>
            <a:custGeom>
              <a:avLst/>
              <a:gdLst>
                <a:gd name="T0" fmla="*/ 33 w 33"/>
                <a:gd name="T1" fmla="*/ 39 h 76"/>
                <a:gd name="T2" fmla="*/ 21 w 33"/>
                <a:gd name="T3" fmla="*/ 29 h 76"/>
                <a:gd name="T4" fmla="*/ 0 w 33"/>
                <a:gd name="T5" fmla="*/ 0 h 76"/>
                <a:gd name="T6" fmla="*/ 5 w 33"/>
                <a:gd name="T7" fmla="*/ 56 h 76"/>
                <a:gd name="T8" fmla="*/ 21 w 33"/>
                <a:gd name="T9" fmla="*/ 76 h 76"/>
                <a:gd name="T10" fmla="*/ 24 w 33"/>
                <a:gd name="T11" fmla="*/ 69 h 76"/>
                <a:gd name="T12" fmla="*/ 25 w 33"/>
                <a:gd name="T13" fmla="*/ 66 h 76"/>
                <a:gd name="T14" fmla="*/ 31 w 33"/>
                <a:gd name="T15" fmla="*/ 46 h 76"/>
                <a:gd name="T16" fmla="*/ 33 w 33"/>
                <a:gd name="T1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6">
                  <a:moveTo>
                    <a:pt x="33" y="39"/>
                  </a:moveTo>
                  <a:cubicBezTo>
                    <a:pt x="29" y="37"/>
                    <a:pt x="25" y="34"/>
                    <a:pt x="21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0" y="67"/>
                    <a:pt x="15" y="74"/>
                    <a:pt x="21" y="76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39"/>
                    <a:pt x="33" y="39"/>
                    <a:pt x="33" y="39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405">
              <a:extLst>
                <a:ext uri="{FF2B5EF4-FFF2-40B4-BE49-F238E27FC236}">
                  <a16:creationId xmlns:a16="http://schemas.microsoft.com/office/drawing/2014/main" id="{DF4797BF-1170-427A-A264-A0E2CEF6403C}"/>
                </a:ext>
              </a:extLst>
            </p:cNvPr>
            <p:cNvSpPr/>
            <p:nvPr/>
          </p:nvSpPr>
          <p:spPr bwMode="auto">
            <a:xfrm>
              <a:off x="7151787" y="2058665"/>
              <a:ext cx="63103" cy="244078"/>
            </a:xfrm>
            <a:custGeom>
              <a:avLst/>
              <a:gdLst>
                <a:gd name="T0" fmla="*/ 62 w 65"/>
                <a:gd name="T1" fmla="*/ 4 h 253"/>
                <a:gd name="T2" fmla="*/ 49 w 65"/>
                <a:gd name="T3" fmla="*/ 0 h 253"/>
                <a:gd name="T4" fmla="*/ 49 w 65"/>
                <a:gd name="T5" fmla="*/ 7 h 253"/>
                <a:gd name="T6" fmla="*/ 43 w 65"/>
                <a:gd name="T7" fmla="*/ 43 h 253"/>
                <a:gd name="T8" fmla="*/ 0 w 65"/>
                <a:gd name="T9" fmla="*/ 203 h 253"/>
                <a:gd name="T10" fmla="*/ 9 w 65"/>
                <a:gd name="T11" fmla="*/ 253 h 253"/>
                <a:gd name="T12" fmla="*/ 43 w 65"/>
                <a:gd name="T13" fmla="*/ 242 h 253"/>
                <a:gd name="T14" fmla="*/ 53 w 65"/>
                <a:gd name="T15" fmla="*/ 147 h 253"/>
                <a:gd name="T16" fmla="*/ 62 w 65"/>
                <a:gd name="T17" fmla="*/ 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53">
                  <a:moveTo>
                    <a:pt x="62" y="4"/>
                  </a:moveTo>
                  <a:cubicBezTo>
                    <a:pt x="58" y="4"/>
                    <a:pt x="53" y="3"/>
                    <a:pt x="49" y="0"/>
                  </a:cubicBezTo>
                  <a:cubicBezTo>
                    <a:pt x="49" y="2"/>
                    <a:pt x="49" y="4"/>
                    <a:pt x="49" y="7"/>
                  </a:cubicBezTo>
                  <a:cubicBezTo>
                    <a:pt x="48" y="19"/>
                    <a:pt x="46" y="31"/>
                    <a:pt x="43" y="43"/>
                  </a:cubicBezTo>
                  <a:cubicBezTo>
                    <a:pt x="24" y="88"/>
                    <a:pt x="9" y="141"/>
                    <a:pt x="0" y="20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43" y="242"/>
                    <a:pt x="43" y="242"/>
                    <a:pt x="43" y="2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62" y="99"/>
                    <a:pt x="65" y="51"/>
                    <a:pt x="62" y="4"/>
                  </a:cubicBezTo>
                  <a:close/>
                </a:path>
              </a:pathLst>
            </a:custGeom>
            <a:solidFill>
              <a:srgbClr val="EC8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9" name="Freeform 407">
              <a:extLst>
                <a:ext uri="{FF2B5EF4-FFF2-40B4-BE49-F238E27FC236}">
                  <a16:creationId xmlns:a16="http://schemas.microsoft.com/office/drawing/2014/main" id="{1B048C10-A8C3-4C8D-B678-CF781F0BF3D2}"/>
                </a:ext>
              </a:extLst>
            </p:cNvPr>
            <p:cNvSpPr/>
            <p:nvPr/>
          </p:nvSpPr>
          <p:spPr bwMode="auto">
            <a:xfrm>
              <a:off x="7200602" y="2037234"/>
              <a:ext cx="21431" cy="21431"/>
            </a:xfrm>
            <a:custGeom>
              <a:avLst/>
              <a:gdLst>
                <a:gd name="T0" fmla="*/ 6 w 23"/>
                <a:gd name="T1" fmla="*/ 0 h 23"/>
                <a:gd name="T2" fmla="*/ 0 w 23"/>
                <a:gd name="T3" fmla="*/ 20 h 23"/>
                <a:gd name="T4" fmla="*/ 23 w 23"/>
                <a:gd name="T5" fmla="*/ 13 h 23"/>
                <a:gd name="T6" fmla="*/ 20 w 23"/>
                <a:gd name="T7" fmla="*/ 6 h 23"/>
                <a:gd name="T8" fmla="*/ 6 w 2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6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0" y="23"/>
                    <a:pt x="18" y="21"/>
                    <a:pt x="23" y="1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0" name="Freeform 408">
              <a:extLst>
                <a:ext uri="{FF2B5EF4-FFF2-40B4-BE49-F238E27FC236}">
                  <a16:creationId xmlns:a16="http://schemas.microsoft.com/office/drawing/2014/main" id="{4071031F-ED19-4111-B759-4E808BEFE514}"/>
                </a:ext>
              </a:extLst>
            </p:cNvPr>
            <p:cNvSpPr/>
            <p:nvPr/>
          </p:nvSpPr>
          <p:spPr bwMode="auto">
            <a:xfrm>
              <a:off x="7010102" y="2094384"/>
              <a:ext cx="46434" cy="51197"/>
            </a:xfrm>
            <a:custGeom>
              <a:avLst/>
              <a:gdLst>
                <a:gd name="T0" fmla="*/ 26 w 48"/>
                <a:gd name="T1" fmla="*/ 16 h 54"/>
                <a:gd name="T2" fmla="*/ 12 w 48"/>
                <a:gd name="T3" fmla="*/ 0 h 54"/>
                <a:gd name="T4" fmla="*/ 0 w 48"/>
                <a:gd name="T5" fmla="*/ 31 h 54"/>
                <a:gd name="T6" fmla="*/ 17 w 48"/>
                <a:gd name="T7" fmla="*/ 20 h 54"/>
                <a:gd name="T8" fmla="*/ 31 w 48"/>
                <a:gd name="T9" fmla="*/ 53 h 54"/>
                <a:gd name="T10" fmla="*/ 48 w 48"/>
                <a:gd name="T11" fmla="*/ 54 h 54"/>
                <a:gd name="T12" fmla="*/ 26 w 48"/>
                <a:gd name="T13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4">
                  <a:moveTo>
                    <a:pt x="26" y="16"/>
                  </a:moveTo>
                  <a:cubicBezTo>
                    <a:pt x="21" y="10"/>
                    <a:pt x="17" y="4"/>
                    <a:pt x="1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0" y="39"/>
                    <a:pt x="33" y="26"/>
                    <a:pt x="26" y="16"/>
                  </a:cubicBezTo>
                  <a:close/>
                </a:path>
              </a:pathLst>
            </a:custGeom>
            <a:solidFill>
              <a:srgbClr val="89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409">
              <a:extLst>
                <a:ext uri="{FF2B5EF4-FFF2-40B4-BE49-F238E27FC236}">
                  <a16:creationId xmlns:a16="http://schemas.microsoft.com/office/drawing/2014/main" id="{22DA81CA-CB8C-4DA8-A568-4BE68BD3A21F}"/>
                </a:ext>
              </a:extLst>
            </p:cNvPr>
            <p:cNvSpPr/>
            <p:nvPr/>
          </p:nvSpPr>
          <p:spPr bwMode="auto">
            <a:xfrm>
              <a:off x="7010102" y="2113434"/>
              <a:ext cx="29766" cy="30956"/>
            </a:xfrm>
            <a:custGeom>
              <a:avLst/>
              <a:gdLst>
                <a:gd name="T0" fmla="*/ 25 w 25"/>
                <a:gd name="T1" fmla="*/ 26 h 26"/>
                <a:gd name="T2" fmla="*/ 14 w 25"/>
                <a:gd name="T3" fmla="*/ 0 h 26"/>
                <a:gd name="T4" fmla="*/ 0 w 25"/>
                <a:gd name="T5" fmla="*/ 9 h 26"/>
                <a:gd name="T6" fmla="*/ 11 w 25"/>
                <a:gd name="T7" fmla="*/ 26 h 26"/>
                <a:gd name="T8" fmla="*/ 25 w 25"/>
                <a:gd name="T9" fmla="*/ 26 h 26"/>
                <a:gd name="T10" fmla="*/ 25 w 25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6">
                  <a:moveTo>
                    <a:pt x="25" y="26"/>
                  </a:moveTo>
                  <a:lnTo>
                    <a:pt x="14" y="0"/>
                  </a:lnTo>
                  <a:lnTo>
                    <a:pt x="0" y="9"/>
                  </a:lnTo>
                  <a:lnTo>
                    <a:pt x="11" y="26"/>
                  </a:lnTo>
                  <a:lnTo>
                    <a:pt x="25" y="26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2" name="Freeform 410">
              <a:extLst>
                <a:ext uri="{FF2B5EF4-FFF2-40B4-BE49-F238E27FC236}">
                  <a16:creationId xmlns:a16="http://schemas.microsoft.com/office/drawing/2014/main" id="{38A6B438-335C-4F79-BA2D-E23FB4FD566D}"/>
                </a:ext>
              </a:extLst>
            </p:cNvPr>
            <p:cNvSpPr/>
            <p:nvPr/>
          </p:nvSpPr>
          <p:spPr bwMode="auto">
            <a:xfrm>
              <a:off x="7083921" y="2044378"/>
              <a:ext cx="17859" cy="103584"/>
            </a:xfrm>
            <a:custGeom>
              <a:avLst/>
              <a:gdLst>
                <a:gd name="T0" fmla="*/ 0 w 18"/>
                <a:gd name="T1" fmla="*/ 107 h 107"/>
                <a:gd name="T2" fmla="*/ 16 w 18"/>
                <a:gd name="T3" fmla="*/ 107 h 107"/>
                <a:gd name="T4" fmla="*/ 18 w 18"/>
                <a:gd name="T5" fmla="*/ 0 h 107"/>
                <a:gd name="T6" fmla="*/ 0 w 18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7">
                  <a:moveTo>
                    <a:pt x="0" y="107"/>
                  </a:moveTo>
                  <a:cubicBezTo>
                    <a:pt x="16" y="107"/>
                    <a:pt x="16" y="107"/>
                    <a:pt x="16" y="107"/>
                  </a:cubicBezTo>
                  <a:cubicBezTo>
                    <a:pt x="14" y="76"/>
                    <a:pt x="14" y="40"/>
                    <a:pt x="18" y="0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3" name="Freeform 411">
              <a:extLst>
                <a:ext uri="{FF2B5EF4-FFF2-40B4-BE49-F238E27FC236}">
                  <a16:creationId xmlns:a16="http://schemas.microsoft.com/office/drawing/2014/main" id="{6B7E2A02-26FD-4EFA-A3E2-2E5CB20E6CC1}"/>
                </a:ext>
              </a:extLst>
            </p:cNvPr>
            <p:cNvSpPr/>
            <p:nvPr/>
          </p:nvSpPr>
          <p:spPr bwMode="auto">
            <a:xfrm>
              <a:off x="7123211" y="2150344"/>
              <a:ext cx="44053" cy="198834"/>
            </a:xfrm>
            <a:custGeom>
              <a:avLst/>
              <a:gdLst>
                <a:gd name="T0" fmla="*/ 9 w 37"/>
                <a:gd name="T1" fmla="*/ 0 h 167"/>
                <a:gd name="T2" fmla="*/ 0 w 37"/>
                <a:gd name="T3" fmla="*/ 8 h 167"/>
                <a:gd name="T4" fmla="*/ 31 w 37"/>
                <a:gd name="T5" fmla="*/ 167 h 167"/>
                <a:gd name="T6" fmla="*/ 37 w 37"/>
                <a:gd name="T7" fmla="*/ 160 h 167"/>
                <a:gd name="T8" fmla="*/ 36 w 37"/>
                <a:gd name="T9" fmla="*/ 158 h 167"/>
                <a:gd name="T10" fmla="*/ 35 w 37"/>
                <a:gd name="T11" fmla="*/ 149 h 167"/>
                <a:gd name="T12" fmla="*/ 34 w 37"/>
                <a:gd name="T13" fmla="*/ 142 h 167"/>
                <a:gd name="T14" fmla="*/ 32 w 37"/>
                <a:gd name="T15" fmla="*/ 135 h 167"/>
                <a:gd name="T16" fmla="*/ 31 w 37"/>
                <a:gd name="T17" fmla="*/ 128 h 167"/>
                <a:gd name="T18" fmla="*/ 24 w 37"/>
                <a:gd name="T19" fmla="*/ 88 h 167"/>
                <a:gd name="T20" fmla="*/ 9 w 37"/>
                <a:gd name="T21" fmla="*/ 0 h 167"/>
                <a:gd name="T22" fmla="*/ 9 w 37"/>
                <a:gd name="T2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67">
                  <a:moveTo>
                    <a:pt x="9" y="0"/>
                  </a:moveTo>
                  <a:lnTo>
                    <a:pt x="0" y="8"/>
                  </a:lnTo>
                  <a:lnTo>
                    <a:pt x="31" y="167"/>
                  </a:lnTo>
                  <a:lnTo>
                    <a:pt x="37" y="160"/>
                  </a:lnTo>
                  <a:lnTo>
                    <a:pt x="36" y="158"/>
                  </a:lnTo>
                  <a:lnTo>
                    <a:pt x="35" y="149"/>
                  </a:lnTo>
                  <a:lnTo>
                    <a:pt x="34" y="142"/>
                  </a:lnTo>
                  <a:lnTo>
                    <a:pt x="32" y="135"/>
                  </a:lnTo>
                  <a:lnTo>
                    <a:pt x="31" y="128"/>
                  </a:lnTo>
                  <a:lnTo>
                    <a:pt x="24" y="8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4" name="Freeform 412">
              <a:extLst>
                <a:ext uri="{FF2B5EF4-FFF2-40B4-BE49-F238E27FC236}">
                  <a16:creationId xmlns:a16="http://schemas.microsoft.com/office/drawing/2014/main" id="{BC6559AA-A43B-48ED-B0AD-3D4B5CEC0301}"/>
                </a:ext>
              </a:extLst>
            </p:cNvPr>
            <p:cNvSpPr/>
            <p:nvPr/>
          </p:nvSpPr>
          <p:spPr bwMode="auto">
            <a:xfrm>
              <a:off x="6950571" y="2150344"/>
              <a:ext cx="209550" cy="198834"/>
            </a:xfrm>
            <a:custGeom>
              <a:avLst/>
              <a:gdLst>
                <a:gd name="T0" fmla="*/ 145 w 176"/>
                <a:gd name="T1" fmla="*/ 8 h 167"/>
                <a:gd name="T2" fmla="*/ 0 w 176"/>
                <a:gd name="T3" fmla="*/ 0 h 167"/>
                <a:gd name="T4" fmla="*/ 38 w 176"/>
                <a:gd name="T5" fmla="*/ 156 h 167"/>
                <a:gd name="T6" fmla="*/ 45 w 176"/>
                <a:gd name="T7" fmla="*/ 156 h 167"/>
                <a:gd name="T8" fmla="*/ 176 w 176"/>
                <a:gd name="T9" fmla="*/ 167 h 167"/>
                <a:gd name="T10" fmla="*/ 145 w 176"/>
                <a:gd name="T11" fmla="*/ 8 h 167"/>
                <a:gd name="T12" fmla="*/ 145 w 176"/>
                <a:gd name="T13" fmla="*/ 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67">
                  <a:moveTo>
                    <a:pt x="145" y="8"/>
                  </a:moveTo>
                  <a:lnTo>
                    <a:pt x="0" y="0"/>
                  </a:lnTo>
                  <a:lnTo>
                    <a:pt x="38" y="156"/>
                  </a:lnTo>
                  <a:lnTo>
                    <a:pt x="45" y="156"/>
                  </a:lnTo>
                  <a:lnTo>
                    <a:pt x="176" y="167"/>
                  </a:lnTo>
                  <a:lnTo>
                    <a:pt x="145" y="8"/>
                  </a:lnTo>
                  <a:lnTo>
                    <a:pt x="145" y="8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413">
              <a:extLst>
                <a:ext uri="{FF2B5EF4-FFF2-40B4-BE49-F238E27FC236}">
                  <a16:creationId xmlns:a16="http://schemas.microsoft.com/office/drawing/2014/main" id="{EC1E835E-8F11-44D5-B1E8-FA36A02AB6E9}"/>
                </a:ext>
              </a:extLst>
            </p:cNvPr>
            <p:cNvSpPr/>
            <p:nvPr/>
          </p:nvSpPr>
          <p:spPr bwMode="auto">
            <a:xfrm>
              <a:off x="7163693" y="2312269"/>
              <a:ext cx="44053" cy="15478"/>
            </a:xfrm>
            <a:custGeom>
              <a:avLst/>
              <a:gdLst>
                <a:gd name="T0" fmla="*/ 13 w 37"/>
                <a:gd name="T1" fmla="*/ 0 h 13"/>
                <a:gd name="T2" fmla="*/ 0 w 37"/>
                <a:gd name="T3" fmla="*/ 6 h 13"/>
                <a:gd name="T4" fmla="*/ 1 w 37"/>
                <a:gd name="T5" fmla="*/ 13 h 13"/>
                <a:gd name="T6" fmla="*/ 19 w 37"/>
                <a:gd name="T7" fmla="*/ 4 h 13"/>
                <a:gd name="T8" fmla="*/ 37 w 37"/>
                <a:gd name="T9" fmla="*/ 4 h 13"/>
                <a:gd name="T10" fmla="*/ 13 w 37"/>
                <a:gd name="T11" fmla="*/ 0 h 13"/>
                <a:gd name="T12" fmla="*/ 13 w 3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3">
                  <a:moveTo>
                    <a:pt x="13" y="0"/>
                  </a:moveTo>
                  <a:lnTo>
                    <a:pt x="0" y="6"/>
                  </a:lnTo>
                  <a:lnTo>
                    <a:pt x="1" y="13"/>
                  </a:lnTo>
                  <a:lnTo>
                    <a:pt x="19" y="4"/>
                  </a:lnTo>
                  <a:lnTo>
                    <a:pt x="3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6" name="Freeform 414">
              <a:extLst>
                <a:ext uri="{FF2B5EF4-FFF2-40B4-BE49-F238E27FC236}">
                  <a16:creationId xmlns:a16="http://schemas.microsoft.com/office/drawing/2014/main" id="{051D15AD-1F76-438C-80CB-56583CC946B7}"/>
                </a:ext>
              </a:extLst>
            </p:cNvPr>
            <p:cNvSpPr/>
            <p:nvPr/>
          </p:nvSpPr>
          <p:spPr bwMode="auto">
            <a:xfrm>
              <a:off x="7167265" y="2328937"/>
              <a:ext cx="54769" cy="20241"/>
            </a:xfrm>
            <a:custGeom>
              <a:avLst/>
              <a:gdLst>
                <a:gd name="T0" fmla="*/ 19 w 56"/>
                <a:gd name="T1" fmla="*/ 0 h 21"/>
                <a:gd name="T2" fmla="*/ 0 w 56"/>
                <a:gd name="T3" fmla="*/ 12 h 21"/>
                <a:gd name="T4" fmla="*/ 56 w 56"/>
                <a:gd name="T5" fmla="*/ 21 h 21"/>
                <a:gd name="T6" fmla="*/ 40 w 56"/>
                <a:gd name="T7" fmla="*/ 11 h 21"/>
                <a:gd name="T8" fmla="*/ 19 w 5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">
                  <a:moveTo>
                    <a:pt x="19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48" y="19"/>
                    <a:pt x="43" y="16"/>
                    <a:pt x="40" y="11"/>
                  </a:cubicBez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" name="Freeform 415">
              <a:extLst>
                <a:ext uri="{FF2B5EF4-FFF2-40B4-BE49-F238E27FC236}">
                  <a16:creationId xmlns:a16="http://schemas.microsoft.com/office/drawing/2014/main" id="{7FD6EF8C-6528-4A45-8E38-630350090C56}"/>
                </a:ext>
              </a:extLst>
            </p:cNvPr>
            <p:cNvSpPr/>
            <p:nvPr/>
          </p:nvSpPr>
          <p:spPr bwMode="auto">
            <a:xfrm>
              <a:off x="7106543" y="2351559"/>
              <a:ext cx="33338" cy="27384"/>
            </a:xfrm>
            <a:custGeom>
              <a:avLst/>
              <a:gdLst>
                <a:gd name="T0" fmla="*/ 8 w 34"/>
                <a:gd name="T1" fmla="*/ 3 h 29"/>
                <a:gd name="T2" fmla="*/ 0 w 34"/>
                <a:gd name="T3" fmla="*/ 0 h 29"/>
                <a:gd name="T4" fmla="*/ 24 w 34"/>
                <a:gd name="T5" fmla="*/ 25 h 29"/>
                <a:gd name="T6" fmla="*/ 34 w 34"/>
                <a:gd name="T7" fmla="*/ 29 h 29"/>
                <a:gd name="T8" fmla="*/ 31 w 34"/>
                <a:gd name="T9" fmla="*/ 23 h 29"/>
                <a:gd name="T10" fmla="*/ 9 w 34"/>
                <a:gd name="T11" fmla="*/ 3 h 29"/>
                <a:gd name="T12" fmla="*/ 8 w 34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9">
                  <a:moveTo>
                    <a:pt x="8" y="3"/>
                  </a:moveTo>
                  <a:cubicBezTo>
                    <a:pt x="5" y="1"/>
                    <a:pt x="2" y="0"/>
                    <a:pt x="0" y="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" name="Freeform 416">
              <a:extLst>
                <a:ext uri="{FF2B5EF4-FFF2-40B4-BE49-F238E27FC236}">
                  <a16:creationId xmlns:a16="http://schemas.microsoft.com/office/drawing/2014/main" id="{EA5A628C-EAFB-4AC2-A4E0-09AF5476C1D5}"/>
                </a:ext>
              </a:extLst>
            </p:cNvPr>
            <p:cNvSpPr/>
            <p:nvPr/>
          </p:nvSpPr>
          <p:spPr bwMode="auto">
            <a:xfrm>
              <a:off x="7089874" y="2352750"/>
              <a:ext cx="14288" cy="7144"/>
            </a:xfrm>
            <a:custGeom>
              <a:avLst/>
              <a:gdLst>
                <a:gd name="T0" fmla="*/ 14 w 14"/>
                <a:gd name="T1" fmla="*/ 8 h 8"/>
                <a:gd name="T2" fmla="*/ 14 w 14"/>
                <a:gd name="T3" fmla="*/ 8 h 8"/>
                <a:gd name="T4" fmla="*/ 12 w 14"/>
                <a:gd name="T5" fmla="*/ 1 h 8"/>
                <a:gd name="T6" fmla="*/ 0 w 14"/>
                <a:gd name="T7" fmla="*/ 0 h 8"/>
                <a:gd name="T8" fmla="*/ 3 w 14"/>
                <a:gd name="T9" fmla="*/ 1 h 8"/>
                <a:gd name="T10" fmla="*/ 14 w 1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5"/>
                    <a:pt x="10" y="2"/>
                    <a:pt x="1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4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417">
              <a:extLst>
                <a:ext uri="{FF2B5EF4-FFF2-40B4-BE49-F238E27FC236}">
                  <a16:creationId xmlns:a16="http://schemas.microsoft.com/office/drawing/2014/main" id="{D2F64F63-AE0F-4675-8C10-A605468BE33D}"/>
                </a:ext>
              </a:extLst>
            </p:cNvPr>
            <p:cNvSpPr/>
            <p:nvPr/>
          </p:nvSpPr>
          <p:spPr bwMode="auto">
            <a:xfrm>
              <a:off x="7081540" y="2350369"/>
              <a:ext cx="35719" cy="25003"/>
            </a:xfrm>
            <a:custGeom>
              <a:avLst/>
              <a:gdLst>
                <a:gd name="T0" fmla="*/ 24 w 37"/>
                <a:gd name="T1" fmla="*/ 11 h 26"/>
                <a:gd name="T2" fmla="*/ 23 w 37"/>
                <a:gd name="T3" fmla="*/ 10 h 26"/>
                <a:gd name="T4" fmla="*/ 12 w 37"/>
                <a:gd name="T5" fmla="*/ 3 h 26"/>
                <a:gd name="T6" fmla="*/ 9 w 37"/>
                <a:gd name="T7" fmla="*/ 2 h 26"/>
                <a:gd name="T8" fmla="*/ 0 w 37"/>
                <a:gd name="T9" fmla="*/ 0 h 26"/>
                <a:gd name="T10" fmla="*/ 37 w 37"/>
                <a:gd name="T11" fmla="*/ 26 h 26"/>
                <a:gd name="T12" fmla="*/ 24 w 37"/>
                <a:gd name="T13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6">
                  <a:moveTo>
                    <a:pt x="24" y="11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5" y="1"/>
                    <a:pt x="2" y="0"/>
                    <a:pt x="0" y="0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4" y="11"/>
                    <a:pt x="24" y="11"/>
                    <a:pt x="24" y="11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0" name="Freeform 418">
              <a:extLst>
                <a:ext uri="{FF2B5EF4-FFF2-40B4-BE49-F238E27FC236}">
                  <a16:creationId xmlns:a16="http://schemas.microsoft.com/office/drawing/2014/main" id="{9E455306-682A-49C2-A164-19C96D2982A5}"/>
                </a:ext>
              </a:extLst>
            </p:cNvPr>
            <p:cNvSpPr/>
            <p:nvPr/>
          </p:nvSpPr>
          <p:spPr bwMode="auto">
            <a:xfrm>
              <a:off x="7114877" y="2353940"/>
              <a:ext cx="21431" cy="20241"/>
            </a:xfrm>
            <a:custGeom>
              <a:avLst/>
              <a:gdLst>
                <a:gd name="T0" fmla="*/ 14 w 22"/>
                <a:gd name="T1" fmla="*/ 2 h 20"/>
                <a:gd name="T2" fmla="*/ 0 w 22"/>
                <a:gd name="T3" fmla="*/ 0 h 20"/>
                <a:gd name="T4" fmla="*/ 22 w 22"/>
                <a:gd name="T5" fmla="*/ 20 h 20"/>
                <a:gd name="T6" fmla="*/ 15 w 22"/>
                <a:gd name="T7" fmla="*/ 9 h 20"/>
                <a:gd name="T8" fmla="*/ 14 w 22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14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6"/>
                    <a:pt x="13" y="3"/>
                    <a:pt x="14" y="2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1" name="Freeform 419">
              <a:extLst>
                <a:ext uri="{FF2B5EF4-FFF2-40B4-BE49-F238E27FC236}">
                  <a16:creationId xmlns:a16="http://schemas.microsoft.com/office/drawing/2014/main" id="{13A02DE0-8353-4945-BA1A-FF0CB9C043C0}"/>
                </a:ext>
              </a:extLst>
            </p:cNvPr>
            <p:cNvSpPr/>
            <p:nvPr/>
          </p:nvSpPr>
          <p:spPr bwMode="auto">
            <a:xfrm>
              <a:off x="7129165" y="2353940"/>
              <a:ext cx="38100" cy="19050"/>
            </a:xfrm>
            <a:custGeom>
              <a:avLst/>
              <a:gdLst>
                <a:gd name="T0" fmla="*/ 11 w 40"/>
                <a:gd name="T1" fmla="*/ 4 h 19"/>
                <a:gd name="T2" fmla="*/ 8 w 40"/>
                <a:gd name="T3" fmla="*/ 3 h 19"/>
                <a:gd name="T4" fmla="*/ 0 w 40"/>
                <a:gd name="T5" fmla="*/ 2 h 19"/>
                <a:gd name="T6" fmla="*/ 20 w 40"/>
                <a:gd name="T7" fmla="*/ 19 h 19"/>
                <a:gd name="T8" fmla="*/ 40 w 40"/>
                <a:gd name="T9" fmla="*/ 14 h 19"/>
                <a:gd name="T10" fmla="*/ 24 w 40"/>
                <a:gd name="T11" fmla="*/ 14 h 19"/>
                <a:gd name="T12" fmla="*/ 11 w 40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9">
                  <a:moveTo>
                    <a:pt x="11" y="4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4" y="1"/>
                    <a:pt x="1" y="0"/>
                    <a:pt x="0" y="2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2" name="Freeform 420">
              <a:extLst>
                <a:ext uri="{FF2B5EF4-FFF2-40B4-BE49-F238E27FC236}">
                  <a16:creationId xmlns:a16="http://schemas.microsoft.com/office/drawing/2014/main" id="{7B93FF47-DC58-4487-9797-971DB6D3425E}"/>
                </a:ext>
              </a:extLst>
            </p:cNvPr>
            <p:cNvSpPr/>
            <p:nvPr/>
          </p:nvSpPr>
          <p:spPr bwMode="auto">
            <a:xfrm>
              <a:off x="7136308" y="2357512"/>
              <a:ext cx="40481" cy="10716"/>
            </a:xfrm>
            <a:custGeom>
              <a:avLst/>
              <a:gdLst>
                <a:gd name="T0" fmla="*/ 0 w 42"/>
                <a:gd name="T1" fmla="*/ 0 h 11"/>
                <a:gd name="T2" fmla="*/ 3 w 42"/>
                <a:gd name="T3" fmla="*/ 1 h 11"/>
                <a:gd name="T4" fmla="*/ 16 w 42"/>
                <a:gd name="T5" fmla="*/ 11 h 11"/>
                <a:gd name="T6" fmla="*/ 32 w 42"/>
                <a:gd name="T7" fmla="*/ 11 h 11"/>
                <a:gd name="T8" fmla="*/ 42 w 42"/>
                <a:gd name="T9" fmla="*/ 4 h 11"/>
                <a:gd name="T10" fmla="*/ 0 w 4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421">
              <a:extLst>
                <a:ext uri="{FF2B5EF4-FFF2-40B4-BE49-F238E27FC236}">
                  <a16:creationId xmlns:a16="http://schemas.microsoft.com/office/drawing/2014/main" id="{6BD9AFE4-4013-44CA-8FFD-BC437E4AC769}"/>
                </a:ext>
              </a:extLst>
            </p:cNvPr>
            <p:cNvSpPr/>
            <p:nvPr/>
          </p:nvSpPr>
          <p:spPr bwMode="auto">
            <a:xfrm>
              <a:off x="7126783" y="2395612"/>
              <a:ext cx="75009" cy="48816"/>
            </a:xfrm>
            <a:custGeom>
              <a:avLst/>
              <a:gdLst>
                <a:gd name="T0" fmla="*/ 0 w 77"/>
                <a:gd name="T1" fmla="*/ 2 h 51"/>
                <a:gd name="T2" fmla="*/ 0 w 77"/>
                <a:gd name="T3" fmla="*/ 18 h 51"/>
                <a:gd name="T4" fmla="*/ 9 w 77"/>
                <a:gd name="T5" fmla="*/ 29 h 51"/>
                <a:gd name="T6" fmla="*/ 26 w 77"/>
                <a:gd name="T7" fmla="*/ 51 h 51"/>
                <a:gd name="T8" fmla="*/ 51 w 77"/>
                <a:gd name="T9" fmla="*/ 29 h 51"/>
                <a:gd name="T10" fmla="*/ 77 w 77"/>
                <a:gd name="T11" fmla="*/ 4 h 51"/>
                <a:gd name="T12" fmla="*/ 26 w 77"/>
                <a:gd name="T13" fmla="*/ 6 h 51"/>
                <a:gd name="T14" fmla="*/ 10 w 77"/>
                <a:gd name="T15" fmla="*/ 0 h 51"/>
                <a:gd name="T16" fmla="*/ 0 w 77"/>
                <a:gd name="T1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1">
                  <a:moveTo>
                    <a:pt x="0" y="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0" y="5"/>
                    <a:pt x="15" y="3"/>
                    <a:pt x="10" y="0"/>
                  </a:cubicBezTo>
                  <a:cubicBezTo>
                    <a:pt x="6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B16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4" name="Freeform 422">
              <a:extLst>
                <a:ext uri="{FF2B5EF4-FFF2-40B4-BE49-F238E27FC236}">
                  <a16:creationId xmlns:a16="http://schemas.microsoft.com/office/drawing/2014/main" id="{6A80FEB0-6F51-4613-A188-C16DF2AFD116}"/>
                </a:ext>
              </a:extLst>
            </p:cNvPr>
            <p:cNvSpPr/>
            <p:nvPr/>
          </p:nvSpPr>
          <p:spPr bwMode="auto">
            <a:xfrm>
              <a:off x="7110115" y="2397994"/>
              <a:ext cx="25003" cy="26194"/>
            </a:xfrm>
            <a:custGeom>
              <a:avLst/>
              <a:gdLst>
                <a:gd name="T0" fmla="*/ 18 w 27"/>
                <a:gd name="T1" fmla="*/ 16 h 27"/>
                <a:gd name="T2" fmla="*/ 18 w 27"/>
                <a:gd name="T3" fmla="*/ 0 h 27"/>
                <a:gd name="T4" fmla="*/ 0 w 27"/>
                <a:gd name="T5" fmla="*/ 1 h 27"/>
                <a:gd name="T6" fmla="*/ 0 w 27"/>
                <a:gd name="T7" fmla="*/ 27 h 27"/>
                <a:gd name="T8" fmla="*/ 27 w 27"/>
                <a:gd name="T9" fmla="*/ 27 h 27"/>
                <a:gd name="T10" fmla="*/ 18 w 27"/>
                <a:gd name="T1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8" y="1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1"/>
                    <a:pt x="5" y="1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" y="27"/>
                    <a:pt x="18" y="27"/>
                    <a:pt x="27" y="27"/>
                  </a:cubicBezTo>
                  <a:cubicBezTo>
                    <a:pt x="18" y="16"/>
                    <a:pt x="18" y="16"/>
                    <a:pt x="18" y="1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5" name="Freeform 423">
              <a:extLst>
                <a:ext uri="{FF2B5EF4-FFF2-40B4-BE49-F238E27FC236}">
                  <a16:creationId xmlns:a16="http://schemas.microsoft.com/office/drawing/2014/main" id="{16413E2A-843A-4289-B107-DB1BA55155A5}"/>
                </a:ext>
              </a:extLst>
            </p:cNvPr>
            <p:cNvSpPr/>
            <p:nvPr/>
          </p:nvSpPr>
          <p:spPr bwMode="auto">
            <a:xfrm>
              <a:off x="7088683" y="2374181"/>
              <a:ext cx="47625" cy="25003"/>
            </a:xfrm>
            <a:custGeom>
              <a:avLst/>
              <a:gdLst>
                <a:gd name="T0" fmla="*/ 22 w 50"/>
                <a:gd name="T1" fmla="*/ 26 h 26"/>
                <a:gd name="T2" fmla="*/ 40 w 50"/>
                <a:gd name="T3" fmla="*/ 25 h 26"/>
                <a:gd name="T4" fmla="*/ 50 w 50"/>
                <a:gd name="T5" fmla="*/ 23 h 26"/>
                <a:gd name="T6" fmla="*/ 37 w 50"/>
                <a:gd name="T7" fmla="*/ 12 h 26"/>
                <a:gd name="T8" fmla="*/ 0 w 50"/>
                <a:gd name="T9" fmla="*/ 0 h 26"/>
                <a:gd name="T10" fmla="*/ 5 w 50"/>
                <a:gd name="T11" fmla="*/ 19 h 26"/>
                <a:gd name="T12" fmla="*/ 22 w 5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6">
                  <a:moveTo>
                    <a:pt x="22" y="26"/>
                  </a:moveTo>
                  <a:cubicBezTo>
                    <a:pt x="27" y="26"/>
                    <a:pt x="33" y="26"/>
                    <a:pt x="40" y="25"/>
                  </a:cubicBezTo>
                  <a:cubicBezTo>
                    <a:pt x="43" y="24"/>
                    <a:pt x="46" y="23"/>
                    <a:pt x="50" y="23"/>
                  </a:cubicBezTo>
                  <a:cubicBezTo>
                    <a:pt x="45" y="20"/>
                    <a:pt x="41" y="16"/>
                    <a:pt x="37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3"/>
                    <a:pt x="14" y="25"/>
                    <a:pt x="22" y="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6" name="Freeform 424">
              <a:extLst>
                <a:ext uri="{FF2B5EF4-FFF2-40B4-BE49-F238E27FC236}">
                  <a16:creationId xmlns:a16="http://schemas.microsoft.com/office/drawing/2014/main" id="{5E051C59-017B-4F2F-8074-1EDFCFA03EBA}"/>
                </a:ext>
              </a:extLst>
            </p:cNvPr>
            <p:cNvSpPr/>
            <p:nvPr/>
          </p:nvSpPr>
          <p:spPr bwMode="auto">
            <a:xfrm>
              <a:off x="7167265" y="2362275"/>
              <a:ext cx="27384" cy="23813"/>
            </a:xfrm>
            <a:custGeom>
              <a:avLst/>
              <a:gdLst>
                <a:gd name="T0" fmla="*/ 0 w 28"/>
                <a:gd name="T1" fmla="*/ 15 h 25"/>
                <a:gd name="T2" fmla="*/ 9 w 28"/>
                <a:gd name="T3" fmla="*/ 20 h 25"/>
                <a:gd name="T4" fmla="*/ 28 w 28"/>
                <a:gd name="T5" fmla="*/ 25 h 25"/>
                <a:gd name="T6" fmla="*/ 21 w 28"/>
                <a:gd name="T7" fmla="*/ 21 h 25"/>
                <a:gd name="T8" fmla="*/ 15 w 28"/>
                <a:gd name="T9" fmla="*/ 18 h 25"/>
                <a:gd name="T10" fmla="*/ 11 w 28"/>
                <a:gd name="T11" fmla="*/ 12 h 25"/>
                <a:gd name="T12" fmla="*/ 16 w 28"/>
                <a:gd name="T13" fmla="*/ 0 h 25"/>
                <a:gd name="T14" fmla="*/ 0 w 28"/>
                <a:gd name="T15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5">
                  <a:moveTo>
                    <a:pt x="0" y="15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9" y="21"/>
                    <a:pt x="16" y="19"/>
                    <a:pt x="15" y="18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17" y="7"/>
                    <a:pt x="19" y="3"/>
                    <a:pt x="16" y="0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425">
              <a:extLst>
                <a:ext uri="{FF2B5EF4-FFF2-40B4-BE49-F238E27FC236}">
                  <a16:creationId xmlns:a16="http://schemas.microsoft.com/office/drawing/2014/main" id="{8AB32BEA-EAD7-40E7-B7AC-1F6C75F0CC2F}"/>
                </a:ext>
              </a:extLst>
            </p:cNvPr>
            <p:cNvSpPr/>
            <p:nvPr/>
          </p:nvSpPr>
          <p:spPr bwMode="auto">
            <a:xfrm>
              <a:off x="7177980" y="2362275"/>
              <a:ext cx="44053" cy="16669"/>
            </a:xfrm>
            <a:custGeom>
              <a:avLst/>
              <a:gdLst>
                <a:gd name="T0" fmla="*/ 0 w 45"/>
                <a:gd name="T1" fmla="*/ 12 h 18"/>
                <a:gd name="T2" fmla="*/ 4 w 45"/>
                <a:gd name="T3" fmla="*/ 18 h 18"/>
                <a:gd name="T4" fmla="*/ 33 w 45"/>
                <a:gd name="T5" fmla="*/ 10 h 18"/>
                <a:gd name="T6" fmla="*/ 45 w 45"/>
                <a:gd name="T7" fmla="*/ 4 h 18"/>
                <a:gd name="T8" fmla="*/ 5 w 45"/>
                <a:gd name="T9" fmla="*/ 0 h 18"/>
                <a:gd name="T10" fmla="*/ 0 w 4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8">
                  <a:moveTo>
                    <a:pt x="0" y="12"/>
                  </a:moveTo>
                  <a:cubicBezTo>
                    <a:pt x="1" y="14"/>
                    <a:pt x="2" y="16"/>
                    <a:pt x="4" y="18"/>
                  </a:cubicBezTo>
                  <a:cubicBezTo>
                    <a:pt x="15" y="16"/>
                    <a:pt x="25" y="14"/>
                    <a:pt x="33" y="10"/>
                  </a:cubicBezTo>
                  <a:cubicBezTo>
                    <a:pt x="37" y="9"/>
                    <a:pt x="41" y="7"/>
                    <a:pt x="45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3"/>
                    <a:pt x="6" y="7"/>
                    <a:pt x="0" y="12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426">
              <a:extLst>
                <a:ext uri="{FF2B5EF4-FFF2-40B4-BE49-F238E27FC236}">
                  <a16:creationId xmlns:a16="http://schemas.microsoft.com/office/drawing/2014/main" id="{A05F80A7-7B99-4E81-98F3-9F3C6C29B1EE}"/>
                </a:ext>
              </a:extLst>
            </p:cNvPr>
            <p:cNvSpPr/>
            <p:nvPr/>
          </p:nvSpPr>
          <p:spPr bwMode="auto">
            <a:xfrm>
              <a:off x="7004149" y="2343225"/>
              <a:ext cx="75009" cy="15478"/>
            </a:xfrm>
            <a:custGeom>
              <a:avLst/>
              <a:gdLst>
                <a:gd name="T0" fmla="*/ 48 w 77"/>
                <a:gd name="T1" fmla="*/ 11 h 15"/>
                <a:gd name="T2" fmla="*/ 51 w 77"/>
                <a:gd name="T3" fmla="*/ 10 h 15"/>
                <a:gd name="T4" fmla="*/ 66 w 77"/>
                <a:gd name="T5" fmla="*/ 11 h 15"/>
                <a:gd name="T6" fmla="*/ 77 w 77"/>
                <a:gd name="T7" fmla="*/ 15 h 15"/>
                <a:gd name="T8" fmla="*/ 76 w 77"/>
                <a:gd name="T9" fmla="*/ 8 h 15"/>
                <a:gd name="T10" fmla="*/ 0 w 77"/>
                <a:gd name="T11" fmla="*/ 0 h 15"/>
                <a:gd name="T12" fmla="*/ 48 w 77"/>
                <a:gd name="T1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5">
                  <a:moveTo>
                    <a:pt x="48" y="11"/>
                  </a:moveTo>
                  <a:cubicBezTo>
                    <a:pt x="49" y="11"/>
                    <a:pt x="50" y="10"/>
                    <a:pt x="51" y="10"/>
                  </a:cubicBezTo>
                  <a:cubicBezTo>
                    <a:pt x="54" y="10"/>
                    <a:pt x="59" y="10"/>
                    <a:pt x="66" y="1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4" y="11"/>
                    <a:pt x="74" y="9"/>
                    <a:pt x="76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11"/>
                    <a:pt x="48" y="11"/>
                    <a:pt x="48" y="1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427">
              <a:extLst>
                <a:ext uri="{FF2B5EF4-FFF2-40B4-BE49-F238E27FC236}">
                  <a16:creationId xmlns:a16="http://schemas.microsoft.com/office/drawing/2014/main" id="{FD4011E3-DAB8-43BB-9642-1756B8A8B005}"/>
                </a:ext>
              </a:extLst>
            </p:cNvPr>
            <p:cNvSpPr/>
            <p:nvPr/>
          </p:nvSpPr>
          <p:spPr bwMode="auto">
            <a:xfrm>
              <a:off x="7054155" y="2352750"/>
              <a:ext cx="42863" cy="21431"/>
            </a:xfrm>
            <a:custGeom>
              <a:avLst/>
              <a:gdLst>
                <a:gd name="T0" fmla="*/ 15 w 45"/>
                <a:gd name="T1" fmla="*/ 1 h 21"/>
                <a:gd name="T2" fmla="*/ 0 w 45"/>
                <a:gd name="T3" fmla="*/ 0 h 21"/>
                <a:gd name="T4" fmla="*/ 45 w 45"/>
                <a:gd name="T5" fmla="*/ 21 h 21"/>
                <a:gd name="T6" fmla="*/ 26 w 45"/>
                <a:gd name="T7" fmla="*/ 5 h 21"/>
                <a:gd name="T8" fmla="*/ 15 w 45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">
                  <a:moveTo>
                    <a:pt x="15" y="1"/>
                  </a:moveTo>
                  <a:cubicBezTo>
                    <a:pt x="8" y="0"/>
                    <a:pt x="3" y="0"/>
                    <a:pt x="0" y="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428">
              <a:extLst>
                <a:ext uri="{FF2B5EF4-FFF2-40B4-BE49-F238E27FC236}">
                  <a16:creationId xmlns:a16="http://schemas.microsoft.com/office/drawing/2014/main" id="{B3C3B9AE-94BE-428D-9443-BD0F54B16C98}"/>
                </a:ext>
              </a:extLst>
            </p:cNvPr>
            <p:cNvSpPr/>
            <p:nvPr/>
          </p:nvSpPr>
          <p:spPr bwMode="auto">
            <a:xfrm>
              <a:off x="6817221" y="2483719"/>
              <a:ext cx="251222" cy="697706"/>
            </a:xfrm>
            <a:custGeom>
              <a:avLst/>
              <a:gdLst>
                <a:gd name="T0" fmla="*/ 218 w 260"/>
                <a:gd name="T1" fmla="*/ 0 h 723"/>
                <a:gd name="T2" fmla="*/ 213 w 260"/>
                <a:gd name="T3" fmla="*/ 17 h 723"/>
                <a:gd name="T4" fmla="*/ 221 w 260"/>
                <a:gd name="T5" fmla="*/ 62 h 723"/>
                <a:gd name="T6" fmla="*/ 183 w 260"/>
                <a:gd name="T7" fmla="*/ 90 h 723"/>
                <a:gd name="T8" fmla="*/ 203 w 260"/>
                <a:gd name="T9" fmla="*/ 31 h 723"/>
                <a:gd name="T10" fmla="*/ 198 w 260"/>
                <a:gd name="T11" fmla="*/ 37 h 723"/>
                <a:gd name="T12" fmla="*/ 176 w 260"/>
                <a:gd name="T13" fmla="*/ 85 h 723"/>
                <a:gd name="T14" fmla="*/ 186 w 260"/>
                <a:gd name="T15" fmla="*/ 44 h 723"/>
                <a:gd name="T16" fmla="*/ 178 w 260"/>
                <a:gd name="T17" fmla="*/ 48 h 723"/>
                <a:gd name="T18" fmla="*/ 164 w 260"/>
                <a:gd name="T19" fmla="*/ 98 h 723"/>
                <a:gd name="T20" fmla="*/ 168 w 260"/>
                <a:gd name="T21" fmla="*/ 120 h 723"/>
                <a:gd name="T22" fmla="*/ 164 w 260"/>
                <a:gd name="T23" fmla="*/ 122 h 723"/>
                <a:gd name="T24" fmla="*/ 166 w 260"/>
                <a:gd name="T25" fmla="*/ 128 h 723"/>
                <a:gd name="T26" fmla="*/ 185 w 260"/>
                <a:gd name="T27" fmla="*/ 104 h 723"/>
                <a:gd name="T28" fmla="*/ 215 w 260"/>
                <a:gd name="T29" fmla="*/ 91 h 723"/>
                <a:gd name="T30" fmla="*/ 215 w 260"/>
                <a:gd name="T31" fmla="*/ 434 h 723"/>
                <a:gd name="T32" fmla="*/ 233 w 260"/>
                <a:gd name="T33" fmla="*/ 420 h 723"/>
                <a:gd name="T34" fmla="*/ 199 w 260"/>
                <a:gd name="T35" fmla="*/ 645 h 723"/>
                <a:gd name="T36" fmla="*/ 180 w 260"/>
                <a:gd name="T37" fmla="*/ 660 h 723"/>
                <a:gd name="T38" fmla="*/ 153 w 260"/>
                <a:gd name="T39" fmla="*/ 428 h 723"/>
                <a:gd name="T40" fmla="*/ 168 w 260"/>
                <a:gd name="T41" fmla="*/ 182 h 723"/>
                <a:gd name="T42" fmla="*/ 152 w 260"/>
                <a:gd name="T43" fmla="*/ 183 h 723"/>
                <a:gd name="T44" fmla="*/ 134 w 260"/>
                <a:gd name="T45" fmla="*/ 183 h 723"/>
                <a:gd name="T46" fmla="*/ 121 w 260"/>
                <a:gd name="T47" fmla="*/ 180 h 723"/>
                <a:gd name="T48" fmla="*/ 120 w 260"/>
                <a:gd name="T49" fmla="*/ 178 h 723"/>
                <a:gd name="T50" fmla="*/ 116 w 260"/>
                <a:gd name="T51" fmla="*/ 180 h 723"/>
                <a:gd name="T52" fmla="*/ 107 w 260"/>
                <a:gd name="T53" fmla="*/ 175 h 723"/>
                <a:gd name="T54" fmla="*/ 104 w 260"/>
                <a:gd name="T55" fmla="*/ 156 h 723"/>
                <a:gd name="T56" fmla="*/ 104 w 260"/>
                <a:gd name="T57" fmla="*/ 145 h 723"/>
                <a:gd name="T58" fmla="*/ 104 w 260"/>
                <a:gd name="T59" fmla="*/ 142 h 723"/>
                <a:gd name="T60" fmla="*/ 86 w 260"/>
                <a:gd name="T61" fmla="*/ 144 h 723"/>
                <a:gd name="T62" fmla="*/ 85 w 260"/>
                <a:gd name="T63" fmla="*/ 137 h 723"/>
                <a:gd name="T64" fmla="*/ 57 w 260"/>
                <a:gd name="T65" fmla="*/ 36 h 723"/>
                <a:gd name="T66" fmla="*/ 5 w 260"/>
                <a:gd name="T67" fmla="*/ 26 h 723"/>
                <a:gd name="T68" fmla="*/ 0 w 260"/>
                <a:gd name="T69" fmla="*/ 44 h 723"/>
                <a:gd name="T70" fmla="*/ 0 w 260"/>
                <a:gd name="T71" fmla="*/ 48 h 723"/>
                <a:gd name="T72" fmla="*/ 37 w 260"/>
                <a:gd name="T73" fmla="*/ 48 h 723"/>
                <a:gd name="T74" fmla="*/ 70 w 260"/>
                <a:gd name="T75" fmla="*/ 156 h 723"/>
                <a:gd name="T76" fmla="*/ 94 w 260"/>
                <a:gd name="T77" fmla="*/ 156 h 723"/>
                <a:gd name="T78" fmla="*/ 126 w 260"/>
                <a:gd name="T79" fmla="*/ 220 h 723"/>
                <a:gd name="T80" fmla="*/ 142 w 260"/>
                <a:gd name="T81" fmla="*/ 364 h 723"/>
                <a:gd name="T82" fmla="*/ 116 w 260"/>
                <a:gd name="T83" fmla="*/ 346 h 723"/>
                <a:gd name="T84" fmla="*/ 153 w 260"/>
                <a:gd name="T85" fmla="*/ 634 h 723"/>
                <a:gd name="T86" fmla="*/ 153 w 260"/>
                <a:gd name="T87" fmla="*/ 674 h 723"/>
                <a:gd name="T88" fmla="*/ 65 w 260"/>
                <a:gd name="T89" fmla="*/ 687 h 723"/>
                <a:gd name="T90" fmla="*/ 67 w 260"/>
                <a:gd name="T91" fmla="*/ 708 h 723"/>
                <a:gd name="T92" fmla="*/ 85 w 260"/>
                <a:gd name="T93" fmla="*/ 718 h 723"/>
                <a:gd name="T94" fmla="*/ 90 w 260"/>
                <a:gd name="T95" fmla="*/ 719 h 723"/>
                <a:gd name="T96" fmla="*/ 126 w 260"/>
                <a:gd name="T97" fmla="*/ 721 h 723"/>
                <a:gd name="T98" fmla="*/ 177 w 260"/>
                <a:gd name="T99" fmla="*/ 707 h 723"/>
                <a:gd name="T100" fmla="*/ 186 w 260"/>
                <a:gd name="T101" fmla="*/ 703 h 723"/>
                <a:gd name="T102" fmla="*/ 184 w 260"/>
                <a:gd name="T103" fmla="*/ 690 h 723"/>
                <a:gd name="T104" fmla="*/ 183 w 260"/>
                <a:gd name="T105" fmla="*/ 678 h 723"/>
                <a:gd name="T106" fmla="*/ 218 w 260"/>
                <a:gd name="T107" fmla="*/ 671 h 723"/>
                <a:gd name="T108" fmla="*/ 220 w 260"/>
                <a:gd name="T109" fmla="*/ 654 h 723"/>
                <a:gd name="T110" fmla="*/ 249 w 260"/>
                <a:gd name="T111" fmla="*/ 365 h 723"/>
                <a:gd name="T112" fmla="*/ 256 w 260"/>
                <a:gd name="T113" fmla="*/ 249 h 723"/>
                <a:gd name="T114" fmla="*/ 244 w 260"/>
                <a:gd name="T115" fmla="*/ 130 h 723"/>
                <a:gd name="T116" fmla="*/ 228 w 260"/>
                <a:gd name="T117" fmla="*/ 59 h 723"/>
                <a:gd name="T118" fmla="*/ 218 w 260"/>
                <a:gd name="T11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0" h="723">
                  <a:moveTo>
                    <a:pt x="218" y="0"/>
                  </a:moveTo>
                  <a:cubicBezTo>
                    <a:pt x="217" y="6"/>
                    <a:pt x="215" y="12"/>
                    <a:pt x="213" y="17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10" y="74"/>
                    <a:pt x="197" y="83"/>
                    <a:pt x="183" y="90"/>
                  </a:cubicBezTo>
                  <a:cubicBezTo>
                    <a:pt x="196" y="70"/>
                    <a:pt x="203" y="50"/>
                    <a:pt x="203" y="31"/>
                  </a:cubicBezTo>
                  <a:cubicBezTo>
                    <a:pt x="202" y="33"/>
                    <a:pt x="200" y="35"/>
                    <a:pt x="198" y="37"/>
                  </a:cubicBezTo>
                  <a:cubicBezTo>
                    <a:pt x="193" y="61"/>
                    <a:pt x="186" y="77"/>
                    <a:pt x="176" y="8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4" y="46"/>
                    <a:pt x="181" y="47"/>
                    <a:pt x="178" y="4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7" y="121"/>
                    <a:pt x="165" y="122"/>
                    <a:pt x="164" y="122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238" y="206"/>
                    <a:pt x="238" y="321"/>
                    <a:pt x="215" y="434"/>
                  </a:cubicBezTo>
                  <a:cubicBezTo>
                    <a:pt x="233" y="420"/>
                    <a:pt x="233" y="420"/>
                    <a:pt x="233" y="420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80" y="660"/>
                    <a:pt x="180" y="660"/>
                    <a:pt x="180" y="660"/>
                  </a:cubicBezTo>
                  <a:cubicBezTo>
                    <a:pt x="153" y="428"/>
                    <a:pt x="153" y="428"/>
                    <a:pt x="153" y="428"/>
                  </a:cubicBezTo>
                  <a:cubicBezTo>
                    <a:pt x="164" y="359"/>
                    <a:pt x="169" y="277"/>
                    <a:pt x="168" y="182"/>
                  </a:cubicBezTo>
                  <a:cubicBezTo>
                    <a:pt x="165" y="186"/>
                    <a:pt x="159" y="187"/>
                    <a:pt x="152" y="183"/>
                  </a:cubicBezTo>
                  <a:cubicBezTo>
                    <a:pt x="147" y="193"/>
                    <a:pt x="141" y="193"/>
                    <a:pt x="134" y="183"/>
                  </a:cubicBezTo>
                  <a:cubicBezTo>
                    <a:pt x="129" y="190"/>
                    <a:pt x="125" y="189"/>
                    <a:pt x="121" y="180"/>
                  </a:cubicBezTo>
                  <a:cubicBezTo>
                    <a:pt x="121" y="180"/>
                    <a:pt x="120" y="179"/>
                    <a:pt x="120" y="178"/>
                  </a:cubicBezTo>
                  <a:cubicBezTo>
                    <a:pt x="119" y="179"/>
                    <a:pt x="117" y="180"/>
                    <a:pt x="116" y="180"/>
                  </a:cubicBezTo>
                  <a:cubicBezTo>
                    <a:pt x="112" y="180"/>
                    <a:pt x="109" y="179"/>
                    <a:pt x="107" y="175"/>
                  </a:cubicBezTo>
                  <a:cubicBezTo>
                    <a:pt x="105" y="171"/>
                    <a:pt x="104" y="164"/>
                    <a:pt x="104" y="156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98" y="143"/>
                    <a:pt x="92" y="144"/>
                    <a:pt x="86" y="144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39" y="35"/>
                    <a:pt x="22" y="32"/>
                    <a:pt x="5" y="26"/>
                  </a:cubicBezTo>
                  <a:cubicBezTo>
                    <a:pt x="3" y="32"/>
                    <a:pt x="1" y="38"/>
                    <a:pt x="0" y="44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4" y="186"/>
                    <a:pt x="104" y="207"/>
                    <a:pt x="126" y="220"/>
                  </a:cubicBezTo>
                  <a:cubicBezTo>
                    <a:pt x="142" y="364"/>
                    <a:pt x="142" y="364"/>
                    <a:pt x="142" y="364"/>
                  </a:cubicBezTo>
                  <a:cubicBezTo>
                    <a:pt x="116" y="346"/>
                    <a:pt x="116" y="346"/>
                    <a:pt x="116" y="346"/>
                  </a:cubicBezTo>
                  <a:cubicBezTo>
                    <a:pt x="153" y="634"/>
                    <a:pt x="153" y="634"/>
                    <a:pt x="153" y="634"/>
                  </a:cubicBezTo>
                  <a:cubicBezTo>
                    <a:pt x="153" y="674"/>
                    <a:pt x="153" y="674"/>
                    <a:pt x="153" y="674"/>
                  </a:cubicBezTo>
                  <a:cubicBezTo>
                    <a:pt x="130" y="691"/>
                    <a:pt x="101" y="695"/>
                    <a:pt x="65" y="687"/>
                  </a:cubicBezTo>
                  <a:cubicBezTo>
                    <a:pt x="65" y="694"/>
                    <a:pt x="66" y="701"/>
                    <a:pt x="67" y="708"/>
                  </a:cubicBezTo>
                  <a:cubicBezTo>
                    <a:pt x="73" y="712"/>
                    <a:pt x="78" y="715"/>
                    <a:pt x="85" y="718"/>
                  </a:cubicBezTo>
                  <a:cubicBezTo>
                    <a:pt x="86" y="718"/>
                    <a:pt x="88" y="719"/>
                    <a:pt x="90" y="719"/>
                  </a:cubicBezTo>
                  <a:cubicBezTo>
                    <a:pt x="101" y="722"/>
                    <a:pt x="113" y="723"/>
                    <a:pt x="126" y="721"/>
                  </a:cubicBezTo>
                  <a:cubicBezTo>
                    <a:pt x="142" y="719"/>
                    <a:pt x="158" y="715"/>
                    <a:pt x="177" y="707"/>
                  </a:cubicBezTo>
                  <a:cubicBezTo>
                    <a:pt x="180" y="706"/>
                    <a:pt x="183" y="704"/>
                    <a:pt x="186" y="703"/>
                  </a:cubicBezTo>
                  <a:cubicBezTo>
                    <a:pt x="184" y="690"/>
                    <a:pt x="184" y="690"/>
                    <a:pt x="184" y="690"/>
                  </a:cubicBezTo>
                  <a:cubicBezTo>
                    <a:pt x="183" y="678"/>
                    <a:pt x="183" y="678"/>
                    <a:pt x="183" y="678"/>
                  </a:cubicBezTo>
                  <a:cubicBezTo>
                    <a:pt x="194" y="683"/>
                    <a:pt x="206" y="681"/>
                    <a:pt x="218" y="671"/>
                  </a:cubicBezTo>
                  <a:cubicBezTo>
                    <a:pt x="219" y="666"/>
                    <a:pt x="220" y="660"/>
                    <a:pt x="220" y="654"/>
                  </a:cubicBezTo>
                  <a:cubicBezTo>
                    <a:pt x="232" y="560"/>
                    <a:pt x="242" y="464"/>
                    <a:pt x="249" y="365"/>
                  </a:cubicBezTo>
                  <a:cubicBezTo>
                    <a:pt x="257" y="327"/>
                    <a:pt x="260" y="288"/>
                    <a:pt x="256" y="249"/>
                  </a:cubicBezTo>
                  <a:cubicBezTo>
                    <a:pt x="255" y="210"/>
                    <a:pt x="251" y="170"/>
                    <a:pt x="244" y="130"/>
                  </a:cubicBezTo>
                  <a:cubicBezTo>
                    <a:pt x="240" y="106"/>
                    <a:pt x="235" y="83"/>
                    <a:pt x="228" y="59"/>
                  </a:cubicBezTo>
                  <a:cubicBezTo>
                    <a:pt x="218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9F8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429">
              <a:extLst>
                <a:ext uri="{FF2B5EF4-FFF2-40B4-BE49-F238E27FC236}">
                  <a16:creationId xmlns:a16="http://schemas.microsoft.com/office/drawing/2014/main" id="{59883795-EDFD-4142-B4B2-276FAFB3694C}"/>
                </a:ext>
              </a:extLst>
            </p:cNvPr>
            <p:cNvSpPr/>
            <p:nvPr/>
          </p:nvSpPr>
          <p:spPr bwMode="auto">
            <a:xfrm>
              <a:off x="7027961" y="2384897"/>
              <a:ext cx="33338" cy="155972"/>
            </a:xfrm>
            <a:custGeom>
              <a:avLst/>
              <a:gdLst>
                <a:gd name="T0" fmla="*/ 3 w 35"/>
                <a:gd name="T1" fmla="*/ 87 h 161"/>
                <a:gd name="T2" fmla="*/ 0 w 35"/>
                <a:gd name="T3" fmla="*/ 102 h 161"/>
                <a:gd name="T4" fmla="*/ 10 w 35"/>
                <a:gd name="T5" fmla="*/ 161 h 161"/>
                <a:gd name="T6" fmla="*/ 35 w 35"/>
                <a:gd name="T7" fmla="*/ 153 h 161"/>
                <a:gd name="T8" fmla="*/ 27 w 35"/>
                <a:gd name="T9" fmla="*/ 85 h 161"/>
                <a:gd name="T10" fmla="*/ 27 w 35"/>
                <a:gd name="T11" fmla="*/ 0 h 161"/>
                <a:gd name="T12" fmla="*/ 3 w 35"/>
                <a:gd name="T13" fmla="*/ 8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1">
                  <a:moveTo>
                    <a:pt x="3" y="87"/>
                  </a:moveTo>
                  <a:cubicBezTo>
                    <a:pt x="2" y="92"/>
                    <a:pt x="1" y="98"/>
                    <a:pt x="0" y="102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0" y="132"/>
                    <a:pt x="17" y="109"/>
                    <a:pt x="27" y="8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" y="87"/>
                    <a:pt x="3" y="87"/>
                    <a:pt x="3" y="87"/>
                  </a:cubicBezTo>
                  <a:close/>
                </a:path>
              </a:pathLst>
            </a:custGeom>
            <a:solidFill>
              <a:srgbClr val="89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430">
              <a:extLst>
                <a:ext uri="{FF2B5EF4-FFF2-40B4-BE49-F238E27FC236}">
                  <a16:creationId xmlns:a16="http://schemas.microsoft.com/office/drawing/2014/main" id="{3917BBDB-99D7-4290-BC00-5966D72FFC01}"/>
                </a:ext>
              </a:extLst>
            </p:cNvPr>
            <p:cNvSpPr/>
            <p:nvPr/>
          </p:nvSpPr>
          <p:spPr bwMode="auto">
            <a:xfrm>
              <a:off x="6987480" y="2519437"/>
              <a:ext cx="20241" cy="46434"/>
            </a:xfrm>
            <a:custGeom>
              <a:avLst/>
              <a:gdLst>
                <a:gd name="T0" fmla="*/ 22 w 22"/>
                <a:gd name="T1" fmla="*/ 0 h 48"/>
                <a:gd name="T2" fmla="*/ 10 w 22"/>
                <a:gd name="T3" fmla="*/ 7 h 48"/>
                <a:gd name="T4" fmla="*/ 0 w 22"/>
                <a:gd name="T5" fmla="*/ 48 h 48"/>
                <a:gd name="T6" fmla="*/ 22 w 2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18" y="3"/>
                    <a:pt x="14" y="5"/>
                    <a:pt x="10" y="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0" y="40"/>
                    <a:pt x="17" y="24"/>
                    <a:pt x="22" y="0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431">
              <a:extLst>
                <a:ext uri="{FF2B5EF4-FFF2-40B4-BE49-F238E27FC236}">
                  <a16:creationId xmlns:a16="http://schemas.microsoft.com/office/drawing/2014/main" id="{879C55CA-2E1A-4E07-BABE-B4D0E8CC756A}"/>
                </a:ext>
              </a:extLst>
            </p:cNvPr>
            <p:cNvSpPr/>
            <p:nvPr/>
          </p:nvSpPr>
          <p:spPr bwMode="auto">
            <a:xfrm>
              <a:off x="6993433" y="2500387"/>
              <a:ext cx="36909" cy="70247"/>
            </a:xfrm>
            <a:custGeom>
              <a:avLst/>
              <a:gdLst>
                <a:gd name="T0" fmla="*/ 20 w 38"/>
                <a:gd name="T1" fmla="*/ 14 h 73"/>
                <a:gd name="T2" fmla="*/ 0 w 38"/>
                <a:gd name="T3" fmla="*/ 73 h 73"/>
                <a:gd name="T4" fmla="*/ 38 w 38"/>
                <a:gd name="T5" fmla="*/ 45 h 73"/>
                <a:gd name="T6" fmla="*/ 30 w 38"/>
                <a:gd name="T7" fmla="*/ 0 h 73"/>
                <a:gd name="T8" fmla="*/ 20 w 38"/>
                <a:gd name="T9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3">
                  <a:moveTo>
                    <a:pt x="20" y="14"/>
                  </a:moveTo>
                  <a:cubicBezTo>
                    <a:pt x="20" y="33"/>
                    <a:pt x="13" y="53"/>
                    <a:pt x="0" y="73"/>
                  </a:cubicBezTo>
                  <a:cubicBezTo>
                    <a:pt x="14" y="66"/>
                    <a:pt x="27" y="57"/>
                    <a:pt x="38" y="4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7" y="5"/>
                    <a:pt x="24" y="10"/>
                    <a:pt x="20" y="14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432">
              <a:extLst>
                <a:ext uri="{FF2B5EF4-FFF2-40B4-BE49-F238E27FC236}">
                  <a16:creationId xmlns:a16="http://schemas.microsoft.com/office/drawing/2014/main" id="{E31CD02F-319A-4C71-AC34-8AB5F665B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9152" y="2440856"/>
              <a:ext cx="141684" cy="673894"/>
            </a:xfrm>
            <a:custGeom>
              <a:avLst/>
              <a:gdLst>
                <a:gd name="T0" fmla="*/ 117 w 146"/>
                <a:gd name="T1" fmla="*/ 16 h 698"/>
                <a:gd name="T2" fmla="*/ 104 w 146"/>
                <a:gd name="T3" fmla="*/ 0 h 698"/>
                <a:gd name="T4" fmla="*/ 77 w 146"/>
                <a:gd name="T5" fmla="*/ 0 h 698"/>
                <a:gd name="T6" fmla="*/ 48 w 146"/>
                <a:gd name="T7" fmla="*/ 90 h 698"/>
                <a:gd name="T8" fmla="*/ 24 w 146"/>
                <a:gd name="T9" fmla="*/ 174 h 698"/>
                <a:gd name="T10" fmla="*/ 36 w 146"/>
                <a:gd name="T11" fmla="*/ 293 h 698"/>
                <a:gd name="T12" fmla="*/ 29 w 146"/>
                <a:gd name="T13" fmla="*/ 409 h 698"/>
                <a:gd name="T14" fmla="*/ 0 w 146"/>
                <a:gd name="T15" fmla="*/ 698 h 698"/>
                <a:gd name="T16" fmla="*/ 20 w 146"/>
                <a:gd name="T17" fmla="*/ 692 h 698"/>
                <a:gd name="T18" fmla="*/ 75 w 146"/>
                <a:gd name="T19" fmla="*/ 460 h 698"/>
                <a:gd name="T20" fmla="*/ 146 w 146"/>
                <a:gd name="T21" fmla="*/ 221 h 698"/>
                <a:gd name="T22" fmla="*/ 117 w 146"/>
                <a:gd name="T23" fmla="*/ 72 h 698"/>
                <a:gd name="T24" fmla="*/ 117 w 146"/>
                <a:gd name="T25" fmla="*/ 16 h 698"/>
                <a:gd name="T26" fmla="*/ 51 w 146"/>
                <a:gd name="T27" fmla="*/ 91 h 698"/>
                <a:gd name="T28" fmla="*/ 79 w 146"/>
                <a:gd name="T29" fmla="*/ 3 h 698"/>
                <a:gd name="T30" fmla="*/ 91 w 146"/>
                <a:gd name="T31" fmla="*/ 3 h 698"/>
                <a:gd name="T32" fmla="*/ 30 w 146"/>
                <a:gd name="T33" fmla="*/ 191 h 698"/>
                <a:gd name="T34" fmla="*/ 27 w 146"/>
                <a:gd name="T35" fmla="*/ 174 h 698"/>
                <a:gd name="T36" fmla="*/ 51 w 146"/>
                <a:gd name="T37" fmla="*/ 9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698">
                  <a:moveTo>
                    <a:pt x="117" y="1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31" y="214"/>
                    <a:pt x="35" y="254"/>
                    <a:pt x="36" y="293"/>
                  </a:cubicBezTo>
                  <a:cubicBezTo>
                    <a:pt x="40" y="332"/>
                    <a:pt x="37" y="371"/>
                    <a:pt x="29" y="409"/>
                  </a:cubicBezTo>
                  <a:cubicBezTo>
                    <a:pt x="22" y="508"/>
                    <a:pt x="12" y="604"/>
                    <a:pt x="0" y="698"/>
                  </a:cubicBezTo>
                  <a:cubicBezTo>
                    <a:pt x="20" y="692"/>
                    <a:pt x="20" y="692"/>
                    <a:pt x="20" y="692"/>
                  </a:cubicBezTo>
                  <a:cubicBezTo>
                    <a:pt x="75" y="460"/>
                    <a:pt x="75" y="460"/>
                    <a:pt x="75" y="460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16"/>
                    <a:pt x="117" y="16"/>
                    <a:pt x="117" y="16"/>
                  </a:cubicBezTo>
                  <a:close/>
                  <a:moveTo>
                    <a:pt x="51" y="91"/>
                  </a:moveTo>
                  <a:cubicBezTo>
                    <a:pt x="79" y="3"/>
                    <a:pt x="79" y="3"/>
                    <a:pt x="79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29" y="185"/>
                    <a:pt x="28" y="180"/>
                    <a:pt x="27" y="174"/>
                  </a:cubicBezTo>
                  <a:cubicBezTo>
                    <a:pt x="51" y="91"/>
                    <a:pt x="51" y="91"/>
                    <a:pt x="51" y="9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5" name="Freeform 433">
              <a:extLst>
                <a:ext uri="{FF2B5EF4-FFF2-40B4-BE49-F238E27FC236}">
                  <a16:creationId xmlns:a16="http://schemas.microsoft.com/office/drawing/2014/main" id="{6A36A109-BF54-405F-A872-51F3D3F60ABE}"/>
                </a:ext>
              </a:extLst>
            </p:cNvPr>
            <p:cNvSpPr/>
            <p:nvPr/>
          </p:nvSpPr>
          <p:spPr bwMode="auto">
            <a:xfrm>
              <a:off x="7055346" y="2444428"/>
              <a:ext cx="61913" cy="180975"/>
            </a:xfrm>
            <a:custGeom>
              <a:avLst/>
              <a:gdLst>
                <a:gd name="T0" fmla="*/ 24 w 64"/>
                <a:gd name="T1" fmla="*/ 88 h 188"/>
                <a:gd name="T2" fmla="*/ 0 w 64"/>
                <a:gd name="T3" fmla="*/ 171 h 188"/>
                <a:gd name="T4" fmla="*/ 3 w 64"/>
                <a:gd name="T5" fmla="*/ 188 h 188"/>
                <a:gd name="T6" fmla="*/ 64 w 64"/>
                <a:gd name="T7" fmla="*/ 0 h 188"/>
                <a:gd name="T8" fmla="*/ 52 w 64"/>
                <a:gd name="T9" fmla="*/ 0 h 188"/>
                <a:gd name="T10" fmla="*/ 24 w 64"/>
                <a:gd name="T11" fmla="*/ 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88">
                  <a:moveTo>
                    <a:pt x="24" y="88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1" y="177"/>
                    <a:pt x="2" y="182"/>
                    <a:pt x="3" y="188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88"/>
                    <a:pt x="24" y="88"/>
                    <a:pt x="24" y="88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6" name="Freeform 434">
              <a:extLst>
                <a:ext uri="{FF2B5EF4-FFF2-40B4-BE49-F238E27FC236}">
                  <a16:creationId xmlns:a16="http://schemas.microsoft.com/office/drawing/2014/main" id="{3ABD5EFA-D86F-48CA-9CCD-6608903FCF4D}"/>
                </a:ext>
              </a:extLst>
            </p:cNvPr>
            <p:cNvSpPr/>
            <p:nvPr/>
          </p:nvSpPr>
          <p:spPr bwMode="auto">
            <a:xfrm>
              <a:off x="7027961" y="2456334"/>
              <a:ext cx="167878" cy="675084"/>
            </a:xfrm>
            <a:custGeom>
              <a:avLst/>
              <a:gdLst>
                <a:gd name="T0" fmla="*/ 119 w 175"/>
                <a:gd name="T1" fmla="*/ 0 h 699"/>
                <a:gd name="T2" fmla="*/ 119 w 175"/>
                <a:gd name="T3" fmla="*/ 56 h 699"/>
                <a:gd name="T4" fmla="*/ 148 w 175"/>
                <a:gd name="T5" fmla="*/ 205 h 699"/>
                <a:gd name="T6" fmla="*/ 77 w 175"/>
                <a:gd name="T7" fmla="*/ 444 h 699"/>
                <a:gd name="T8" fmla="*/ 22 w 175"/>
                <a:gd name="T9" fmla="*/ 676 h 699"/>
                <a:gd name="T10" fmla="*/ 2 w 175"/>
                <a:gd name="T11" fmla="*/ 682 h 699"/>
                <a:gd name="T12" fmla="*/ 0 w 175"/>
                <a:gd name="T13" fmla="*/ 699 h 699"/>
                <a:gd name="T14" fmla="*/ 30 w 175"/>
                <a:gd name="T15" fmla="*/ 699 h 699"/>
                <a:gd name="T16" fmla="*/ 36 w 175"/>
                <a:gd name="T17" fmla="*/ 699 h 699"/>
                <a:gd name="T18" fmla="*/ 114 w 175"/>
                <a:gd name="T19" fmla="*/ 418 h 699"/>
                <a:gd name="T20" fmla="*/ 132 w 175"/>
                <a:gd name="T21" fmla="*/ 347 h 699"/>
                <a:gd name="T22" fmla="*/ 175 w 175"/>
                <a:gd name="T23" fmla="*/ 231 h 699"/>
                <a:gd name="T24" fmla="*/ 159 w 175"/>
                <a:gd name="T25" fmla="*/ 159 h 699"/>
                <a:gd name="T26" fmla="*/ 119 w 175"/>
                <a:gd name="T2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699">
                  <a:moveTo>
                    <a:pt x="119" y="0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77" y="444"/>
                    <a:pt x="77" y="444"/>
                    <a:pt x="77" y="444"/>
                  </a:cubicBezTo>
                  <a:cubicBezTo>
                    <a:pt x="22" y="676"/>
                    <a:pt x="22" y="676"/>
                    <a:pt x="22" y="676"/>
                  </a:cubicBezTo>
                  <a:cubicBezTo>
                    <a:pt x="2" y="682"/>
                    <a:pt x="2" y="682"/>
                    <a:pt x="2" y="682"/>
                  </a:cubicBezTo>
                  <a:cubicBezTo>
                    <a:pt x="2" y="688"/>
                    <a:pt x="1" y="694"/>
                    <a:pt x="0" y="699"/>
                  </a:cubicBezTo>
                  <a:cubicBezTo>
                    <a:pt x="30" y="699"/>
                    <a:pt x="30" y="699"/>
                    <a:pt x="30" y="699"/>
                  </a:cubicBezTo>
                  <a:cubicBezTo>
                    <a:pt x="36" y="699"/>
                    <a:pt x="36" y="699"/>
                    <a:pt x="36" y="699"/>
                  </a:cubicBezTo>
                  <a:cubicBezTo>
                    <a:pt x="63" y="614"/>
                    <a:pt x="89" y="520"/>
                    <a:pt x="114" y="418"/>
                  </a:cubicBezTo>
                  <a:cubicBezTo>
                    <a:pt x="132" y="347"/>
                    <a:pt x="132" y="347"/>
                    <a:pt x="132" y="347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37" y="106"/>
                    <a:pt x="123" y="53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7" name="Freeform 435">
              <a:extLst>
                <a:ext uri="{FF2B5EF4-FFF2-40B4-BE49-F238E27FC236}">
                  <a16:creationId xmlns:a16="http://schemas.microsoft.com/office/drawing/2014/main" id="{C3ED7BBE-E308-4123-BDA0-7C6E1ED76C2E}"/>
                </a:ext>
              </a:extLst>
            </p:cNvPr>
            <p:cNvSpPr/>
            <p:nvPr/>
          </p:nvSpPr>
          <p:spPr bwMode="auto">
            <a:xfrm>
              <a:off x="6935093" y="2378944"/>
              <a:ext cx="52388" cy="39291"/>
            </a:xfrm>
            <a:custGeom>
              <a:avLst/>
              <a:gdLst>
                <a:gd name="T0" fmla="*/ 0 w 44"/>
                <a:gd name="T1" fmla="*/ 0 h 33"/>
                <a:gd name="T2" fmla="*/ 6 w 44"/>
                <a:gd name="T3" fmla="*/ 33 h 33"/>
                <a:gd name="T4" fmla="*/ 40 w 44"/>
                <a:gd name="T5" fmla="*/ 33 h 33"/>
                <a:gd name="T6" fmla="*/ 44 w 44"/>
                <a:gd name="T7" fmla="*/ 8 h 33"/>
                <a:gd name="T8" fmla="*/ 0 w 44"/>
                <a:gd name="T9" fmla="*/ 0 h 33"/>
                <a:gd name="T10" fmla="*/ 0 w 44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3">
                  <a:moveTo>
                    <a:pt x="0" y="0"/>
                  </a:moveTo>
                  <a:lnTo>
                    <a:pt x="6" y="33"/>
                  </a:lnTo>
                  <a:lnTo>
                    <a:pt x="40" y="33"/>
                  </a:lnTo>
                  <a:lnTo>
                    <a:pt x="4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8" name="Freeform 436">
              <a:extLst>
                <a:ext uri="{FF2B5EF4-FFF2-40B4-BE49-F238E27FC236}">
                  <a16:creationId xmlns:a16="http://schemas.microsoft.com/office/drawing/2014/main" id="{539500BD-4F78-4AAA-8627-7E6B061AFCE0}"/>
                </a:ext>
              </a:extLst>
            </p:cNvPr>
            <p:cNvSpPr/>
            <p:nvPr/>
          </p:nvSpPr>
          <p:spPr bwMode="auto">
            <a:xfrm>
              <a:off x="6816030" y="2434903"/>
              <a:ext cx="40481" cy="71438"/>
            </a:xfrm>
            <a:custGeom>
              <a:avLst/>
              <a:gdLst>
                <a:gd name="T0" fmla="*/ 3 w 34"/>
                <a:gd name="T1" fmla="*/ 49 h 60"/>
                <a:gd name="T2" fmla="*/ 0 w 34"/>
                <a:gd name="T3" fmla="*/ 55 h 60"/>
                <a:gd name="T4" fmla="*/ 34 w 34"/>
                <a:gd name="T5" fmla="*/ 60 h 60"/>
                <a:gd name="T6" fmla="*/ 22 w 34"/>
                <a:gd name="T7" fmla="*/ 0 h 60"/>
                <a:gd name="T8" fmla="*/ 12 w 34"/>
                <a:gd name="T9" fmla="*/ 24 h 60"/>
                <a:gd name="T10" fmla="*/ 3 w 34"/>
                <a:gd name="T11" fmla="*/ 49 h 60"/>
                <a:gd name="T12" fmla="*/ 3 w 34"/>
                <a:gd name="T13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0">
                  <a:moveTo>
                    <a:pt x="3" y="49"/>
                  </a:moveTo>
                  <a:lnTo>
                    <a:pt x="0" y="55"/>
                  </a:lnTo>
                  <a:lnTo>
                    <a:pt x="34" y="60"/>
                  </a:lnTo>
                  <a:lnTo>
                    <a:pt x="22" y="0"/>
                  </a:lnTo>
                  <a:lnTo>
                    <a:pt x="12" y="24"/>
                  </a:lnTo>
                  <a:lnTo>
                    <a:pt x="3" y="49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C5B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9" name="Freeform 437">
              <a:extLst>
                <a:ext uri="{FF2B5EF4-FFF2-40B4-BE49-F238E27FC236}">
                  <a16:creationId xmlns:a16="http://schemas.microsoft.com/office/drawing/2014/main" id="{ECF7B69C-A19C-4DC0-81E3-21707BD6BA51}"/>
                </a:ext>
              </a:extLst>
            </p:cNvPr>
            <p:cNvSpPr/>
            <p:nvPr/>
          </p:nvSpPr>
          <p:spPr bwMode="auto">
            <a:xfrm>
              <a:off x="6788646" y="2488481"/>
              <a:ext cx="33338" cy="63103"/>
            </a:xfrm>
            <a:custGeom>
              <a:avLst/>
              <a:gdLst>
                <a:gd name="T0" fmla="*/ 29 w 35"/>
                <a:gd name="T1" fmla="*/ 12 h 65"/>
                <a:gd name="T2" fmla="*/ 32 w 35"/>
                <a:gd name="T3" fmla="*/ 5 h 65"/>
                <a:gd name="T4" fmla="*/ 27 w 35"/>
                <a:gd name="T5" fmla="*/ 0 h 65"/>
                <a:gd name="T6" fmla="*/ 22 w 35"/>
                <a:gd name="T7" fmla="*/ 21 h 65"/>
                <a:gd name="T8" fmla="*/ 27 w 35"/>
                <a:gd name="T9" fmla="*/ 27 h 65"/>
                <a:gd name="T10" fmla="*/ 27 w 35"/>
                <a:gd name="T11" fmla="*/ 35 h 65"/>
                <a:gd name="T12" fmla="*/ 0 w 35"/>
                <a:gd name="T13" fmla="*/ 53 h 65"/>
                <a:gd name="T14" fmla="*/ 6 w 35"/>
                <a:gd name="T15" fmla="*/ 56 h 65"/>
                <a:gd name="T16" fmla="*/ 25 w 35"/>
                <a:gd name="T17" fmla="*/ 43 h 65"/>
                <a:gd name="T18" fmla="*/ 11 w 35"/>
                <a:gd name="T19" fmla="*/ 64 h 65"/>
                <a:gd name="T20" fmla="*/ 19 w 35"/>
                <a:gd name="T21" fmla="*/ 64 h 65"/>
                <a:gd name="T22" fmla="*/ 29 w 35"/>
                <a:gd name="T23" fmla="*/ 55 h 65"/>
                <a:gd name="T24" fmla="*/ 30 w 35"/>
                <a:gd name="T25" fmla="*/ 43 h 65"/>
                <a:gd name="T26" fmla="*/ 30 w 35"/>
                <a:gd name="T27" fmla="*/ 39 h 65"/>
                <a:gd name="T28" fmla="*/ 35 w 35"/>
                <a:gd name="T29" fmla="*/ 21 h 65"/>
                <a:gd name="T30" fmla="*/ 27 w 35"/>
                <a:gd name="T31" fmla="*/ 18 h 65"/>
                <a:gd name="T32" fmla="*/ 29 w 35"/>
                <a:gd name="T33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65">
                  <a:moveTo>
                    <a:pt x="29" y="12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29" y="1"/>
                    <a:pt x="27" y="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4"/>
                    <a:pt x="4" y="55"/>
                    <a:pt x="6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5"/>
                    <a:pt x="16" y="65"/>
                    <a:pt x="19" y="64"/>
                  </a:cubicBezTo>
                  <a:cubicBezTo>
                    <a:pt x="22" y="62"/>
                    <a:pt x="25" y="59"/>
                    <a:pt x="29" y="55"/>
                  </a:cubicBezTo>
                  <a:cubicBezTo>
                    <a:pt x="29" y="51"/>
                    <a:pt x="29" y="47"/>
                    <a:pt x="30" y="43"/>
                  </a:cubicBezTo>
                  <a:cubicBezTo>
                    <a:pt x="30" y="42"/>
                    <a:pt x="30" y="41"/>
                    <a:pt x="30" y="39"/>
                  </a:cubicBezTo>
                  <a:cubicBezTo>
                    <a:pt x="31" y="33"/>
                    <a:pt x="33" y="27"/>
                    <a:pt x="35" y="21"/>
                  </a:cubicBezTo>
                  <a:cubicBezTo>
                    <a:pt x="32" y="20"/>
                    <a:pt x="29" y="20"/>
                    <a:pt x="27" y="18"/>
                  </a:cubicBezTo>
                  <a:cubicBezTo>
                    <a:pt x="29" y="12"/>
                    <a:pt x="29" y="12"/>
                    <a:pt x="29" y="12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0" name="Freeform 438">
              <a:extLst>
                <a:ext uri="{FF2B5EF4-FFF2-40B4-BE49-F238E27FC236}">
                  <a16:creationId xmlns:a16="http://schemas.microsoft.com/office/drawing/2014/main" id="{8A4D5323-C3E8-4684-9BE1-FDFA69AE77D7}"/>
                </a:ext>
              </a:extLst>
            </p:cNvPr>
            <p:cNvSpPr/>
            <p:nvPr/>
          </p:nvSpPr>
          <p:spPr bwMode="auto">
            <a:xfrm>
              <a:off x="6801743" y="2463478"/>
              <a:ext cx="28575" cy="29766"/>
            </a:xfrm>
            <a:custGeom>
              <a:avLst/>
              <a:gdLst>
                <a:gd name="T0" fmla="*/ 10 w 30"/>
                <a:gd name="T1" fmla="*/ 24 h 31"/>
                <a:gd name="T2" fmla="*/ 13 w 30"/>
                <a:gd name="T3" fmla="*/ 26 h 31"/>
                <a:gd name="T4" fmla="*/ 18 w 30"/>
                <a:gd name="T5" fmla="*/ 31 h 31"/>
                <a:gd name="T6" fmla="*/ 30 w 30"/>
                <a:gd name="T7" fmla="*/ 0 h 31"/>
                <a:gd name="T8" fmla="*/ 0 w 30"/>
                <a:gd name="T9" fmla="*/ 21 h 31"/>
                <a:gd name="T10" fmla="*/ 5 w 30"/>
                <a:gd name="T11" fmla="*/ 22 h 31"/>
                <a:gd name="T12" fmla="*/ 10 w 30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10" y="24"/>
                  </a:moveTo>
                  <a:cubicBezTo>
                    <a:pt x="11" y="25"/>
                    <a:pt x="12" y="25"/>
                    <a:pt x="13" y="26"/>
                  </a:cubicBezTo>
                  <a:cubicBezTo>
                    <a:pt x="15" y="27"/>
                    <a:pt x="17" y="29"/>
                    <a:pt x="18" y="3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7" y="23"/>
                    <a:pt x="9" y="23"/>
                    <a:pt x="10" y="2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1" name="Freeform 439">
              <a:extLst>
                <a:ext uri="{FF2B5EF4-FFF2-40B4-BE49-F238E27FC236}">
                  <a16:creationId xmlns:a16="http://schemas.microsoft.com/office/drawing/2014/main" id="{632EF53D-0E15-4C36-A321-2568047E342B}"/>
                </a:ext>
              </a:extLst>
            </p:cNvPr>
            <p:cNvSpPr/>
            <p:nvPr/>
          </p:nvSpPr>
          <p:spPr bwMode="auto">
            <a:xfrm>
              <a:off x="6792218" y="2486100"/>
              <a:ext cx="22622" cy="30956"/>
            </a:xfrm>
            <a:custGeom>
              <a:avLst/>
              <a:gdLst>
                <a:gd name="T0" fmla="*/ 23 w 23"/>
                <a:gd name="T1" fmla="*/ 2 h 32"/>
                <a:gd name="T2" fmla="*/ 20 w 23"/>
                <a:gd name="T3" fmla="*/ 0 h 32"/>
                <a:gd name="T4" fmla="*/ 0 w 23"/>
                <a:gd name="T5" fmla="*/ 26 h 32"/>
                <a:gd name="T6" fmla="*/ 9 w 23"/>
                <a:gd name="T7" fmla="*/ 32 h 32"/>
                <a:gd name="T8" fmla="*/ 23 w 23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3" y="2"/>
                  </a:moveTo>
                  <a:cubicBezTo>
                    <a:pt x="22" y="1"/>
                    <a:pt x="21" y="1"/>
                    <a:pt x="20" y="0"/>
                  </a:cubicBezTo>
                  <a:cubicBezTo>
                    <a:pt x="14" y="13"/>
                    <a:pt x="7" y="22"/>
                    <a:pt x="0" y="26"/>
                  </a:cubicBezTo>
                  <a:cubicBezTo>
                    <a:pt x="0" y="30"/>
                    <a:pt x="3" y="32"/>
                    <a:pt x="9" y="32"/>
                  </a:cubicBezTo>
                  <a:cubicBezTo>
                    <a:pt x="23" y="2"/>
                    <a:pt x="23" y="2"/>
                    <a:pt x="23" y="2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2" name="Freeform 440">
              <a:extLst>
                <a:ext uri="{FF2B5EF4-FFF2-40B4-BE49-F238E27FC236}">
                  <a16:creationId xmlns:a16="http://schemas.microsoft.com/office/drawing/2014/main" id="{100A7A18-DA0B-485B-AA93-BEFEF8B7F22D}"/>
                </a:ext>
              </a:extLst>
            </p:cNvPr>
            <p:cNvSpPr/>
            <p:nvPr/>
          </p:nvSpPr>
          <p:spPr bwMode="auto">
            <a:xfrm>
              <a:off x="6792218" y="2484909"/>
              <a:ext cx="19050" cy="26194"/>
            </a:xfrm>
            <a:custGeom>
              <a:avLst/>
              <a:gdLst>
                <a:gd name="T0" fmla="*/ 15 w 20"/>
                <a:gd name="T1" fmla="*/ 0 h 28"/>
                <a:gd name="T2" fmla="*/ 9 w 20"/>
                <a:gd name="T3" fmla="*/ 11 h 28"/>
                <a:gd name="T4" fmla="*/ 0 w 20"/>
                <a:gd name="T5" fmla="*/ 28 h 28"/>
                <a:gd name="T6" fmla="*/ 20 w 20"/>
                <a:gd name="T7" fmla="*/ 2 h 28"/>
                <a:gd name="T8" fmla="*/ 15 w 20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15" y="0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3" y="19"/>
                    <a:pt x="0" y="24"/>
                    <a:pt x="0" y="28"/>
                  </a:cubicBezTo>
                  <a:cubicBezTo>
                    <a:pt x="7" y="24"/>
                    <a:pt x="14" y="15"/>
                    <a:pt x="20" y="2"/>
                  </a:cubicBezTo>
                  <a:cubicBezTo>
                    <a:pt x="19" y="1"/>
                    <a:pt x="17" y="1"/>
                    <a:pt x="15" y="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3" name="Freeform 441">
              <a:extLst>
                <a:ext uri="{FF2B5EF4-FFF2-40B4-BE49-F238E27FC236}">
                  <a16:creationId xmlns:a16="http://schemas.microsoft.com/office/drawing/2014/main" id="{05A757CC-F67B-42A3-8077-9FAEDD0D0EFF}"/>
                </a:ext>
              </a:extLst>
            </p:cNvPr>
            <p:cNvSpPr/>
            <p:nvPr/>
          </p:nvSpPr>
          <p:spPr bwMode="auto">
            <a:xfrm>
              <a:off x="6794599" y="2530153"/>
              <a:ext cx="17859" cy="20241"/>
            </a:xfrm>
            <a:custGeom>
              <a:avLst/>
              <a:gdLst>
                <a:gd name="T0" fmla="*/ 0 w 19"/>
                <a:gd name="T1" fmla="*/ 13 h 21"/>
                <a:gd name="T2" fmla="*/ 5 w 19"/>
                <a:gd name="T3" fmla="*/ 21 h 21"/>
                <a:gd name="T4" fmla="*/ 19 w 19"/>
                <a:gd name="T5" fmla="*/ 0 h 21"/>
                <a:gd name="T6" fmla="*/ 0 w 19"/>
                <a:gd name="T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1">
                  <a:moveTo>
                    <a:pt x="0" y="13"/>
                  </a:moveTo>
                  <a:cubicBezTo>
                    <a:pt x="1" y="17"/>
                    <a:pt x="3" y="20"/>
                    <a:pt x="5" y="2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4" name="Freeform 442">
              <a:extLst>
                <a:ext uri="{FF2B5EF4-FFF2-40B4-BE49-F238E27FC236}">
                  <a16:creationId xmlns:a16="http://schemas.microsoft.com/office/drawing/2014/main" id="{9F2F1C3D-0ACA-43E9-98AF-5695F501D9E0}"/>
                </a:ext>
              </a:extLst>
            </p:cNvPr>
            <p:cNvSpPr/>
            <p:nvPr/>
          </p:nvSpPr>
          <p:spPr bwMode="auto">
            <a:xfrm>
              <a:off x="6781502" y="2488481"/>
              <a:ext cx="33338" cy="51197"/>
            </a:xfrm>
            <a:custGeom>
              <a:avLst/>
              <a:gdLst>
                <a:gd name="T0" fmla="*/ 3 w 34"/>
                <a:gd name="T1" fmla="*/ 34 h 53"/>
                <a:gd name="T2" fmla="*/ 7 w 34"/>
                <a:gd name="T3" fmla="*/ 53 h 53"/>
                <a:gd name="T4" fmla="*/ 34 w 34"/>
                <a:gd name="T5" fmla="*/ 35 h 53"/>
                <a:gd name="T6" fmla="*/ 34 w 34"/>
                <a:gd name="T7" fmla="*/ 27 h 53"/>
                <a:gd name="T8" fmla="*/ 29 w 34"/>
                <a:gd name="T9" fmla="*/ 21 h 53"/>
                <a:gd name="T10" fmla="*/ 34 w 34"/>
                <a:gd name="T11" fmla="*/ 0 h 53"/>
                <a:gd name="T12" fmla="*/ 20 w 34"/>
                <a:gd name="T13" fmla="*/ 30 h 53"/>
                <a:gd name="T14" fmla="*/ 11 w 34"/>
                <a:gd name="T15" fmla="*/ 24 h 53"/>
                <a:gd name="T16" fmla="*/ 3 w 34"/>
                <a:gd name="T17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3" y="34"/>
                  </a:moveTo>
                  <a:cubicBezTo>
                    <a:pt x="0" y="41"/>
                    <a:pt x="1" y="47"/>
                    <a:pt x="7" y="5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4" y="30"/>
                    <a:pt x="11" y="28"/>
                    <a:pt x="11" y="24"/>
                  </a:cubicBezTo>
                  <a:cubicBezTo>
                    <a:pt x="3" y="34"/>
                    <a:pt x="3" y="34"/>
                    <a:pt x="3" y="34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5" name="Freeform 443">
              <a:extLst>
                <a:ext uri="{FF2B5EF4-FFF2-40B4-BE49-F238E27FC236}">
                  <a16:creationId xmlns:a16="http://schemas.microsoft.com/office/drawing/2014/main" id="{945CD9C3-295C-4FFC-8108-4E6D859D4DAC}"/>
                </a:ext>
              </a:extLst>
            </p:cNvPr>
            <p:cNvSpPr/>
            <p:nvPr/>
          </p:nvSpPr>
          <p:spPr bwMode="auto">
            <a:xfrm>
              <a:off x="6814840" y="2419425"/>
              <a:ext cx="57150" cy="98822"/>
            </a:xfrm>
            <a:custGeom>
              <a:avLst/>
              <a:gdLst>
                <a:gd name="T0" fmla="*/ 0 w 60"/>
                <a:gd name="T1" fmla="*/ 89 h 102"/>
                <a:gd name="T2" fmla="*/ 8 w 60"/>
                <a:gd name="T3" fmla="*/ 92 h 102"/>
                <a:gd name="T4" fmla="*/ 60 w 60"/>
                <a:gd name="T5" fmla="*/ 102 h 102"/>
                <a:gd name="T6" fmla="*/ 42 w 60"/>
                <a:gd name="T7" fmla="*/ 36 h 102"/>
                <a:gd name="T8" fmla="*/ 35 w 60"/>
                <a:gd name="T9" fmla="*/ 0 h 102"/>
                <a:gd name="T10" fmla="*/ 29 w 60"/>
                <a:gd name="T11" fmla="*/ 15 h 102"/>
                <a:gd name="T12" fmla="*/ 44 w 60"/>
                <a:gd name="T13" fmla="*/ 89 h 102"/>
                <a:gd name="T14" fmla="*/ 2 w 60"/>
                <a:gd name="T15" fmla="*/ 83 h 102"/>
                <a:gd name="T16" fmla="*/ 0 w 60"/>
                <a:gd name="T17" fmla="*/ 8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02">
                  <a:moveTo>
                    <a:pt x="0" y="89"/>
                  </a:moveTo>
                  <a:cubicBezTo>
                    <a:pt x="2" y="91"/>
                    <a:pt x="5" y="91"/>
                    <a:pt x="8" y="92"/>
                  </a:cubicBezTo>
                  <a:cubicBezTo>
                    <a:pt x="25" y="98"/>
                    <a:pt x="42" y="101"/>
                    <a:pt x="60" y="102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9" y="25"/>
                    <a:pt x="36" y="12"/>
                    <a:pt x="35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solidFill>
              <a:srgbClr val="B89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6" name="Freeform 444">
              <a:extLst>
                <a:ext uri="{FF2B5EF4-FFF2-40B4-BE49-F238E27FC236}">
                  <a16:creationId xmlns:a16="http://schemas.microsoft.com/office/drawing/2014/main" id="{2F2CD060-7EBF-4BB6-A121-386A2C93C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6030" y="2530153"/>
              <a:ext cx="148828" cy="623888"/>
            </a:xfrm>
            <a:custGeom>
              <a:avLst/>
              <a:gdLst>
                <a:gd name="T0" fmla="*/ 0 w 154"/>
                <a:gd name="T1" fmla="*/ 12 h 647"/>
                <a:gd name="T2" fmla="*/ 0 w 154"/>
                <a:gd name="T3" fmla="*/ 22 h 647"/>
                <a:gd name="T4" fmla="*/ 27 w 154"/>
                <a:gd name="T5" fmla="*/ 114 h 647"/>
                <a:gd name="T6" fmla="*/ 60 w 154"/>
                <a:gd name="T7" fmla="*/ 331 h 647"/>
                <a:gd name="T8" fmla="*/ 66 w 154"/>
                <a:gd name="T9" fmla="*/ 639 h 647"/>
                <a:gd name="T10" fmla="*/ 154 w 154"/>
                <a:gd name="T11" fmla="*/ 626 h 647"/>
                <a:gd name="T12" fmla="*/ 154 w 154"/>
                <a:gd name="T13" fmla="*/ 586 h 647"/>
                <a:gd name="T14" fmla="*/ 117 w 154"/>
                <a:gd name="T15" fmla="*/ 298 h 647"/>
                <a:gd name="T16" fmla="*/ 143 w 154"/>
                <a:gd name="T17" fmla="*/ 316 h 647"/>
                <a:gd name="T18" fmla="*/ 127 w 154"/>
                <a:gd name="T19" fmla="*/ 172 h 647"/>
                <a:gd name="T20" fmla="*/ 95 w 154"/>
                <a:gd name="T21" fmla="*/ 108 h 647"/>
                <a:gd name="T22" fmla="*/ 71 w 154"/>
                <a:gd name="T23" fmla="*/ 108 h 647"/>
                <a:gd name="T24" fmla="*/ 38 w 154"/>
                <a:gd name="T25" fmla="*/ 0 h 647"/>
                <a:gd name="T26" fmla="*/ 1 w 154"/>
                <a:gd name="T27" fmla="*/ 0 h 647"/>
                <a:gd name="T28" fmla="*/ 0 w 154"/>
                <a:gd name="T29" fmla="*/ 12 h 647"/>
                <a:gd name="T30" fmla="*/ 3 w 154"/>
                <a:gd name="T31" fmla="*/ 3 h 647"/>
                <a:gd name="T32" fmla="*/ 10 w 154"/>
                <a:gd name="T33" fmla="*/ 3 h 647"/>
                <a:gd name="T34" fmla="*/ 43 w 154"/>
                <a:gd name="T35" fmla="*/ 114 h 647"/>
                <a:gd name="T36" fmla="*/ 71 w 154"/>
                <a:gd name="T37" fmla="*/ 339 h 647"/>
                <a:gd name="T38" fmla="*/ 71 w 154"/>
                <a:gd name="T39" fmla="*/ 559 h 647"/>
                <a:gd name="T40" fmla="*/ 79 w 154"/>
                <a:gd name="T41" fmla="*/ 639 h 647"/>
                <a:gd name="T42" fmla="*/ 68 w 154"/>
                <a:gd name="T43" fmla="*/ 637 h 647"/>
                <a:gd name="T44" fmla="*/ 63 w 154"/>
                <a:gd name="T45" fmla="*/ 331 h 647"/>
                <a:gd name="T46" fmla="*/ 63 w 154"/>
                <a:gd name="T47" fmla="*/ 331 h 647"/>
                <a:gd name="T48" fmla="*/ 30 w 154"/>
                <a:gd name="T49" fmla="*/ 114 h 647"/>
                <a:gd name="T50" fmla="*/ 30 w 154"/>
                <a:gd name="T51" fmla="*/ 113 h 647"/>
                <a:gd name="T52" fmla="*/ 3 w 154"/>
                <a:gd name="T53" fmla="*/ 22 h 647"/>
                <a:gd name="T54" fmla="*/ 3 w 154"/>
                <a:gd name="T55" fmla="*/ 22 h 647"/>
                <a:gd name="T56" fmla="*/ 3 w 154"/>
                <a:gd name="T57" fmla="*/ 12 h 647"/>
                <a:gd name="T58" fmla="*/ 3 w 154"/>
                <a:gd name="T59" fmla="*/ 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647">
                  <a:moveTo>
                    <a:pt x="0" y="12"/>
                  </a:moveTo>
                  <a:cubicBezTo>
                    <a:pt x="0" y="15"/>
                    <a:pt x="0" y="19"/>
                    <a:pt x="0" y="22"/>
                  </a:cubicBezTo>
                  <a:cubicBezTo>
                    <a:pt x="1" y="50"/>
                    <a:pt x="10" y="81"/>
                    <a:pt x="27" y="114"/>
                  </a:cubicBezTo>
                  <a:cubicBezTo>
                    <a:pt x="45" y="189"/>
                    <a:pt x="56" y="261"/>
                    <a:pt x="60" y="331"/>
                  </a:cubicBezTo>
                  <a:cubicBezTo>
                    <a:pt x="48" y="418"/>
                    <a:pt x="50" y="521"/>
                    <a:pt x="66" y="639"/>
                  </a:cubicBezTo>
                  <a:cubicBezTo>
                    <a:pt x="102" y="647"/>
                    <a:pt x="131" y="643"/>
                    <a:pt x="154" y="626"/>
                  </a:cubicBezTo>
                  <a:cubicBezTo>
                    <a:pt x="154" y="586"/>
                    <a:pt x="154" y="586"/>
                    <a:pt x="154" y="586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05" y="159"/>
                    <a:pt x="95" y="138"/>
                    <a:pt x="9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0" y="12"/>
                  </a:cubicBezTo>
                  <a:close/>
                  <a:moveTo>
                    <a:pt x="3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44"/>
                    <a:pt x="21" y="81"/>
                    <a:pt x="43" y="114"/>
                  </a:cubicBezTo>
                  <a:cubicBezTo>
                    <a:pt x="59" y="193"/>
                    <a:pt x="69" y="268"/>
                    <a:pt x="71" y="339"/>
                  </a:cubicBezTo>
                  <a:cubicBezTo>
                    <a:pt x="64" y="419"/>
                    <a:pt x="64" y="492"/>
                    <a:pt x="71" y="559"/>
                  </a:cubicBezTo>
                  <a:cubicBezTo>
                    <a:pt x="79" y="639"/>
                    <a:pt x="79" y="639"/>
                    <a:pt x="79" y="639"/>
                  </a:cubicBezTo>
                  <a:cubicBezTo>
                    <a:pt x="75" y="638"/>
                    <a:pt x="72" y="638"/>
                    <a:pt x="68" y="637"/>
                  </a:cubicBezTo>
                  <a:cubicBezTo>
                    <a:pt x="53" y="520"/>
                    <a:pt x="51" y="418"/>
                    <a:pt x="63" y="331"/>
                  </a:cubicBezTo>
                  <a:cubicBezTo>
                    <a:pt x="63" y="331"/>
                    <a:pt x="63" y="331"/>
                    <a:pt x="63" y="331"/>
                  </a:cubicBezTo>
                  <a:cubicBezTo>
                    <a:pt x="59" y="260"/>
                    <a:pt x="48" y="188"/>
                    <a:pt x="30" y="114"/>
                  </a:cubicBezTo>
                  <a:cubicBezTo>
                    <a:pt x="30" y="114"/>
                    <a:pt x="30" y="113"/>
                    <a:pt x="30" y="113"/>
                  </a:cubicBezTo>
                  <a:cubicBezTo>
                    <a:pt x="13" y="80"/>
                    <a:pt x="4" y="50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9"/>
                    <a:pt x="3" y="15"/>
                    <a:pt x="3" y="12"/>
                  </a:cubicBezTo>
                  <a:cubicBezTo>
                    <a:pt x="3" y="9"/>
                    <a:pt x="3" y="6"/>
                    <a:pt x="3" y="3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7" name="Freeform 445">
              <a:extLst>
                <a:ext uri="{FF2B5EF4-FFF2-40B4-BE49-F238E27FC236}">
                  <a16:creationId xmlns:a16="http://schemas.microsoft.com/office/drawing/2014/main" id="{9C851E6B-F381-4D8A-ABB9-E0F2E7274848}"/>
                </a:ext>
              </a:extLst>
            </p:cNvPr>
            <p:cNvSpPr/>
            <p:nvPr/>
          </p:nvSpPr>
          <p:spPr bwMode="auto">
            <a:xfrm>
              <a:off x="6819602" y="2532534"/>
              <a:ext cx="72628" cy="613172"/>
            </a:xfrm>
            <a:custGeom>
              <a:avLst/>
              <a:gdLst>
                <a:gd name="T0" fmla="*/ 7 w 76"/>
                <a:gd name="T1" fmla="*/ 0 h 636"/>
                <a:gd name="T2" fmla="*/ 0 w 76"/>
                <a:gd name="T3" fmla="*/ 0 h 636"/>
                <a:gd name="T4" fmla="*/ 0 w 76"/>
                <a:gd name="T5" fmla="*/ 9 h 636"/>
                <a:gd name="T6" fmla="*/ 0 w 76"/>
                <a:gd name="T7" fmla="*/ 19 h 636"/>
                <a:gd name="T8" fmla="*/ 0 w 76"/>
                <a:gd name="T9" fmla="*/ 19 h 636"/>
                <a:gd name="T10" fmla="*/ 27 w 76"/>
                <a:gd name="T11" fmla="*/ 110 h 636"/>
                <a:gd name="T12" fmla="*/ 27 w 76"/>
                <a:gd name="T13" fmla="*/ 111 h 636"/>
                <a:gd name="T14" fmla="*/ 60 w 76"/>
                <a:gd name="T15" fmla="*/ 328 h 636"/>
                <a:gd name="T16" fmla="*/ 60 w 76"/>
                <a:gd name="T17" fmla="*/ 328 h 636"/>
                <a:gd name="T18" fmla="*/ 65 w 76"/>
                <a:gd name="T19" fmla="*/ 634 h 636"/>
                <a:gd name="T20" fmla="*/ 76 w 76"/>
                <a:gd name="T21" fmla="*/ 636 h 636"/>
                <a:gd name="T22" fmla="*/ 68 w 76"/>
                <a:gd name="T23" fmla="*/ 556 h 636"/>
                <a:gd name="T24" fmla="*/ 68 w 76"/>
                <a:gd name="T25" fmla="*/ 336 h 636"/>
                <a:gd name="T26" fmla="*/ 40 w 76"/>
                <a:gd name="T27" fmla="*/ 111 h 636"/>
                <a:gd name="T28" fmla="*/ 7 w 76"/>
                <a:gd name="T2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47"/>
                    <a:pt x="10" y="77"/>
                    <a:pt x="27" y="110"/>
                  </a:cubicBezTo>
                  <a:cubicBezTo>
                    <a:pt x="27" y="110"/>
                    <a:pt x="27" y="111"/>
                    <a:pt x="27" y="111"/>
                  </a:cubicBezTo>
                  <a:cubicBezTo>
                    <a:pt x="45" y="185"/>
                    <a:pt x="56" y="257"/>
                    <a:pt x="60" y="328"/>
                  </a:cubicBezTo>
                  <a:cubicBezTo>
                    <a:pt x="60" y="328"/>
                    <a:pt x="60" y="328"/>
                    <a:pt x="60" y="328"/>
                  </a:cubicBezTo>
                  <a:cubicBezTo>
                    <a:pt x="48" y="415"/>
                    <a:pt x="50" y="517"/>
                    <a:pt x="65" y="634"/>
                  </a:cubicBezTo>
                  <a:cubicBezTo>
                    <a:pt x="69" y="635"/>
                    <a:pt x="72" y="635"/>
                    <a:pt x="76" y="636"/>
                  </a:cubicBezTo>
                  <a:cubicBezTo>
                    <a:pt x="68" y="556"/>
                    <a:pt x="68" y="556"/>
                    <a:pt x="68" y="556"/>
                  </a:cubicBezTo>
                  <a:cubicBezTo>
                    <a:pt x="61" y="489"/>
                    <a:pt x="61" y="416"/>
                    <a:pt x="68" y="336"/>
                  </a:cubicBezTo>
                  <a:cubicBezTo>
                    <a:pt x="66" y="265"/>
                    <a:pt x="56" y="190"/>
                    <a:pt x="40" y="111"/>
                  </a:cubicBezTo>
                  <a:cubicBezTo>
                    <a:pt x="18" y="78"/>
                    <a:pt x="7" y="41"/>
                    <a:pt x="7" y="0"/>
                  </a:cubicBezTo>
                  <a:close/>
                </a:path>
              </a:pathLst>
            </a:custGeom>
            <a:solidFill>
              <a:srgbClr val="C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8" name="Freeform 446">
              <a:extLst>
                <a:ext uri="{FF2B5EF4-FFF2-40B4-BE49-F238E27FC236}">
                  <a16:creationId xmlns:a16="http://schemas.microsoft.com/office/drawing/2014/main" id="{E3F6F755-33B9-4F7B-8772-152FE1444751}"/>
                </a:ext>
              </a:extLst>
            </p:cNvPr>
            <p:cNvSpPr/>
            <p:nvPr/>
          </p:nvSpPr>
          <p:spPr bwMode="auto">
            <a:xfrm>
              <a:off x="6811268" y="2540869"/>
              <a:ext cx="4763" cy="11906"/>
            </a:xfrm>
            <a:custGeom>
              <a:avLst/>
              <a:gdLst>
                <a:gd name="T0" fmla="*/ 5 w 5"/>
                <a:gd name="T1" fmla="*/ 10 h 12"/>
                <a:gd name="T2" fmla="*/ 5 w 5"/>
                <a:gd name="T3" fmla="*/ 0 h 12"/>
                <a:gd name="T4" fmla="*/ 0 w 5"/>
                <a:gd name="T5" fmla="*/ 12 h 12"/>
                <a:gd name="T6" fmla="*/ 5 w 5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2">
                  <a:moveTo>
                    <a:pt x="5" y="10"/>
                  </a:moveTo>
                  <a:cubicBezTo>
                    <a:pt x="5" y="7"/>
                    <a:pt x="5" y="3"/>
                    <a:pt x="5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2"/>
                    <a:pt x="5" y="10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9" name="Freeform 447">
              <a:extLst>
                <a:ext uri="{FF2B5EF4-FFF2-40B4-BE49-F238E27FC236}">
                  <a16:creationId xmlns:a16="http://schemas.microsoft.com/office/drawing/2014/main" id="{D2E68A86-C325-4B3B-A711-844FB07880E1}"/>
                </a:ext>
              </a:extLst>
            </p:cNvPr>
            <p:cNvSpPr/>
            <p:nvPr/>
          </p:nvSpPr>
          <p:spPr bwMode="auto">
            <a:xfrm>
              <a:off x="6806505" y="2540869"/>
              <a:ext cx="9525" cy="11906"/>
            </a:xfrm>
            <a:custGeom>
              <a:avLst/>
              <a:gdLst>
                <a:gd name="T0" fmla="*/ 5 w 10"/>
                <a:gd name="T1" fmla="*/ 12 h 12"/>
                <a:gd name="T2" fmla="*/ 10 w 10"/>
                <a:gd name="T3" fmla="*/ 0 h 12"/>
                <a:gd name="T4" fmla="*/ 0 w 10"/>
                <a:gd name="T5" fmla="*/ 9 h 12"/>
                <a:gd name="T6" fmla="*/ 5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4"/>
                    <a:pt x="3" y="7"/>
                    <a:pt x="0" y="9"/>
                  </a:cubicBezTo>
                  <a:cubicBezTo>
                    <a:pt x="1" y="11"/>
                    <a:pt x="3" y="12"/>
                    <a:pt x="5" y="12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0" name="Freeform 448">
              <a:extLst>
                <a:ext uri="{FF2B5EF4-FFF2-40B4-BE49-F238E27FC236}">
                  <a16:creationId xmlns:a16="http://schemas.microsoft.com/office/drawing/2014/main" id="{46D88F48-17E8-4B81-9DEE-4DF037A95BA5}"/>
                </a:ext>
              </a:extLst>
            </p:cNvPr>
            <p:cNvSpPr/>
            <p:nvPr/>
          </p:nvSpPr>
          <p:spPr bwMode="auto">
            <a:xfrm>
              <a:off x="6964858" y="2571825"/>
              <a:ext cx="82153" cy="548878"/>
            </a:xfrm>
            <a:custGeom>
              <a:avLst/>
              <a:gdLst>
                <a:gd name="T0" fmla="*/ 13 w 85"/>
                <a:gd name="T1" fmla="*/ 37 h 569"/>
                <a:gd name="T2" fmla="*/ 18 w 85"/>
                <a:gd name="T3" fmla="*/ 52 h 569"/>
                <a:gd name="T4" fmla="*/ 18 w 85"/>
                <a:gd name="T5" fmla="*/ 80 h 569"/>
                <a:gd name="T6" fmla="*/ 15 w 85"/>
                <a:gd name="T7" fmla="*/ 91 h 569"/>
                <a:gd name="T8" fmla="*/ 0 w 85"/>
                <a:gd name="T9" fmla="*/ 337 h 569"/>
                <a:gd name="T10" fmla="*/ 27 w 85"/>
                <a:gd name="T11" fmla="*/ 569 h 569"/>
                <a:gd name="T12" fmla="*/ 46 w 85"/>
                <a:gd name="T13" fmla="*/ 554 h 569"/>
                <a:gd name="T14" fmla="*/ 80 w 85"/>
                <a:gd name="T15" fmla="*/ 329 h 569"/>
                <a:gd name="T16" fmla="*/ 62 w 85"/>
                <a:gd name="T17" fmla="*/ 343 h 569"/>
                <a:gd name="T18" fmla="*/ 62 w 85"/>
                <a:gd name="T19" fmla="*/ 0 h 569"/>
                <a:gd name="T20" fmla="*/ 32 w 85"/>
                <a:gd name="T21" fmla="*/ 13 h 569"/>
                <a:gd name="T22" fmla="*/ 13 w 85"/>
                <a:gd name="T23" fmla="*/ 37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569">
                  <a:moveTo>
                    <a:pt x="13" y="37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5"/>
                    <a:pt x="16" y="89"/>
                    <a:pt x="15" y="91"/>
                  </a:cubicBezTo>
                  <a:cubicBezTo>
                    <a:pt x="16" y="186"/>
                    <a:pt x="11" y="268"/>
                    <a:pt x="0" y="337"/>
                  </a:cubicBezTo>
                  <a:cubicBezTo>
                    <a:pt x="27" y="569"/>
                    <a:pt x="27" y="569"/>
                    <a:pt x="27" y="569"/>
                  </a:cubicBezTo>
                  <a:cubicBezTo>
                    <a:pt x="46" y="554"/>
                    <a:pt x="46" y="554"/>
                    <a:pt x="46" y="554"/>
                  </a:cubicBezTo>
                  <a:cubicBezTo>
                    <a:pt x="80" y="329"/>
                    <a:pt x="80" y="329"/>
                    <a:pt x="80" y="329"/>
                  </a:cubicBezTo>
                  <a:cubicBezTo>
                    <a:pt x="62" y="343"/>
                    <a:pt x="62" y="343"/>
                    <a:pt x="62" y="343"/>
                  </a:cubicBezTo>
                  <a:cubicBezTo>
                    <a:pt x="85" y="230"/>
                    <a:pt x="85" y="115"/>
                    <a:pt x="62" y="0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3" y="37"/>
                    <a:pt x="13" y="37"/>
                    <a:pt x="13" y="37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449">
              <a:extLst>
                <a:ext uri="{FF2B5EF4-FFF2-40B4-BE49-F238E27FC236}">
                  <a16:creationId xmlns:a16="http://schemas.microsoft.com/office/drawing/2014/main" id="{4ABCDD48-7697-4A86-BDDA-035894AA5E50}"/>
                </a:ext>
              </a:extLst>
            </p:cNvPr>
            <p:cNvSpPr/>
            <p:nvPr/>
          </p:nvSpPr>
          <p:spPr bwMode="auto">
            <a:xfrm>
              <a:off x="6917233" y="2601590"/>
              <a:ext cx="65484" cy="61913"/>
            </a:xfrm>
            <a:custGeom>
              <a:avLst/>
              <a:gdLst>
                <a:gd name="T0" fmla="*/ 67 w 67"/>
                <a:gd name="T1" fmla="*/ 21 h 65"/>
                <a:gd name="T2" fmla="*/ 62 w 67"/>
                <a:gd name="T3" fmla="*/ 6 h 65"/>
                <a:gd name="T4" fmla="*/ 60 w 67"/>
                <a:gd name="T5" fmla="*/ 0 h 65"/>
                <a:gd name="T6" fmla="*/ 0 w 67"/>
                <a:gd name="T7" fmla="*/ 20 h 65"/>
                <a:gd name="T8" fmla="*/ 0 w 67"/>
                <a:gd name="T9" fmla="*/ 23 h 65"/>
                <a:gd name="T10" fmla="*/ 57 w 67"/>
                <a:gd name="T11" fmla="*/ 13 h 65"/>
                <a:gd name="T12" fmla="*/ 57 w 67"/>
                <a:gd name="T13" fmla="*/ 54 h 65"/>
                <a:gd name="T14" fmla="*/ 48 w 67"/>
                <a:gd name="T15" fmla="*/ 61 h 65"/>
                <a:gd name="T16" fmla="*/ 64 w 67"/>
                <a:gd name="T17" fmla="*/ 60 h 65"/>
                <a:gd name="T18" fmla="*/ 67 w 67"/>
                <a:gd name="T19" fmla="*/ 49 h 65"/>
                <a:gd name="T20" fmla="*/ 67 w 67"/>
                <a:gd name="T21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5">
                  <a:moveTo>
                    <a:pt x="67" y="21"/>
                  </a:moveTo>
                  <a:cubicBezTo>
                    <a:pt x="62" y="6"/>
                    <a:pt x="62" y="6"/>
                    <a:pt x="62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9" y="11"/>
                    <a:pt x="19" y="17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9" y="28"/>
                    <a:pt x="59" y="42"/>
                    <a:pt x="57" y="54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55" y="65"/>
                    <a:pt x="61" y="64"/>
                    <a:pt x="64" y="60"/>
                  </a:cubicBezTo>
                  <a:cubicBezTo>
                    <a:pt x="65" y="58"/>
                    <a:pt x="66" y="54"/>
                    <a:pt x="67" y="49"/>
                  </a:cubicBezTo>
                  <a:cubicBezTo>
                    <a:pt x="67" y="21"/>
                    <a:pt x="67" y="21"/>
                    <a:pt x="67" y="21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450">
              <a:extLst>
                <a:ext uri="{FF2B5EF4-FFF2-40B4-BE49-F238E27FC236}">
                  <a16:creationId xmlns:a16="http://schemas.microsoft.com/office/drawing/2014/main" id="{09923448-2D17-471F-A51D-82B8B5426D9E}"/>
                </a:ext>
              </a:extLst>
            </p:cNvPr>
            <p:cNvSpPr/>
            <p:nvPr/>
          </p:nvSpPr>
          <p:spPr bwMode="auto">
            <a:xfrm>
              <a:off x="6917233" y="2613497"/>
              <a:ext cx="57150" cy="46434"/>
            </a:xfrm>
            <a:custGeom>
              <a:avLst/>
              <a:gdLst>
                <a:gd name="T0" fmla="*/ 0 w 59"/>
                <a:gd name="T1" fmla="*/ 10 h 48"/>
                <a:gd name="T2" fmla="*/ 0 w 59"/>
                <a:gd name="T3" fmla="*/ 21 h 48"/>
                <a:gd name="T4" fmla="*/ 3 w 59"/>
                <a:gd name="T5" fmla="*/ 40 h 48"/>
                <a:gd name="T6" fmla="*/ 16 w 59"/>
                <a:gd name="T7" fmla="*/ 24 h 48"/>
                <a:gd name="T8" fmla="*/ 16 w 59"/>
                <a:gd name="T9" fmla="*/ 43 h 48"/>
                <a:gd name="T10" fmla="*/ 17 w 59"/>
                <a:gd name="T11" fmla="*/ 45 h 48"/>
                <a:gd name="T12" fmla="*/ 23 w 59"/>
                <a:gd name="T13" fmla="*/ 46 h 48"/>
                <a:gd name="T14" fmla="*/ 35 w 59"/>
                <a:gd name="T15" fmla="*/ 33 h 48"/>
                <a:gd name="T16" fmla="*/ 30 w 59"/>
                <a:gd name="T17" fmla="*/ 48 h 48"/>
                <a:gd name="T18" fmla="*/ 42 w 59"/>
                <a:gd name="T19" fmla="*/ 48 h 48"/>
                <a:gd name="T20" fmla="*/ 48 w 59"/>
                <a:gd name="T21" fmla="*/ 28 h 48"/>
                <a:gd name="T22" fmla="*/ 48 w 59"/>
                <a:gd name="T23" fmla="*/ 48 h 48"/>
                <a:gd name="T24" fmla="*/ 57 w 59"/>
                <a:gd name="T25" fmla="*/ 41 h 48"/>
                <a:gd name="T26" fmla="*/ 57 w 59"/>
                <a:gd name="T27" fmla="*/ 0 h 48"/>
                <a:gd name="T28" fmla="*/ 0 w 59"/>
                <a:gd name="T29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48">
                  <a:moveTo>
                    <a:pt x="0" y="1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9"/>
                    <a:pt x="1" y="36"/>
                    <a:pt x="3" y="40"/>
                  </a:cubicBezTo>
                  <a:cubicBezTo>
                    <a:pt x="10" y="39"/>
                    <a:pt x="14" y="34"/>
                    <a:pt x="16" y="2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4"/>
                    <a:pt x="17" y="45"/>
                    <a:pt x="17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9" y="29"/>
                    <a:pt x="59" y="15"/>
                    <a:pt x="57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Freeform 451">
              <a:extLst>
                <a:ext uri="{FF2B5EF4-FFF2-40B4-BE49-F238E27FC236}">
                  <a16:creationId xmlns:a16="http://schemas.microsoft.com/office/drawing/2014/main" id="{FC8C0F44-C22A-4CC4-89C6-D899185B27E7}"/>
                </a:ext>
              </a:extLst>
            </p:cNvPr>
            <p:cNvSpPr/>
            <p:nvPr/>
          </p:nvSpPr>
          <p:spPr bwMode="auto">
            <a:xfrm>
              <a:off x="6933902" y="2645644"/>
              <a:ext cx="17859" cy="21431"/>
            </a:xfrm>
            <a:custGeom>
              <a:avLst/>
              <a:gdLst>
                <a:gd name="T0" fmla="*/ 0 w 18"/>
                <a:gd name="T1" fmla="*/ 12 h 22"/>
                <a:gd name="T2" fmla="*/ 13 w 18"/>
                <a:gd name="T3" fmla="*/ 15 h 22"/>
                <a:gd name="T4" fmla="*/ 18 w 18"/>
                <a:gd name="T5" fmla="*/ 0 h 22"/>
                <a:gd name="T6" fmla="*/ 6 w 18"/>
                <a:gd name="T7" fmla="*/ 13 h 22"/>
                <a:gd name="T8" fmla="*/ 0 w 18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0" y="12"/>
                  </a:moveTo>
                  <a:cubicBezTo>
                    <a:pt x="4" y="21"/>
                    <a:pt x="8" y="22"/>
                    <a:pt x="13" y="1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Freeform 452">
              <a:extLst>
                <a:ext uri="{FF2B5EF4-FFF2-40B4-BE49-F238E27FC236}">
                  <a16:creationId xmlns:a16="http://schemas.microsoft.com/office/drawing/2014/main" id="{4B4A804A-AF9E-4A74-961C-1F9CB31BD1E0}"/>
                </a:ext>
              </a:extLst>
            </p:cNvPr>
            <p:cNvSpPr/>
            <p:nvPr/>
          </p:nvSpPr>
          <p:spPr bwMode="auto">
            <a:xfrm>
              <a:off x="6920805" y="2637309"/>
              <a:ext cx="11906" cy="20241"/>
            </a:xfrm>
            <a:custGeom>
              <a:avLst/>
              <a:gdLst>
                <a:gd name="T0" fmla="*/ 9 w 13"/>
                <a:gd name="T1" fmla="*/ 21 h 21"/>
                <a:gd name="T2" fmla="*/ 13 w 13"/>
                <a:gd name="T3" fmla="*/ 19 h 21"/>
                <a:gd name="T4" fmla="*/ 13 w 13"/>
                <a:gd name="T5" fmla="*/ 0 h 21"/>
                <a:gd name="T6" fmla="*/ 0 w 13"/>
                <a:gd name="T7" fmla="*/ 16 h 21"/>
                <a:gd name="T8" fmla="*/ 9 w 13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1">
                  <a:moveTo>
                    <a:pt x="9" y="21"/>
                  </a:moveTo>
                  <a:cubicBezTo>
                    <a:pt x="10" y="21"/>
                    <a:pt x="12" y="20"/>
                    <a:pt x="13" y="1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0"/>
                    <a:pt x="7" y="15"/>
                    <a:pt x="0" y="16"/>
                  </a:cubicBezTo>
                  <a:cubicBezTo>
                    <a:pt x="2" y="20"/>
                    <a:pt x="5" y="21"/>
                    <a:pt x="9" y="21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453">
              <a:extLst>
                <a:ext uri="{FF2B5EF4-FFF2-40B4-BE49-F238E27FC236}">
                  <a16:creationId xmlns:a16="http://schemas.microsoft.com/office/drawing/2014/main" id="{84503B62-2464-48BA-8984-9D8EB601953D}"/>
                </a:ext>
              </a:extLst>
            </p:cNvPr>
            <p:cNvSpPr/>
            <p:nvPr/>
          </p:nvSpPr>
          <p:spPr bwMode="auto">
            <a:xfrm>
              <a:off x="6946999" y="2640881"/>
              <a:ext cx="16669" cy="28575"/>
            </a:xfrm>
            <a:custGeom>
              <a:avLst/>
              <a:gdLst>
                <a:gd name="T0" fmla="*/ 0 w 18"/>
                <a:gd name="T1" fmla="*/ 20 h 30"/>
                <a:gd name="T2" fmla="*/ 18 w 18"/>
                <a:gd name="T3" fmla="*/ 20 h 30"/>
                <a:gd name="T4" fmla="*/ 18 w 18"/>
                <a:gd name="T5" fmla="*/ 0 h 30"/>
                <a:gd name="T6" fmla="*/ 12 w 18"/>
                <a:gd name="T7" fmla="*/ 20 h 30"/>
                <a:gd name="T8" fmla="*/ 0 w 18"/>
                <a:gd name="T9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0" y="20"/>
                  </a:moveTo>
                  <a:cubicBezTo>
                    <a:pt x="7" y="30"/>
                    <a:pt x="13" y="30"/>
                    <a:pt x="18" y="2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6" name="Freeform 454">
              <a:extLst>
                <a:ext uri="{FF2B5EF4-FFF2-40B4-BE49-F238E27FC236}">
                  <a16:creationId xmlns:a16="http://schemas.microsoft.com/office/drawing/2014/main" id="{97698718-9EA3-482E-9D86-987667467F84}"/>
                </a:ext>
              </a:extLst>
            </p:cNvPr>
            <p:cNvSpPr/>
            <p:nvPr/>
          </p:nvSpPr>
          <p:spPr bwMode="auto">
            <a:xfrm>
              <a:off x="6966049" y="2530153"/>
              <a:ext cx="22622" cy="47625"/>
            </a:xfrm>
            <a:custGeom>
              <a:avLst/>
              <a:gdLst>
                <a:gd name="T0" fmla="*/ 10 w 24"/>
                <a:gd name="T1" fmla="*/ 50 h 50"/>
                <a:gd name="T2" fmla="*/ 24 w 24"/>
                <a:gd name="T3" fmla="*/ 0 h 50"/>
                <a:gd name="T4" fmla="*/ 0 w 24"/>
                <a:gd name="T5" fmla="*/ 4 h 50"/>
                <a:gd name="T6" fmla="*/ 10 w 24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0">
                  <a:moveTo>
                    <a:pt x="10" y="5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9" y="4"/>
                    <a:pt x="0" y="4"/>
                  </a:cubicBezTo>
                  <a:cubicBezTo>
                    <a:pt x="10" y="50"/>
                    <a:pt x="10" y="50"/>
                    <a:pt x="10" y="50"/>
                  </a:cubicBezTo>
                  <a:close/>
                </a:path>
              </a:pathLst>
            </a:custGeom>
            <a:solidFill>
              <a:srgbClr val="B6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7" name="Freeform 455">
              <a:extLst>
                <a:ext uri="{FF2B5EF4-FFF2-40B4-BE49-F238E27FC236}">
                  <a16:creationId xmlns:a16="http://schemas.microsoft.com/office/drawing/2014/main" id="{5E35F763-9315-4E62-A5E4-75E118550AF1}"/>
                </a:ext>
              </a:extLst>
            </p:cNvPr>
            <p:cNvSpPr/>
            <p:nvPr/>
          </p:nvSpPr>
          <p:spPr bwMode="auto">
            <a:xfrm>
              <a:off x="6993433" y="3131419"/>
              <a:ext cx="67866" cy="39291"/>
            </a:xfrm>
            <a:custGeom>
              <a:avLst/>
              <a:gdLst>
                <a:gd name="T0" fmla="*/ 0 w 70"/>
                <a:gd name="T1" fmla="*/ 7 h 41"/>
                <a:gd name="T2" fmla="*/ 1 w 70"/>
                <a:gd name="T3" fmla="*/ 19 h 41"/>
                <a:gd name="T4" fmla="*/ 53 w 70"/>
                <a:gd name="T5" fmla="*/ 8 h 41"/>
                <a:gd name="T6" fmla="*/ 53 w 70"/>
                <a:gd name="T7" fmla="*/ 24 h 41"/>
                <a:gd name="T8" fmla="*/ 9 w 70"/>
                <a:gd name="T9" fmla="*/ 33 h 41"/>
                <a:gd name="T10" fmla="*/ 13 w 70"/>
                <a:gd name="T11" fmla="*/ 39 h 41"/>
                <a:gd name="T12" fmla="*/ 70 w 70"/>
                <a:gd name="T13" fmla="*/ 32 h 41"/>
                <a:gd name="T14" fmla="*/ 65 w 70"/>
                <a:gd name="T15" fmla="*/ 0 h 41"/>
                <a:gd name="T16" fmla="*/ 35 w 70"/>
                <a:gd name="T17" fmla="*/ 0 h 41"/>
                <a:gd name="T18" fmla="*/ 0 w 70"/>
                <a:gd name="T1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1">
                  <a:moveTo>
                    <a:pt x="0" y="7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32" y="41"/>
                    <a:pt x="51" y="39"/>
                    <a:pt x="70" y="3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3" y="10"/>
                    <a:pt x="11" y="12"/>
                    <a:pt x="0" y="7"/>
                  </a:cubicBezTo>
                  <a:close/>
                </a:path>
              </a:pathLst>
            </a:custGeom>
            <a:solidFill>
              <a:srgbClr val="3A2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8" name="Freeform 456">
              <a:extLst>
                <a:ext uri="{FF2B5EF4-FFF2-40B4-BE49-F238E27FC236}">
                  <a16:creationId xmlns:a16="http://schemas.microsoft.com/office/drawing/2014/main" id="{48313BC2-A1C6-440B-B387-5A524782ACF0}"/>
                </a:ext>
              </a:extLst>
            </p:cNvPr>
            <p:cNvSpPr/>
            <p:nvPr/>
          </p:nvSpPr>
          <p:spPr bwMode="auto">
            <a:xfrm>
              <a:off x="6994624" y="3138562"/>
              <a:ext cx="50006" cy="23813"/>
            </a:xfrm>
            <a:custGeom>
              <a:avLst/>
              <a:gdLst>
                <a:gd name="T0" fmla="*/ 42 w 42"/>
                <a:gd name="T1" fmla="*/ 0 h 20"/>
                <a:gd name="T2" fmla="*/ 0 w 42"/>
                <a:gd name="T3" fmla="*/ 9 h 20"/>
                <a:gd name="T4" fmla="*/ 7 w 42"/>
                <a:gd name="T5" fmla="*/ 20 h 20"/>
                <a:gd name="T6" fmla="*/ 42 w 42"/>
                <a:gd name="T7" fmla="*/ 13 h 20"/>
                <a:gd name="T8" fmla="*/ 42 w 42"/>
                <a:gd name="T9" fmla="*/ 0 h 20"/>
                <a:gd name="T10" fmla="*/ 42 w 4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0">
                  <a:moveTo>
                    <a:pt x="42" y="0"/>
                  </a:moveTo>
                  <a:lnTo>
                    <a:pt x="0" y="9"/>
                  </a:lnTo>
                  <a:lnTo>
                    <a:pt x="7" y="20"/>
                  </a:lnTo>
                  <a:lnTo>
                    <a:pt x="42" y="13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A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Freeform 457">
              <a:extLst>
                <a:ext uri="{FF2B5EF4-FFF2-40B4-BE49-F238E27FC236}">
                  <a16:creationId xmlns:a16="http://schemas.microsoft.com/office/drawing/2014/main" id="{B5CE3FED-A12D-4C74-93B7-3F07AB2C70A8}"/>
                </a:ext>
              </a:extLst>
            </p:cNvPr>
            <p:cNvSpPr/>
            <p:nvPr/>
          </p:nvSpPr>
          <p:spPr bwMode="auto">
            <a:xfrm>
              <a:off x="6849368" y="3145706"/>
              <a:ext cx="50006" cy="35719"/>
            </a:xfrm>
            <a:custGeom>
              <a:avLst/>
              <a:gdLst>
                <a:gd name="T0" fmla="*/ 32 w 52"/>
                <a:gd name="T1" fmla="*/ 0 h 36"/>
                <a:gd name="T2" fmla="*/ 21 w 52"/>
                <a:gd name="T3" fmla="*/ 0 h 36"/>
                <a:gd name="T4" fmla="*/ 0 w 52"/>
                <a:gd name="T5" fmla="*/ 19 h 36"/>
                <a:gd name="T6" fmla="*/ 31 w 52"/>
                <a:gd name="T7" fmla="*/ 32 h 36"/>
                <a:gd name="T8" fmla="*/ 52 w 52"/>
                <a:gd name="T9" fmla="*/ 36 h 36"/>
                <a:gd name="T10" fmla="*/ 52 w 52"/>
                <a:gd name="T11" fmla="*/ 31 h 36"/>
                <a:gd name="T12" fmla="*/ 34 w 52"/>
                <a:gd name="T13" fmla="*/ 21 h 36"/>
                <a:gd name="T14" fmla="*/ 32 w 52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6">
                  <a:moveTo>
                    <a:pt x="3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6" y="13"/>
                    <a:pt x="19" y="19"/>
                    <a:pt x="0" y="19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5" y="28"/>
                    <a:pt x="40" y="25"/>
                    <a:pt x="34" y="21"/>
                  </a:cubicBezTo>
                  <a:cubicBezTo>
                    <a:pt x="33" y="14"/>
                    <a:pt x="32" y="7"/>
                    <a:pt x="32" y="0"/>
                  </a:cubicBezTo>
                  <a:close/>
                </a:path>
              </a:pathLst>
            </a:custGeom>
            <a:solidFill>
              <a:srgbClr val="3A2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Freeform 458">
              <a:extLst>
                <a:ext uri="{FF2B5EF4-FFF2-40B4-BE49-F238E27FC236}">
                  <a16:creationId xmlns:a16="http://schemas.microsoft.com/office/drawing/2014/main" id="{03100F15-7032-432F-A9CA-8A273E4113EA}"/>
                </a:ext>
              </a:extLst>
            </p:cNvPr>
            <p:cNvSpPr/>
            <p:nvPr/>
          </p:nvSpPr>
          <p:spPr bwMode="auto">
            <a:xfrm>
              <a:off x="6849368" y="3145706"/>
              <a:ext cx="25003" cy="19050"/>
            </a:xfrm>
            <a:custGeom>
              <a:avLst/>
              <a:gdLst>
                <a:gd name="T0" fmla="*/ 21 w 26"/>
                <a:gd name="T1" fmla="*/ 0 h 19"/>
                <a:gd name="T2" fmla="*/ 11 w 26"/>
                <a:gd name="T3" fmla="*/ 0 h 19"/>
                <a:gd name="T4" fmla="*/ 0 w 26"/>
                <a:gd name="T5" fmla="*/ 19 h 19"/>
                <a:gd name="T6" fmla="*/ 21 w 26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9">
                  <a:moveTo>
                    <a:pt x="2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7"/>
                    <a:pt x="0" y="19"/>
                  </a:cubicBezTo>
                  <a:cubicBezTo>
                    <a:pt x="19" y="19"/>
                    <a:pt x="26" y="13"/>
                    <a:pt x="21" y="0"/>
                  </a:cubicBezTo>
                  <a:close/>
                </a:path>
              </a:pathLst>
            </a:custGeom>
            <a:solidFill>
              <a:srgbClr val="6A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1" name="Freeform 459">
              <a:extLst>
                <a:ext uri="{FF2B5EF4-FFF2-40B4-BE49-F238E27FC236}">
                  <a16:creationId xmlns:a16="http://schemas.microsoft.com/office/drawing/2014/main" id="{A2028BCB-45CC-47D8-B2E8-E59A0569A455}"/>
                </a:ext>
              </a:extLst>
            </p:cNvPr>
            <p:cNvSpPr/>
            <p:nvPr/>
          </p:nvSpPr>
          <p:spPr bwMode="auto">
            <a:xfrm>
              <a:off x="6938665" y="3165947"/>
              <a:ext cx="79772" cy="44053"/>
            </a:xfrm>
            <a:custGeom>
              <a:avLst/>
              <a:gdLst>
                <a:gd name="T0" fmla="*/ 0 w 83"/>
                <a:gd name="T1" fmla="*/ 14 h 46"/>
                <a:gd name="T2" fmla="*/ 44 w 83"/>
                <a:gd name="T3" fmla="*/ 14 h 46"/>
                <a:gd name="T4" fmla="*/ 70 w 83"/>
                <a:gd name="T5" fmla="*/ 46 h 46"/>
                <a:gd name="T6" fmla="*/ 83 w 83"/>
                <a:gd name="T7" fmla="*/ 40 h 46"/>
                <a:gd name="T8" fmla="*/ 67 w 83"/>
                <a:gd name="T9" fmla="*/ 20 h 46"/>
                <a:gd name="T10" fmla="*/ 51 w 83"/>
                <a:gd name="T11" fmla="*/ 0 h 46"/>
                <a:gd name="T12" fmla="*/ 0 w 83"/>
                <a:gd name="T13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0" y="14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2" y="8"/>
                    <a:pt x="16" y="12"/>
                    <a:pt x="0" y="14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2" name="Freeform 460">
              <a:extLst>
                <a:ext uri="{FF2B5EF4-FFF2-40B4-BE49-F238E27FC236}">
                  <a16:creationId xmlns:a16="http://schemas.microsoft.com/office/drawing/2014/main" id="{A320AD17-F6AE-4B99-8822-52E270EB2C98}"/>
                </a:ext>
              </a:extLst>
            </p:cNvPr>
            <p:cNvSpPr/>
            <p:nvPr/>
          </p:nvSpPr>
          <p:spPr bwMode="auto">
            <a:xfrm>
              <a:off x="6938665" y="3179044"/>
              <a:ext cx="67866" cy="44053"/>
            </a:xfrm>
            <a:custGeom>
              <a:avLst/>
              <a:gdLst>
                <a:gd name="T0" fmla="*/ 44 w 70"/>
                <a:gd name="T1" fmla="*/ 0 h 46"/>
                <a:gd name="T2" fmla="*/ 0 w 70"/>
                <a:gd name="T3" fmla="*/ 0 h 46"/>
                <a:gd name="T4" fmla="*/ 57 w 70"/>
                <a:gd name="T5" fmla="*/ 38 h 46"/>
                <a:gd name="T6" fmla="*/ 70 w 70"/>
                <a:gd name="T7" fmla="*/ 32 h 46"/>
                <a:gd name="T8" fmla="*/ 44 w 7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34"/>
                    <a:pt x="36" y="46"/>
                    <a:pt x="57" y="38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3" name="Freeform 461">
              <a:extLst>
                <a:ext uri="{FF2B5EF4-FFF2-40B4-BE49-F238E27FC236}">
                  <a16:creationId xmlns:a16="http://schemas.microsoft.com/office/drawing/2014/main" id="{8A06FE35-3C45-4ACE-AD8C-EA3DE487E245}"/>
                </a:ext>
              </a:extLst>
            </p:cNvPr>
            <p:cNvSpPr/>
            <p:nvPr/>
          </p:nvSpPr>
          <p:spPr bwMode="auto">
            <a:xfrm>
              <a:off x="6899374" y="3176662"/>
              <a:ext cx="8334" cy="32147"/>
            </a:xfrm>
            <a:custGeom>
              <a:avLst/>
              <a:gdLst>
                <a:gd name="T0" fmla="*/ 5 w 9"/>
                <a:gd name="T1" fmla="*/ 1 h 34"/>
                <a:gd name="T2" fmla="*/ 0 w 9"/>
                <a:gd name="T3" fmla="*/ 0 h 34"/>
                <a:gd name="T4" fmla="*/ 0 w 9"/>
                <a:gd name="T5" fmla="*/ 5 h 34"/>
                <a:gd name="T6" fmla="*/ 0 w 9"/>
                <a:gd name="T7" fmla="*/ 34 h 34"/>
                <a:gd name="T8" fmla="*/ 9 w 9"/>
                <a:gd name="T9" fmla="*/ 34 h 34"/>
                <a:gd name="T10" fmla="*/ 5 w 9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4">
                  <a:moveTo>
                    <a:pt x="5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462">
              <a:extLst>
                <a:ext uri="{FF2B5EF4-FFF2-40B4-BE49-F238E27FC236}">
                  <a16:creationId xmlns:a16="http://schemas.microsoft.com/office/drawing/2014/main" id="{90FCF229-A7CD-4324-A4F3-035953C9C7A8}"/>
                </a:ext>
              </a:extLst>
            </p:cNvPr>
            <p:cNvSpPr/>
            <p:nvPr/>
          </p:nvSpPr>
          <p:spPr bwMode="auto">
            <a:xfrm>
              <a:off x="6904136" y="3176662"/>
              <a:ext cx="179784" cy="66675"/>
            </a:xfrm>
            <a:custGeom>
              <a:avLst/>
              <a:gdLst>
                <a:gd name="T0" fmla="*/ 0 w 186"/>
                <a:gd name="T1" fmla="*/ 0 h 68"/>
                <a:gd name="T2" fmla="*/ 4 w 186"/>
                <a:gd name="T3" fmla="*/ 33 h 68"/>
                <a:gd name="T4" fmla="*/ 6 w 186"/>
                <a:gd name="T5" fmla="*/ 50 h 68"/>
                <a:gd name="T6" fmla="*/ 15 w 186"/>
                <a:gd name="T7" fmla="*/ 50 h 68"/>
                <a:gd name="T8" fmla="*/ 15 w 186"/>
                <a:gd name="T9" fmla="*/ 8 h 68"/>
                <a:gd name="T10" fmla="*/ 24 w 186"/>
                <a:gd name="T11" fmla="*/ 8 h 68"/>
                <a:gd name="T12" fmla="*/ 53 w 186"/>
                <a:gd name="T13" fmla="*/ 55 h 68"/>
                <a:gd name="T14" fmla="*/ 169 w 186"/>
                <a:gd name="T15" fmla="*/ 63 h 68"/>
                <a:gd name="T16" fmla="*/ 133 w 186"/>
                <a:gd name="T17" fmla="*/ 33 h 68"/>
                <a:gd name="T18" fmla="*/ 173 w 186"/>
                <a:gd name="T19" fmla="*/ 26 h 68"/>
                <a:gd name="T20" fmla="*/ 162 w 186"/>
                <a:gd name="T21" fmla="*/ 9 h 68"/>
                <a:gd name="T22" fmla="*/ 112 w 186"/>
                <a:gd name="T23" fmla="*/ 2 h 68"/>
                <a:gd name="T24" fmla="*/ 103 w 186"/>
                <a:gd name="T25" fmla="*/ 8 h 68"/>
                <a:gd name="T26" fmla="*/ 119 w 186"/>
                <a:gd name="T27" fmla="*/ 28 h 68"/>
                <a:gd name="T28" fmla="*/ 106 w 186"/>
                <a:gd name="T29" fmla="*/ 34 h 68"/>
                <a:gd name="T30" fmla="*/ 93 w 186"/>
                <a:gd name="T31" fmla="*/ 40 h 68"/>
                <a:gd name="T32" fmla="*/ 36 w 186"/>
                <a:gd name="T33" fmla="*/ 2 h 68"/>
                <a:gd name="T34" fmla="*/ 0 w 186"/>
                <a:gd name="T3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68">
                  <a:moveTo>
                    <a:pt x="0" y="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85" y="66"/>
                    <a:pt x="124" y="68"/>
                    <a:pt x="169" y="63"/>
                  </a:cubicBezTo>
                  <a:cubicBezTo>
                    <a:pt x="165" y="52"/>
                    <a:pt x="152" y="43"/>
                    <a:pt x="133" y="33"/>
                  </a:cubicBezTo>
                  <a:cubicBezTo>
                    <a:pt x="149" y="34"/>
                    <a:pt x="162" y="31"/>
                    <a:pt x="173" y="26"/>
                  </a:cubicBezTo>
                  <a:cubicBezTo>
                    <a:pt x="186" y="16"/>
                    <a:pt x="182" y="11"/>
                    <a:pt x="162" y="9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72" y="48"/>
                    <a:pt x="53" y="36"/>
                    <a:pt x="36" y="2"/>
                  </a:cubicBezTo>
                  <a:cubicBezTo>
                    <a:pt x="23" y="4"/>
                    <a:pt x="11" y="3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463">
              <a:extLst>
                <a:ext uri="{FF2B5EF4-FFF2-40B4-BE49-F238E27FC236}">
                  <a16:creationId xmlns:a16="http://schemas.microsoft.com/office/drawing/2014/main" id="{22434EF5-48E7-458E-9464-5241C5E463AC}"/>
                </a:ext>
              </a:extLst>
            </p:cNvPr>
            <p:cNvSpPr/>
            <p:nvPr/>
          </p:nvSpPr>
          <p:spPr bwMode="auto">
            <a:xfrm>
              <a:off x="7198221" y="3163565"/>
              <a:ext cx="84534" cy="53578"/>
            </a:xfrm>
            <a:custGeom>
              <a:avLst/>
              <a:gdLst>
                <a:gd name="T0" fmla="*/ 9 w 87"/>
                <a:gd name="T1" fmla="*/ 16 h 56"/>
                <a:gd name="T2" fmla="*/ 1 w 87"/>
                <a:gd name="T3" fmla="*/ 45 h 56"/>
                <a:gd name="T4" fmla="*/ 81 w 87"/>
                <a:gd name="T5" fmla="*/ 37 h 56"/>
                <a:gd name="T6" fmla="*/ 87 w 87"/>
                <a:gd name="T7" fmla="*/ 15 h 56"/>
                <a:gd name="T8" fmla="*/ 87 w 87"/>
                <a:gd name="T9" fmla="*/ 0 h 56"/>
                <a:gd name="T10" fmla="*/ 15 w 87"/>
                <a:gd name="T11" fmla="*/ 0 h 56"/>
                <a:gd name="T12" fmla="*/ 9 w 87"/>
                <a:gd name="T1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56">
                  <a:moveTo>
                    <a:pt x="9" y="16"/>
                  </a:moveTo>
                  <a:cubicBezTo>
                    <a:pt x="3" y="28"/>
                    <a:pt x="0" y="38"/>
                    <a:pt x="1" y="45"/>
                  </a:cubicBezTo>
                  <a:cubicBezTo>
                    <a:pt x="33" y="56"/>
                    <a:pt x="59" y="53"/>
                    <a:pt x="81" y="3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6A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464">
              <a:extLst>
                <a:ext uri="{FF2B5EF4-FFF2-40B4-BE49-F238E27FC236}">
                  <a16:creationId xmlns:a16="http://schemas.microsoft.com/office/drawing/2014/main" id="{1BB95DF6-1BE0-4BB3-A13B-DA624368F195}"/>
                </a:ext>
              </a:extLst>
            </p:cNvPr>
            <p:cNvSpPr/>
            <p:nvPr/>
          </p:nvSpPr>
          <p:spPr bwMode="auto">
            <a:xfrm>
              <a:off x="6987480" y="3161184"/>
              <a:ext cx="15478" cy="23813"/>
            </a:xfrm>
            <a:custGeom>
              <a:avLst/>
              <a:gdLst>
                <a:gd name="T0" fmla="*/ 9 w 16"/>
                <a:gd name="T1" fmla="*/ 0 h 24"/>
                <a:gd name="T2" fmla="*/ 0 w 16"/>
                <a:gd name="T3" fmla="*/ 4 h 24"/>
                <a:gd name="T4" fmla="*/ 16 w 16"/>
                <a:gd name="T5" fmla="*/ 24 h 24"/>
                <a:gd name="T6" fmla="*/ 9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9" y="0"/>
                  </a:moveTo>
                  <a:cubicBezTo>
                    <a:pt x="6" y="1"/>
                    <a:pt x="3" y="3"/>
                    <a:pt x="0" y="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465">
              <a:extLst>
                <a:ext uri="{FF2B5EF4-FFF2-40B4-BE49-F238E27FC236}">
                  <a16:creationId xmlns:a16="http://schemas.microsoft.com/office/drawing/2014/main" id="{C1795D1C-7A4A-49AC-8C04-58ECD3D24F3D}"/>
                </a:ext>
              </a:extLst>
            </p:cNvPr>
            <p:cNvSpPr/>
            <p:nvPr/>
          </p:nvSpPr>
          <p:spPr bwMode="auto">
            <a:xfrm>
              <a:off x="6994624" y="3149278"/>
              <a:ext cx="17859" cy="35719"/>
            </a:xfrm>
            <a:custGeom>
              <a:avLst/>
              <a:gdLst>
                <a:gd name="T0" fmla="*/ 7 w 15"/>
                <a:gd name="T1" fmla="*/ 30 h 30"/>
                <a:gd name="T2" fmla="*/ 15 w 15"/>
                <a:gd name="T3" fmla="*/ 25 h 30"/>
                <a:gd name="T4" fmla="*/ 10 w 15"/>
                <a:gd name="T5" fmla="*/ 16 h 30"/>
                <a:gd name="T6" fmla="*/ 7 w 15"/>
                <a:gd name="T7" fmla="*/ 11 h 30"/>
                <a:gd name="T8" fmla="*/ 0 w 15"/>
                <a:gd name="T9" fmla="*/ 0 h 30"/>
                <a:gd name="T10" fmla="*/ 2 w 15"/>
                <a:gd name="T11" fmla="*/ 10 h 30"/>
                <a:gd name="T12" fmla="*/ 7 w 15"/>
                <a:gd name="T13" fmla="*/ 30 h 30"/>
                <a:gd name="T14" fmla="*/ 7 w 15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0">
                  <a:moveTo>
                    <a:pt x="7" y="30"/>
                  </a:moveTo>
                  <a:lnTo>
                    <a:pt x="15" y="25"/>
                  </a:lnTo>
                  <a:lnTo>
                    <a:pt x="10" y="16"/>
                  </a:lnTo>
                  <a:lnTo>
                    <a:pt x="7" y="11"/>
                  </a:lnTo>
                  <a:lnTo>
                    <a:pt x="0" y="0"/>
                  </a:lnTo>
                  <a:lnTo>
                    <a:pt x="2" y="10"/>
                  </a:lnTo>
                  <a:lnTo>
                    <a:pt x="7" y="30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466">
              <a:extLst>
                <a:ext uri="{FF2B5EF4-FFF2-40B4-BE49-F238E27FC236}">
                  <a16:creationId xmlns:a16="http://schemas.microsoft.com/office/drawing/2014/main" id="{FC1E9D9A-D704-40FC-9026-7AB4ACAF93FE}"/>
                </a:ext>
              </a:extLst>
            </p:cNvPr>
            <p:cNvSpPr/>
            <p:nvPr/>
          </p:nvSpPr>
          <p:spPr bwMode="auto">
            <a:xfrm>
              <a:off x="7199411" y="3148087"/>
              <a:ext cx="98822" cy="78581"/>
            </a:xfrm>
            <a:custGeom>
              <a:avLst/>
              <a:gdLst>
                <a:gd name="T0" fmla="*/ 21 w 102"/>
                <a:gd name="T1" fmla="*/ 1 h 81"/>
                <a:gd name="T2" fmla="*/ 14 w 102"/>
                <a:gd name="T3" fmla="*/ 16 h 81"/>
                <a:gd name="T4" fmla="*/ 86 w 102"/>
                <a:gd name="T5" fmla="*/ 16 h 81"/>
                <a:gd name="T6" fmla="*/ 86 w 102"/>
                <a:gd name="T7" fmla="*/ 31 h 81"/>
                <a:gd name="T8" fmla="*/ 80 w 102"/>
                <a:gd name="T9" fmla="*/ 53 h 81"/>
                <a:gd name="T10" fmla="*/ 0 w 102"/>
                <a:gd name="T11" fmla="*/ 61 h 81"/>
                <a:gd name="T12" fmla="*/ 27 w 102"/>
                <a:gd name="T13" fmla="*/ 81 h 81"/>
                <a:gd name="T14" fmla="*/ 90 w 102"/>
                <a:gd name="T15" fmla="*/ 64 h 81"/>
                <a:gd name="T16" fmla="*/ 95 w 102"/>
                <a:gd name="T17" fmla="*/ 41 h 81"/>
                <a:gd name="T18" fmla="*/ 102 w 102"/>
                <a:gd name="T19" fmla="*/ 34 h 81"/>
                <a:gd name="T20" fmla="*/ 97 w 102"/>
                <a:gd name="T21" fmla="*/ 0 h 81"/>
                <a:gd name="T22" fmla="*/ 21 w 102"/>
                <a:gd name="T2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81">
                  <a:moveTo>
                    <a:pt x="21" y="1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58" y="69"/>
                    <a:pt x="32" y="72"/>
                    <a:pt x="0" y="61"/>
                  </a:cubicBezTo>
                  <a:cubicBezTo>
                    <a:pt x="1" y="73"/>
                    <a:pt x="10" y="79"/>
                    <a:pt x="27" y="81"/>
                  </a:cubicBezTo>
                  <a:cubicBezTo>
                    <a:pt x="50" y="81"/>
                    <a:pt x="71" y="75"/>
                    <a:pt x="90" y="64"/>
                  </a:cubicBezTo>
                  <a:cubicBezTo>
                    <a:pt x="94" y="60"/>
                    <a:pt x="95" y="52"/>
                    <a:pt x="95" y="41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72" y="8"/>
                    <a:pt x="47" y="8"/>
                    <a:pt x="21" y="1"/>
                  </a:cubicBezTo>
                  <a:close/>
                </a:path>
              </a:pathLst>
            </a:custGeom>
            <a:solidFill>
              <a:srgbClr val="3A2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467">
              <a:extLst>
                <a:ext uri="{FF2B5EF4-FFF2-40B4-BE49-F238E27FC236}">
                  <a16:creationId xmlns:a16="http://schemas.microsoft.com/office/drawing/2014/main" id="{9D7E2263-8DA8-4551-B8A1-CFA011ACB237}"/>
                </a:ext>
              </a:extLst>
            </p:cNvPr>
            <p:cNvSpPr/>
            <p:nvPr/>
          </p:nvSpPr>
          <p:spPr bwMode="auto">
            <a:xfrm>
              <a:off x="7301805" y="2984972"/>
              <a:ext cx="105966" cy="258366"/>
            </a:xfrm>
            <a:custGeom>
              <a:avLst/>
              <a:gdLst>
                <a:gd name="T0" fmla="*/ 67 w 110"/>
                <a:gd name="T1" fmla="*/ 21 h 267"/>
                <a:gd name="T2" fmla="*/ 67 w 110"/>
                <a:gd name="T3" fmla="*/ 0 h 267"/>
                <a:gd name="T4" fmla="*/ 20 w 110"/>
                <a:gd name="T5" fmla="*/ 7 h 267"/>
                <a:gd name="T6" fmla="*/ 24 w 110"/>
                <a:gd name="T7" fmla="*/ 21 h 267"/>
                <a:gd name="T8" fmla="*/ 59 w 110"/>
                <a:gd name="T9" fmla="*/ 21 h 267"/>
                <a:gd name="T10" fmla="*/ 59 w 110"/>
                <a:gd name="T11" fmla="*/ 37 h 267"/>
                <a:gd name="T12" fmla="*/ 86 w 110"/>
                <a:gd name="T13" fmla="*/ 37 h 267"/>
                <a:gd name="T14" fmla="*/ 95 w 110"/>
                <a:gd name="T15" fmla="*/ 155 h 267"/>
                <a:gd name="T16" fmla="*/ 62 w 110"/>
                <a:gd name="T17" fmla="*/ 228 h 267"/>
                <a:gd name="T18" fmla="*/ 10 w 110"/>
                <a:gd name="T19" fmla="*/ 250 h 267"/>
                <a:gd name="T20" fmla="*/ 0 w 110"/>
                <a:gd name="T21" fmla="*/ 255 h 267"/>
                <a:gd name="T22" fmla="*/ 52 w 110"/>
                <a:gd name="T23" fmla="*/ 259 h 267"/>
                <a:gd name="T24" fmla="*/ 84 w 110"/>
                <a:gd name="T25" fmla="*/ 215 h 267"/>
                <a:gd name="T26" fmla="*/ 110 w 110"/>
                <a:gd name="T27" fmla="*/ 160 h 267"/>
                <a:gd name="T28" fmla="*/ 101 w 110"/>
                <a:gd name="T29" fmla="*/ 103 h 267"/>
                <a:gd name="T30" fmla="*/ 105 w 110"/>
                <a:gd name="T31" fmla="*/ 23 h 267"/>
                <a:gd name="T32" fmla="*/ 67 w 110"/>
                <a:gd name="T33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267">
                  <a:moveTo>
                    <a:pt x="67" y="2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50" y="7"/>
                    <a:pt x="35" y="10"/>
                    <a:pt x="20" y="7"/>
                  </a:cubicBezTo>
                  <a:cubicBezTo>
                    <a:pt x="21" y="11"/>
                    <a:pt x="23" y="16"/>
                    <a:pt x="24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83"/>
                    <a:pt x="88" y="122"/>
                    <a:pt x="95" y="155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45" y="249"/>
                    <a:pt x="28" y="256"/>
                    <a:pt x="10" y="250"/>
                  </a:cubicBezTo>
                  <a:cubicBezTo>
                    <a:pt x="7" y="252"/>
                    <a:pt x="4" y="254"/>
                    <a:pt x="0" y="255"/>
                  </a:cubicBezTo>
                  <a:cubicBezTo>
                    <a:pt x="12" y="266"/>
                    <a:pt x="29" y="267"/>
                    <a:pt x="52" y="259"/>
                  </a:cubicBezTo>
                  <a:cubicBezTo>
                    <a:pt x="84" y="215"/>
                    <a:pt x="84" y="215"/>
                    <a:pt x="84" y="215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03" y="145"/>
                    <a:pt x="100" y="126"/>
                    <a:pt x="101" y="10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92" y="24"/>
                    <a:pt x="80" y="23"/>
                    <a:pt x="67" y="21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468">
              <a:extLst>
                <a:ext uri="{FF2B5EF4-FFF2-40B4-BE49-F238E27FC236}">
                  <a16:creationId xmlns:a16="http://schemas.microsoft.com/office/drawing/2014/main" id="{3DD69491-386D-4474-BB04-024273EC01F9}"/>
                </a:ext>
              </a:extLst>
            </p:cNvPr>
            <p:cNvSpPr/>
            <p:nvPr/>
          </p:nvSpPr>
          <p:spPr bwMode="auto">
            <a:xfrm>
              <a:off x="7277993" y="2657550"/>
              <a:ext cx="25003" cy="319088"/>
            </a:xfrm>
            <a:custGeom>
              <a:avLst/>
              <a:gdLst>
                <a:gd name="T0" fmla="*/ 11 w 25"/>
                <a:gd name="T1" fmla="*/ 302 h 331"/>
                <a:gd name="T2" fmla="*/ 2 w 25"/>
                <a:gd name="T3" fmla="*/ 305 h 331"/>
                <a:gd name="T4" fmla="*/ 0 w 25"/>
                <a:gd name="T5" fmla="*/ 326 h 331"/>
                <a:gd name="T6" fmla="*/ 25 w 25"/>
                <a:gd name="T7" fmla="*/ 331 h 331"/>
                <a:gd name="T8" fmla="*/ 25 w 25"/>
                <a:gd name="T9" fmla="*/ 0 h 331"/>
                <a:gd name="T10" fmla="*/ 11 w 25"/>
                <a:gd name="T11" fmla="*/ 30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31">
                  <a:moveTo>
                    <a:pt x="11" y="302"/>
                  </a:moveTo>
                  <a:cubicBezTo>
                    <a:pt x="2" y="305"/>
                    <a:pt x="2" y="305"/>
                    <a:pt x="2" y="305"/>
                  </a:cubicBezTo>
                  <a:cubicBezTo>
                    <a:pt x="1" y="312"/>
                    <a:pt x="1" y="319"/>
                    <a:pt x="0" y="326"/>
                  </a:cubicBezTo>
                  <a:cubicBezTo>
                    <a:pt x="25" y="331"/>
                    <a:pt x="25" y="331"/>
                    <a:pt x="25" y="33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302"/>
                    <a:pt x="11" y="302"/>
                    <a:pt x="11" y="302"/>
                  </a:cubicBezTo>
                  <a:close/>
                </a:path>
              </a:pathLst>
            </a:custGeom>
            <a:solidFill>
              <a:srgbClr val="F1A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1" name="Freeform 469">
              <a:extLst>
                <a:ext uri="{FF2B5EF4-FFF2-40B4-BE49-F238E27FC236}">
                  <a16:creationId xmlns:a16="http://schemas.microsoft.com/office/drawing/2014/main" id="{C0E5E95A-C41D-455B-8871-DE8C5FC0D688}"/>
                </a:ext>
              </a:extLst>
            </p:cNvPr>
            <p:cNvSpPr/>
            <p:nvPr/>
          </p:nvSpPr>
          <p:spPr bwMode="auto">
            <a:xfrm>
              <a:off x="7302996" y="2719462"/>
              <a:ext cx="63103" cy="275034"/>
            </a:xfrm>
            <a:custGeom>
              <a:avLst/>
              <a:gdLst>
                <a:gd name="T0" fmla="*/ 0 w 66"/>
                <a:gd name="T1" fmla="*/ 266 h 285"/>
                <a:gd name="T2" fmla="*/ 0 w 66"/>
                <a:gd name="T3" fmla="*/ 275 h 285"/>
                <a:gd name="T4" fmla="*/ 7 w 66"/>
                <a:gd name="T5" fmla="*/ 278 h 285"/>
                <a:gd name="T6" fmla="*/ 19 w 66"/>
                <a:gd name="T7" fmla="*/ 282 h 285"/>
                <a:gd name="T8" fmla="*/ 66 w 66"/>
                <a:gd name="T9" fmla="*/ 275 h 285"/>
                <a:gd name="T10" fmla="*/ 66 w 66"/>
                <a:gd name="T11" fmla="*/ 0 h 285"/>
                <a:gd name="T12" fmla="*/ 27 w 66"/>
                <a:gd name="T13" fmla="*/ 258 h 285"/>
                <a:gd name="T14" fmla="*/ 0 w 66"/>
                <a:gd name="T15" fmla="*/ 26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85">
                  <a:moveTo>
                    <a:pt x="0" y="266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3" y="276"/>
                    <a:pt x="5" y="277"/>
                    <a:pt x="7" y="278"/>
                  </a:cubicBezTo>
                  <a:cubicBezTo>
                    <a:pt x="11" y="280"/>
                    <a:pt x="15" y="281"/>
                    <a:pt x="19" y="282"/>
                  </a:cubicBezTo>
                  <a:cubicBezTo>
                    <a:pt x="34" y="285"/>
                    <a:pt x="49" y="282"/>
                    <a:pt x="66" y="27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0" y="266"/>
                    <a:pt x="0" y="266"/>
                    <a:pt x="0" y="266"/>
                  </a:cubicBezTo>
                  <a:close/>
                </a:path>
              </a:pathLst>
            </a:custGeom>
            <a:solidFill>
              <a:srgbClr val="F1A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2" name="Freeform 470">
              <a:extLst>
                <a:ext uri="{FF2B5EF4-FFF2-40B4-BE49-F238E27FC236}">
                  <a16:creationId xmlns:a16="http://schemas.microsoft.com/office/drawing/2014/main" id="{0E68AE8E-7B73-460C-B16A-85DD7500EB9F}"/>
                </a:ext>
              </a:extLst>
            </p:cNvPr>
            <p:cNvSpPr/>
            <p:nvPr/>
          </p:nvSpPr>
          <p:spPr bwMode="auto">
            <a:xfrm>
              <a:off x="7220843" y="3070697"/>
              <a:ext cx="35719" cy="46434"/>
            </a:xfrm>
            <a:custGeom>
              <a:avLst/>
              <a:gdLst>
                <a:gd name="T0" fmla="*/ 37 w 37"/>
                <a:gd name="T1" fmla="*/ 48 h 48"/>
                <a:gd name="T2" fmla="*/ 12 w 37"/>
                <a:gd name="T3" fmla="*/ 0 h 48"/>
                <a:gd name="T4" fmla="*/ 0 w 37"/>
                <a:gd name="T5" fmla="*/ 22 h 48"/>
                <a:gd name="T6" fmla="*/ 37 w 37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8">
                  <a:moveTo>
                    <a:pt x="37" y="48"/>
                  </a:moveTo>
                  <a:cubicBezTo>
                    <a:pt x="27" y="34"/>
                    <a:pt x="19" y="18"/>
                    <a:pt x="12" y="0"/>
                  </a:cubicBezTo>
                  <a:cubicBezTo>
                    <a:pt x="7" y="7"/>
                    <a:pt x="3" y="15"/>
                    <a:pt x="0" y="22"/>
                  </a:cubicBezTo>
                  <a:cubicBezTo>
                    <a:pt x="37" y="48"/>
                    <a:pt x="37" y="48"/>
                    <a:pt x="37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3" name="Freeform 471">
              <a:extLst>
                <a:ext uri="{FF2B5EF4-FFF2-40B4-BE49-F238E27FC236}">
                  <a16:creationId xmlns:a16="http://schemas.microsoft.com/office/drawing/2014/main" id="{7320891F-B68A-4BBF-BADB-0965B3314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1330" y="3005212"/>
              <a:ext cx="82153" cy="227409"/>
            </a:xfrm>
            <a:custGeom>
              <a:avLst/>
              <a:gdLst>
                <a:gd name="T0" fmla="*/ 76 w 85"/>
                <a:gd name="T1" fmla="*/ 16 h 235"/>
                <a:gd name="T2" fmla="*/ 49 w 85"/>
                <a:gd name="T3" fmla="*/ 16 h 235"/>
                <a:gd name="T4" fmla="*/ 49 w 85"/>
                <a:gd name="T5" fmla="*/ 0 h 235"/>
                <a:gd name="T6" fmla="*/ 14 w 85"/>
                <a:gd name="T7" fmla="*/ 0 h 235"/>
                <a:gd name="T8" fmla="*/ 36 w 85"/>
                <a:gd name="T9" fmla="*/ 132 h 235"/>
                <a:gd name="T10" fmla="*/ 0 w 85"/>
                <a:gd name="T11" fmla="*/ 229 h 235"/>
                <a:gd name="T12" fmla="*/ 52 w 85"/>
                <a:gd name="T13" fmla="*/ 207 h 235"/>
                <a:gd name="T14" fmla="*/ 85 w 85"/>
                <a:gd name="T15" fmla="*/ 134 h 235"/>
                <a:gd name="T16" fmla="*/ 76 w 85"/>
                <a:gd name="T17" fmla="*/ 16 h 235"/>
                <a:gd name="T18" fmla="*/ 39 w 85"/>
                <a:gd name="T19" fmla="*/ 133 h 235"/>
                <a:gd name="T20" fmla="*/ 39 w 85"/>
                <a:gd name="T21" fmla="*/ 132 h 235"/>
                <a:gd name="T22" fmla="*/ 18 w 85"/>
                <a:gd name="T23" fmla="*/ 3 h 235"/>
                <a:gd name="T24" fmla="*/ 32 w 85"/>
                <a:gd name="T25" fmla="*/ 3 h 235"/>
                <a:gd name="T26" fmla="*/ 51 w 85"/>
                <a:gd name="T27" fmla="*/ 109 h 235"/>
                <a:gd name="T28" fmla="*/ 28 w 85"/>
                <a:gd name="T29" fmla="*/ 224 h 235"/>
                <a:gd name="T30" fmla="*/ 7 w 85"/>
                <a:gd name="T31" fmla="*/ 228 h 235"/>
                <a:gd name="T32" fmla="*/ 39 w 85"/>
                <a:gd name="T33" fmla="*/ 1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235">
                  <a:moveTo>
                    <a:pt x="7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39"/>
                    <a:pt x="34" y="83"/>
                    <a:pt x="36" y="132"/>
                  </a:cubicBezTo>
                  <a:cubicBezTo>
                    <a:pt x="33" y="184"/>
                    <a:pt x="21" y="216"/>
                    <a:pt x="0" y="229"/>
                  </a:cubicBezTo>
                  <a:cubicBezTo>
                    <a:pt x="18" y="235"/>
                    <a:pt x="35" y="228"/>
                    <a:pt x="52" y="207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8" y="101"/>
                    <a:pt x="75" y="62"/>
                    <a:pt x="76" y="16"/>
                  </a:cubicBezTo>
                  <a:close/>
                  <a:moveTo>
                    <a:pt x="39" y="133"/>
                  </a:moveTo>
                  <a:cubicBezTo>
                    <a:pt x="39" y="133"/>
                    <a:pt x="39" y="132"/>
                    <a:pt x="39" y="132"/>
                  </a:cubicBezTo>
                  <a:cubicBezTo>
                    <a:pt x="37" y="84"/>
                    <a:pt x="30" y="41"/>
                    <a:pt x="18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5" y="143"/>
                    <a:pt x="48" y="182"/>
                    <a:pt x="28" y="224"/>
                  </a:cubicBezTo>
                  <a:cubicBezTo>
                    <a:pt x="21" y="227"/>
                    <a:pt x="14" y="229"/>
                    <a:pt x="7" y="228"/>
                  </a:cubicBezTo>
                  <a:cubicBezTo>
                    <a:pt x="25" y="212"/>
                    <a:pt x="36" y="181"/>
                    <a:pt x="39" y="133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4" name="Freeform 472">
              <a:extLst>
                <a:ext uri="{FF2B5EF4-FFF2-40B4-BE49-F238E27FC236}">
                  <a16:creationId xmlns:a16="http://schemas.microsoft.com/office/drawing/2014/main" id="{947DB4C3-0953-4D26-819C-1A1CE2F1E266}"/>
                </a:ext>
              </a:extLst>
            </p:cNvPr>
            <p:cNvSpPr/>
            <p:nvPr/>
          </p:nvSpPr>
          <p:spPr bwMode="auto">
            <a:xfrm>
              <a:off x="7318474" y="3008784"/>
              <a:ext cx="45244" cy="217884"/>
            </a:xfrm>
            <a:custGeom>
              <a:avLst/>
              <a:gdLst>
                <a:gd name="T0" fmla="*/ 32 w 48"/>
                <a:gd name="T1" fmla="*/ 129 h 226"/>
                <a:gd name="T2" fmla="*/ 32 w 48"/>
                <a:gd name="T3" fmla="*/ 130 h 226"/>
                <a:gd name="T4" fmla="*/ 0 w 48"/>
                <a:gd name="T5" fmla="*/ 225 h 226"/>
                <a:gd name="T6" fmla="*/ 21 w 48"/>
                <a:gd name="T7" fmla="*/ 221 h 226"/>
                <a:gd name="T8" fmla="*/ 44 w 48"/>
                <a:gd name="T9" fmla="*/ 106 h 226"/>
                <a:gd name="T10" fmla="*/ 25 w 48"/>
                <a:gd name="T11" fmla="*/ 0 h 226"/>
                <a:gd name="T12" fmla="*/ 11 w 48"/>
                <a:gd name="T13" fmla="*/ 0 h 226"/>
                <a:gd name="T14" fmla="*/ 32 w 48"/>
                <a:gd name="T15" fmla="*/ 12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26">
                  <a:moveTo>
                    <a:pt x="32" y="129"/>
                  </a:moveTo>
                  <a:cubicBezTo>
                    <a:pt x="32" y="129"/>
                    <a:pt x="32" y="130"/>
                    <a:pt x="32" y="130"/>
                  </a:cubicBezTo>
                  <a:cubicBezTo>
                    <a:pt x="29" y="178"/>
                    <a:pt x="18" y="209"/>
                    <a:pt x="0" y="225"/>
                  </a:cubicBezTo>
                  <a:cubicBezTo>
                    <a:pt x="7" y="226"/>
                    <a:pt x="14" y="224"/>
                    <a:pt x="21" y="221"/>
                  </a:cubicBezTo>
                  <a:cubicBezTo>
                    <a:pt x="41" y="179"/>
                    <a:pt x="48" y="140"/>
                    <a:pt x="44" y="10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38"/>
                    <a:pt x="30" y="81"/>
                    <a:pt x="32" y="129"/>
                  </a:cubicBezTo>
                  <a:close/>
                </a:path>
              </a:pathLst>
            </a:custGeom>
            <a:solidFill>
              <a:srgbClr val="F1D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5" name="Freeform 473">
              <a:extLst>
                <a:ext uri="{FF2B5EF4-FFF2-40B4-BE49-F238E27FC236}">
                  <a16:creationId xmlns:a16="http://schemas.microsoft.com/office/drawing/2014/main" id="{E4E05FCC-EEC4-4700-9645-863CE332266A}"/>
                </a:ext>
              </a:extLst>
            </p:cNvPr>
            <p:cNvSpPr/>
            <p:nvPr/>
          </p:nvSpPr>
          <p:spPr bwMode="auto">
            <a:xfrm>
              <a:off x="7410152" y="2977828"/>
              <a:ext cx="82153" cy="335756"/>
            </a:xfrm>
            <a:custGeom>
              <a:avLst/>
              <a:gdLst>
                <a:gd name="T0" fmla="*/ 0 w 85"/>
                <a:gd name="T1" fmla="*/ 30 h 349"/>
                <a:gd name="T2" fmla="*/ 2 w 85"/>
                <a:gd name="T3" fmla="*/ 42 h 349"/>
                <a:gd name="T4" fmla="*/ 65 w 85"/>
                <a:gd name="T5" fmla="*/ 32 h 349"/>
                <a:gd name="T6" fmla="*/ 51 w 85"/>
                <a:gd name="T7" fmla="*/ 233 h 349"/>
                <a:gd name="T8" fmla="*/ 62 w 85"/>
                <a:gd name="T9" fmla="*/ 274 h 349"/>
                <a:gd name="T10" fmla="*/ 10 w 85"/>
                <a:gd name="T11" fmla="*/ 328 h 349"/>
                <a:gd name="T12" fmla="*/ 9 w 85"/>
                <a:gd name="T13" fmla="*/ 337 h 349"/>
                <a:gd name="T14" fmla="*/ 72 w 85"/>
                <a:gd name="T15" fmla="*/ 347 h 349"/>
                <a:gd name="T16" fmla="*/ 73 w 85"/>
                <a:gd name="T17" fmla="*/ 261 h 349"/>
                <a:gd name="T18" fmla="*/ 73 w 85"/>
                <a:gd name="T19" fmla="*/ 257 h 349"/>
                <a:gd name="T20" fmla="*/ 72 w 85"/>
                <a:gd name="T21" fmla="*/ 252 h 349"/>
                <a:gd name="T22" fmla="*/ 67 w 85"/>
                <a:gd name="T23" fmla="*/ 214 h 349"/>
                <a:gd name="T24" fmla="*/ 85 w 85"/>
                <a:gd name="T25" fmla="*/ 0 h 349"/>
                <a:gd name="T26" fmla="*/ 0 w 85"/>
                <a:gd name="T27" fmla="*/ 3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349">
                  <a:moveTo>
                    <a:pt x="0" y="30"/>
                  </a:moveTo>
                  <a:cubicBezTo>
                    <a:pt x="0" y="34"/>
                    <a:pt x="1" y="38"/>
                    <a:pt x="2" y="4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7" y="103"/>
                    <a:pt x="62" y="170"/>
                    <a:pt x="51" y="233"/>
                  </a:cubicBezTo>
                  <a:cubicBezTo>
                    <a:pt x="62" y="274"/>
                    <a:pt x="62" y="274"/>
                    <a:pt x="62" y="274"/>
                  </a:cubicBezTo>
                  <a:cubicBezTo>
                    <a:pt x="68" y="320"/>
                    <a:pt x="51" y="338"/>
                    <a:pt x="10" y="328"/>
                  </a:cubicBezTo>
                  <a:cubicBezTo>
                    <a:pt x="9" y="337"/>
                    <a:pt x="9" y="337"/>
                    <a:pt x="9" y="337"/>
                  </a:cubicBezTo>
                  <a:cubicBezTo>
                    <a:pt x="31" y="346"/>
                    <a:pt x="52" y="349"/>
                    <a:pt x="72" y="347"/>
                  </a:cubicBezTo>
                  <a:cubicBezTo>
                    <a:pt x="78" y="333"/>
                    <a:pt x="78" y="305"/>
                    <a:pt x="73" y="261"/>
                  </a:cubicBezTo>
                  <a:cubicBezTo>
                    <a:pt x="73" y="257"/>
                    <a:pt x="73" y="257"/>
                    <a:pt x="73" y="257"/>
                  </a:cubicBezTo>
                  <a:cubicBezTo>
                    <a:pt x="72" y="252"/>
                    <a:pt x="72" y="252"/>
                    <a:pt x="72" y="252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78" y="140"/>
                    <a:pt x="84" y="69"/>
                    <a:pt x="85" y="0"/>
                  </a:cubicBezTo>
                  <a:cubicBezTo>
                    <a:pt x="57" y="17"/>
                    <a:pt x="28" y="27"/>
                    <a:pt x="0" y="30"/>
                  </a:cubicBezTo>
                  <a:close/>
                </a:path>
              </a:pathLst>
            </a:custGeom>
            <a:solidFill>
              <a:srgbClr val="9E6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6" name="Freeform 474">
              <a:extLst>
                <a:ext uri="{FF2B5EF4-FFF2-40B4-BE49-F238E27FC236}">
                  <a16:creationId xmlns:a16="http://schemas.microsoft.com/office/drawing/2014/main" id="{D81FFF50-AB3A-447E-BE3D-07B1903E85D8}"/>
                </a:ext>
              </a:extLst>
            </p:cNvPr>
            <p:cNvSpPr/>
            <p:nvPr/>
          </p:nvSpPr>
          <p:spPr bwMode="auto">
            <a:xfrm>
              <a:off x="7244655" y="3139753"/>
              <a:ext cx="180975" cy="133350"/>
            </a:xfrm>
            <a:custGeom>
              <a:avLst/>
              <a:gdLst>
                <a:gd name="T0" fmla="*/ 181 w 187"/>
                <a:gd name="T1" fmla="*/ 64 h 138"/>
                <a:gd name="T2" fmla="*/ 187 w 187"/>
                <a:gd name="T3" fmla="*/ 40 h 138"/>
                <a:gd name="T4" fmla="*/ 181 w 187"/>
                <a:gd name="T5" fmla="*/ 18 h 138"/>
                <a:gd name="T6" fmla="*/ 169 w 187"/>
                <a:gd name="T7" fmla="*/ 0 h 138"/>
                <a:gd name="T8" fmla="*/ 143 w 187"/>
                <a:gd name="T9" fmla="*/ 55 h 138"/>
                <a:gd name="T10" fmla="*/ 111 w 187"/>
                <a:gd name="T11" fmla="*/ 99 h 138"/>
                <a:gd name="T12" fmla="*/ 59 w 187"/>
                <a:gd name="T13" fmla="*/ 95 h 138"/>
                <a:gd name="T14" fmla="*/ 31 w 187"/>
                <a:gd name="T15" fmla="*/ 112 h 138"/>
                <a:gd name="T16" fmla="*/ 31 w 187"/>
                <a:gd name="T17" fmla="*/ 138 h 138"/>
                <a:gd name="T18" fmla="*/ 96 w 187"/>
                <a:gd name="T19" fmla="*/ 138 h 138"/>
                <a:gd name="T20" fmla="*/ 119 w 187"/>
                <a:gd name="T21" fmla="*/ 113 h 138"/>
                <a:gd name="T22" fmla="*/ 161 w 187"/>
                <a:gd name="T23" fmla="*/ 71 h 138"/>
                <a:gd name="T24" fmla="*/ 166 w 187"/>
                <a:gd name="T25" fmla="*/ 115 h 138"/>
                <a:gd name="T26" fmla="*/ 176 w 187"/>
                <a:gd name="T27" fmla="*/ 115 h 138"/>
                <a:gd name="T28" fmla="*/ 181 w 187"/>
                <a:gd name="T29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38">
                  <a:moveTo>
                    <a:pt x="181" y="64"/>
                  </a:moveTo>
                  <a:cubicBezTo>
                    <a:pt x="185" y="56"/>
                    <a:pt x="187" y="48"/>
                    <a:pt x="187" y="40"/>
                  </a:cubicBezTo>
                  <a:cubicBezTo>
                    <a:pt x="187" y="33"/>
                    <a:pt x="185" y="25"/>
                    <a:pt x="181" y="18"/>
                  </a:cubicBezTo>
                  <a:cubicBezTo>
                    <a:pt x="176" y="13"/>
                    <a:pt x="172" y="7"/>
                    <a:pt x="169" y="0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88" y="107"/>
                    <a:pt x="71" y="106"/>
                    <a:pt x="59" y="95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0" y="124"/>
                    <a:pt x="0" y="132"/>
                    <a:pt x="31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08" y="134"/>
                    <a:pt x="116" y="126"/>
                    <a:pt x="119" y="113"/>
                  </a:cubicBezTo>
                  <a:cubicBezTo>
                    <a:pt x="130" y="89"/>
                    <a:pt x="144" y="75"/>
                    <a:pt x="161" y="71"/>
                  </a:cubicBezTo>
                  <a:cubicBezTo>
                    <a:pt x="166" y="115"/>
                    <a:pt x="166" y="115"/>
                    <a:pt x="166" y="115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73" y="96"/>
                    <a:pt x="175" y="80"/>
                    <a:pt x="181" y="64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7" name="Freeform 475">
              <a:extLst>
                <a:ext uri="{FF2B5EF4-FFF2-40B4-BE49-F238E27FC236}">
                  <a16:creationId xmlns:a16="http://schemas.microsoft.com/office/drawing/2014/main" id="{8CDD2FF0-3E5B-47B1-9B6B-B2C81554F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2533" y="3008784"/>
              <a:ext cx="63103" cy="295275"/>
            </a:xfrm>
            <a:custGeom>
              <a:avLst/>
              <a:gdLst>
                <a:gd name="T0" fmla="*/ 12 w 66"/>
                <a:gd name="T1" fmla="*/ 272 h 306"/>
                <a:gd name="T2" fmla="*/ 8 w 66"/>
                <a:gd name="T3" fmla="*/ 296 h 306"/>
                <a:gd name="T4" fmla="*/ 60 w 66"/>
                <a:gd name="T5" fmla="*/ 242 h 306"/>
                <a:gd name="T6" fmla="*/ 49 w 66"/>
                <a:gd name="T7" fmla="*/ 201 h 306"/>
                <a:gd name="T8" fmla="*/ 63 w 66"/>
                <a:gd name="T9" fmla="*/ 0 h 306"/>
                <a:gd name="T10" fmla="*/ 0 w 66"/>
                <a:gd name="T11" fmla="*/ 10 h 306"/>
                <a:gd name="T12" fmla="*/ 18 w 66"/>
                <a:gd name="T13" fmla="*/ 164 h 306"/>
                <a:gd name="T14" fmla="*/ 12 w 66"/>
                <a:gd name="T15" fmla="*/ 272 h 306"/>
                <a:gd name="T16" fmla="*/ 3 w 66"/>
                <a:gd name="T17" fmla="*/ 12 h 306"/>
                <a:gd name="T18" fmla="*/ 13 w 66"/>
                <a:gd name="T19" fmla="*/ 11 h 306"/>
                <a:gd name="T20" fmla="*/ 28 w 66"/>
                <a:gd name="T21" fmla="*/ 177 h 306"/>
                <a:gd name="T22" fmla="*/ 21 w 66"/>
                <a:gd name="T23" fmla="*/ 295 h 306"/>
                <a:gd name="T24" fmla="*/ 12 w 66"/>
                <a:gd name="T25" fmla="*/ 294 h 306"/>
                <a:gd name="T26" fmla="*/ 15 w 66"/>
                <a:gd name="T27" fmla="*/ 273 h 306"/>
                <a:gd name="T28" fmla="*/ 15 w 66"/>
                <a:gd name="T29" fmla="*/ 272 h 306"/>
                <a:gd name="T30" fmla="*/ 21 w 66"/>
                <a:gd name="T31" fmla="*/ 164 h 306"/>
                <a:gd name="T32" fmla="*/ 21 w 66"/>
                <a:gd name="T33" fmla="*/ 164 h 306"/>
                <a:gd name="T34" fmla="*/ 3 w 66"/>
                <a:gd name="T35" fmla="*/ 1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06">
                  <a:moveTo>
                    <a:pt x="12" y="272"/>
                  </a:moveTo>
                  <a:cubicBezTo>
                    <a:pt x="8" y="296"/>
                    <a:pt x="8" y="296"/>
                    <a:pt x="8" y="296"/>
                  </a:cubicBezTo>
                  <a:cubicBezTo>
                    <a:pt x="49" y="306"/>
                    <a:pt x="66" y="288"/>
                    <a:pt x="60" y="242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60" y="138"/>
                    <a:pt x="65" y="71"/>
                    <a:pt x="6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64"/>
                    <a:pt x="15" y="115"/>
                    <a:pt x="18" y="164"/>
                  </a:cubicBezTo>
                  <a:cubicBezTo>
                    <a:pt x="12" y="272"/>
                    <a:pt x="12" y="272"/>
                    <a:pt x="12" y="272"/>
                  </a:cubicBezTo>
                  <a:close/>
                  <a:moveTo>
                    <a:pt x="3" y="12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25" y="69"/>
                    <a:pt x="30" y="124"/>
                    <a:pt x="28" y="177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18" y="295"/>
                    <a:pt x="15" y="295"/>
                    <a:pt x="12" y="294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2"/>
                    <a:pt x="15" y="272"/>
                    <a:pt x="15" y="272"/>
                  </a:cubicBezTo>
                  <a:cubicBezTo>
                    <a:pt x="21" y="164"/>
                    <a:pt x="21" y="164"/>
                    <a:pt x="21" y="164"/>
                  </a:cubicBezTo>
                  <a:cubicBezTo>
                    <a:pt x="21" y="164"/>
                    <a:pt x="21" y="164"/>
                    <a:pt x="21" y="164"/>
                  </a:cubicBezTo>
                  <a:cubicBezTo>
                    <a:pt x="18" y="116"/>
                    <a:pt x="13" y="65"/>
                    <a:pt x="3" y="12"/>
                  </a:cubicBezTo>
                  <a:close/>
                </a:path>
              </a:pathLst>
            </a:custGeom>
            <a:solidFill>
              <a:srgbClr val="DC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8" name="Freeform 476">
              <a:extLst>
                <a:ext uri="{FF2B5EF4-FFF2-40B4-BE49-F238E27FC236}">
                  <a16:creationId xmlns:a16="http://schemas.microsoft.com/office/drawing/2014/main" id="{7FFD2827-C27A-45E7-BBF6-C7E4FFCCCB14}"/>
                </a:ext>
              </a:extLst>
            </p:cNvPr>
            <p:cNvSpPr/>
            <p:nvPr/>
          </p:nvSpPr>
          <p:spPr bwMode="auto">
            <a:xfrm>
              <a:off x="7414915" y="3019500"/>
              <a:ext cx="26194" cy="273844"/>
            </a:xfrm>
            <a:custGeom>
              <a:avLst/>
              <a:gdLst>
                <a:gd name="T0" fmla="*/ 10 w 27"/>
                <a:gd name="T1" fmla="*/ 0 h 284"/>
                <a:gd name="T2" fmla="*/ 0 w 27"/>
                <a:gd name="T3" fmla="*/ 1 h 284"/>
                <a:gd name="T4" fmla="*/ 18 w 27"/>
                <a:gd name="T5" fmla="*/ 153 h 284"/>
                <a:gd name="T6" fmla="*/ 18 w 27"/>
                <a:gd name="T7" fmla="*/ 153 h 284"/>
                <a:gd name="T8" fmla="*/ 12 w 27"/>
                <a:gd name="T9" fmla="*/ 261 h 284"/>
                <a:gd name="T10" fmla="*/ 12 w 27"/>
                <a:gd name="T11" fmla="*/ 262 h 284"/>
                <a:gd name="T12" fmla="*/ 9 w 27"/>
                <a:gd name="T13" fmla="*/ 283 h 284"/>
                <a:gd name="T14" fmla="*/ 18 w 27"/>
                <a:gd name="T15" fmla="*/ 284 h 284"/>
                <a:gd name="T16" fmla="*/ 25 w 27"/>
                <a:gd name="T17" fmla="*/ 166 h 284"/>
                <a:gd name="T18" fmla="*/ 10 w 27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4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0" y="54"/>
                    <a:pt x="15" y="105"/>
                    <a:pt x="18" y="153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61"/>
                    <a:pt x="12" y="261"/>
                    <a:pt x="12" y="26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12" y="284"/>
                    <a:pt x="15" y="284"/>
                    <a:pt x="18" y="284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7" y="113"/>
                    <a:pt x="22" y="58"/>
                    <a:pt x="10" y="0"/>
                  </a:cubicBezTo>
                  <a:close/>
                </a:path>
              </a:pathLst>
            </a:custGeom>
            <a:solidFill>
              <a:srgbClr val="F1D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9" name="Freeform 477">
              <a:extLst>
                <a:ext uri="{FF2B5EF4-FFF2-40B4-BE49-F238E27FC236}">
                  <a16:creationId xmlns:a16="http://schemas.microsoft.com/office/drawing/2014/main" id="{98D0A95D-3C60-45A6-AF8C-3A3D72544730}"/>
                </a:ext>
              </a:extLst>
            </p:cNvPr>
            <p:cNvSpPr/>
            <p:nvPr/>
          </p:nvSpPr>
          <p:spPr bwMode="auto">
            <a:xfrm>
              <a:off x="7414915" y="3224287"/>
              <a:ext cx="76200" cy="139303"/>
            </a:xfrm>
            <a:custGeom>
              <a:avLst/>
              <a:gdLst>
                <a:gd name="T0" fmla="*/ 4 w 78"/>
                <a:gd name="T1" fmla="*/ 81 h 144"/>
                <a:gd name="T2" fmla="*/ 14 w 78"/>
                <a:gd name="T3" fmla="*/ 144 h 144"/>
                <a:gd name="T4" fmla="*/ 60 w 78"/>
                <a:gd name="T5" fmla="*/ 126 h 144"/>
                <a:gd name="T6" fmla="*/ 78 w 78"/>
                <a:gd name="T7" fmla="*/ 91 h 144"/>
                <a:gd name="T8" fmla="*/ 76 w 78"/>
                <a:gd name="T9" fmla="*/ 12 h 144"/>
                <a:gd name="T10" fmla="*/ 69 w 78"/>
                <a:gd name="T11" fmla="*/ 0 h 144"/>
                <a:gd name="T12" fmla="*/ 68 w 78"/>
                <a:gd name="T13" fmla="*/ 1 h 144"/>
                <a:gd name="T14" fmla="*/ 68 w 78"/>
                <a:gd name="T15" fmla="*/ 5 h 144"/>
                <a:gd name="T16" fmla="*/ 67 w 78"/>
                <a:gd name="T17" fmla="*/ 91 h 144"/>
                <a:gd name="T18" fmla="*/ 4 w 78"/>
                <a:gd name="T19" fmla="*/ 8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44">
                  <a:moveTo>
                    <a:pt x="4" y="81"/>
                  </a:moveTo>
                  <a:cubicBezTo>
                    <a:pt x="0" y="114"/>
                    <a:pt x="3" y="135"/>
                    <a:pt x="14" y="144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71" y="122"/>
                    <a:pt x="77" y="110"/>
                    <a:pt x="78" y="9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73" y="49"/>
                    <a:pt x="73" y="77"/>
                    <a:pt x="67" y="91"/>
                  </a:cubicBezTo>
                  <a:cubicBezTo>
                    <a:pt x="47" y="93"/>
                    <a:pt x="26" y="90"/>
                    <a:pt x="4" y="8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0" name="Freeform 478">
              <a:extLst>
                <a:ext uri="{FF2B5EF4-FFF2-40B4-BE49-F238E27FC236}">
                  <a16:creationId xmlns:a16="http://schemas.microsoft.com/office/drawing/2014/main" id="{5FEE2FC0-13BA-4C0D-BFE5-37ED38DBAEB6}"/>
                </a:ext>
              </a:extLst>
            </p:cNvPr>
            <p:cNvSpPr/>
            <p:nvPr/>
          </p:nvSpPr>
          <p:spPr bwMode="auto">
            <a:xfrm>
              <a:off x="7480399" y="3220715"/>
              <a:ext cx="1191" cy="4763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3 h 4"/>
                <a:gd name="T4" fmla="*/ 0 w 1"/>
                <a:gd name="T5" fmla="*/ 0 h 4"/>
                <a:gd name="T6" fmla="*/ 1 w 1"/>
                <a:gd name="T7" fmla="*/ 4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1" y="3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1169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2900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1.2 </a:t>
            </a:r>
            <a:r>
              <a:rPr lang="zh-CN" altLang="en-US" sz="2000" b="1" dirty="0"/>
              <a:t>项目需求分析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1e706bfc-eda5-4379-8a84-ac940a8766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500438-4978-4DCC-B708-5ACF60A95ED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34503" y="1538702"/>
            <a:ext cx="6919969" cy="2991140"/>
            <a:chOff x="1889403" y="2395797"/>
            <a:chExt cx="8293319" cy="3717697"/>
          </a:xfrm>
        </p:grpSpPr>
        <p:sp>
          <p:nvSpPr>
            <p:cNvPr id="162" name="ïšļïḓê">
              <a:extLst>
                <a:ext uri="{FF2B5EF4-FFF2-40B4-BE49-F238E27FC236}">
                  <a16:creationId xmlns:a16="http://schemas.microsoft.com/office/drawing/2014/main" id="{55261BE8-4BD1-4645-B033-FF907D2C35F0}"/>
                </a:ext>
              </a:extLst>
            </p:cNvPr>
            <p:cNvSpPr txBox="1"/>
            <p:nvPr/>
          </p:nvSpPr>
          <p:spPr>
            <a:xfrm>
              <a:off x="1970057" y="4577960"/>
              <a:ext cx="940179" cy="65111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70C0"/>
                  </a:solidFill>
                </a:rPr>
                <a:t>网易严选</a:t>
              </a:r>
            </a:p>
          </p:txBody>
        </p:sp>
        <p:sp>
          <p:nvSpPr>
            <p:cNvPr id="163" name="íś1ïḑé">
              <a:extLst>
                <a:ext uri="{FF2B5EF4-FFF2-40B4-BE49-F238E27FC236}">
                  <a16:creationId xmlns:a16="http://schemas.microsoft.com/office/drawing/2014/main" id="{86F980DD-612E-4396-BAFB-3C7440440AB0}"/>
                </a:ext>
              </a:extLst>
            </p:cNvPr>
            <p:cNvSpPr txBox="1"/>
            <p:nvPr/>
          </p:nvSpPr>
          <p:spPr>
            <a:xfrm>
              <a:off x="4507981" y="5669545"/>
              <a:ext cx="2298007" cy="443949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前端页面及功能分析</a:t>
              </a:r>
            </a:p>
          </p:txBody>
        </p:sp>
        <p:sp>
          <p:nvSpPr>
            <p:cNvPr id="164" name="íṣḷïḑê">
              <a:extLst>
                <a:ext uri="{FF2B5EF4-FFF2-40B4-BE49-F238E27FC236}">
                  <a16:creationId xmlns:a16="http://schemas.microsoft.com/office/drawing/2014/main" id="{5F0BC194-5412-4545-AB5F-89D3E0B1861B}"/>
                </a:ext>
              </a:extLst>
            </p:cNvPr>
            <p:cNvSpPr txBox="1"/>
            <p:nvPr/>
          </p:nvSpPr>
          <p:spPr>
            <a:xfrm>
              <a:off x="5282417" y="3273959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后台数据分析</a:t>
              </a:r>
            </a:p>
          </p:txBody>
        </p:sp>
        <p:sp>
          <p:nvSpPr>
            <p:cNvPr id="165" name="íṥḷíḑê">
              <a:extLst>
                <a:ext uri="{FF2B5EF4-FFF2-40B4-BE49-F238E27FC236}">
                  <a16:creationId xmlns:a16="http://schemas.microsoft.com/office/drawing/2014/main" id="{851514C8-485C-4AB7-8A8B-B4C0F66BFB34}"/>
                </a:ext>
              </a:extLst>
            </p:cNvPr>
            <p:cNvSpPr txBox="1"/>
            <p:nvPr/>
          </p:nvSpPr>
          <p:spPr>
            <a:xfrm>
              <a:off x="5360053" y="3614192"/>
              <a:ext cx="2337560" cy="493030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模拟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</p:txBody>
        </p:sp>
        <p:grpSp>
          <p:nvGrpSpPr>
            <p:cNvPr id="166" name="îṥľíḑê">
              <a:extLst>
                <a:ext uri="{FF2B5EF4-FFF2-40B4-BE49-F238E27FC236}">
                  <a16:creationId xmlns:a16="http://schemas.microsoft.com/office/drawing/2014/main" id="{7BD145DC-9C05-4650-B02D-6085165E1EBC}"/>
                </a:ext>
              </a:extLst>
            </p:cNvPr>
            <p:cNvGrpSpPr/>
            <p:nvPr/>
          </p:nvGrpSpPr>
          <p:grpSpPr>
            <a:xfrm>
              <a:off x="8071340" y="3253872"/>
              <a:ext cx="634692" cy="634692"/>
              <a:chOff x="8374301" y="3830754"/>
              <a:chExt cx="634692" cy="634692"/>
            </a:xfrm>
          </p:grpSpPr>
          <p:sp>
            <p:nvSpPr>
              <p:cNvPr id="183" name="iŝ1îḍe">
                <a:extLst>
                  <a:ext uri="{FF2B5EF4-FFF2-40B4-BE49-F238E27FC236}">
                    <a16:creationId xmlns:a16="http://schemas.microsoft.com/office/drawing/2014/main" id="{7F650D92-B096-41FE-BF1A-0F9FEE3BDAE2}"/>
                  </a:ext>
                </a:extLst>
              </p:cNvPr>
              <p:cNvSpPr/>
              <p:nvPr/>
            </p:nvSpPr>
            <p:spPr>
              <a:xfrm>
                <a:off x="8374301" y="3830754"/>
                <a:ext cx="634692" cy="634692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ŝḻîďè">
                <a:extLst>
                  <a:ext uri="{FF2B5EF4-FFF2-40B4-BE49-F238E27FC236}">
                    <a16:creationId xmlns:a16="http://schemas.microsoft.com/office/drawing/2014/main" id="{6049AC6F-2E6A-4291-84A1-AD6219AE90DB}"/>
                  </a:ext>
                </a:extLst>
              </p:cNvPr>
              <p:cNvSpPr/>
              <p:nvPr/>
            </p:nvSpPr>
            <p:spPr bwMode="auto">
              <a:xfrm>
                <a:off x="8590268" y="3945439"/>
                <a:ext cx="202756" cy="39318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7" name="íśľiḋe">
              <a:extLst>
                <a:ext uri="{FF2B5EF4-FFF2-40B4-BE49-F238E27FC236}">
                  <a16:creationId xmlns:a16="http://schemas.microsoft.com/office/drawing/2014/main" id="{17EEDCCA-5AAD-48F0-A506-99B36EA82AD9}"/>
                </a:ext>
              </a:extLst>
            </p:cNvPr>
            <p:cNvSpPr txBox="1"/>
            <p:nvPr/>
          </p:nvSpPr>
          <p:spPr>
            <a:xfrm>
              <a:off x="7528832" y="4011424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后台框架</a:t>
              </a:r>
              <a:r>
                <a:rPr lang="en-US" altLang="zh-CN" sz="1400" b="1" dirty="0">
                  <a:solidFill>
                    <a:srgbClr val="0070C0"/>
                  </a:solidFill>
                </a:rPr>
                <a:t>express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8" name="iṥliḑe">
              <a:extLst>
                <a:ext uri="{FF2B5EF4-FFF2-40B4-BE49-F238E27FC236}">
                  <a16:creationId xmlns:a16="http://schemas.microsoft.com/office/drawing/2014/main" id="{E88EBD83-71D9-4A34-8696-5089E59FBB4A}"/>
                </a:ext>
              </a:extLst>
            </p:cNvPr>
            <p:cNvSpPr txBox="1"/>
            <p:nvPr/>
          </p:nvSpPr>
          <p:spPr>
            <a:xfrm>
              <a:off x="7352285" y="4314848"/>
              <a:ext cx="2830437" cy="571358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Express</a:t>
              </a:r>
              <a:r>
                <a:rPr lang="zh-CN" altLang="en-US" sz="1200" dirty="0"/>
                <a:t>搭建静态服务器</a:t>
              </a:r>
              <a:endParaRPr lang="en-US" altLang="zh-CN" sz="1200" dirty="0"/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接口配置</a:t>
              </a:r>
              <a:endParaRPr lang="en-US" altLang="zh-CN" sz="1200" dirty="0"/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F6492BEA-7400-4A3A-8F00-37B3F9A5992E}"/>
                </a:ext>
              </a:extLst>
            </p:cNvPr>
            <p:cNvCxnSpPr>
              <a:stCxn id="177" idx="5"/>
              <a:endCxn id="179" idx="5"/>
            </p:cNvCxnSpPr>
            <p:nvPr/>
          </p:nvCxnSpPr>
          <p:spPr>
            <a:xfrm>
              <a:off x="2829582" y="4349393"/>
              <a:ext cx="3007564" cy="1099691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AFE0EF0F-85F8-4B28-8B13-B1EAA486964F}"/>
                </a:ext>
              </a:extLst>
            </p:cNvPr>
            <p:cNvCxnSpPr>
              <a:stCxn id="177" idx="2"/>
              <a:endCxn id="181" idx="2"/>
            </p:cNvCxnSpPr>
            <p:nvPr/>
          </p:nvCxnSpPr>
          <p:spPr>
            <a:xfrm flipV="1">
              <a:off x="1889403" y="2779996"/>
              <a:ext cx="3822398" cy="1179962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D2096953-4635-4B2D-A29E-1C0324CD881F}"/>
                </a:ext>
              </a:extLst>
            </p:cNvPr>
            <p:cNvCxnSpPr>
              <a:stCxn id="181" idx="1"/>
              <a:endCxn id="183" idx="1"/>
            </p:cNvCxnSpPr>
            <p:nvPr/>
          </p:nvCxnSpPr>
          <p:spPr>
            <a:xfrm>
              <a:off x="5824330" y="2508326"/>
              <a:ext cx="2339958" cy="838494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íSļîďè">
              <a:extLst>
                <a:ext uri="{FF2B5EF4-FFF2-40B4-BE49-F238E27FC236}">
                  <a16:creationId xmlns:a16="http://schemas.microsoft.com/office/drawing/2014/main" id="{C77A4337-ADA7-40BD-B2B0-7B04BF905A1D}"/>
                </a:ext>
              </a:extLst>
            </p:cNvPr>
            <p:cNvGrpSpPr/>
            <p:nvPr/>
          </p:nvGrpSpPr>
          <p:grpSpPr>
            <a:xfrm>
              <a:off x="5711801" y="2395797"/>
              <a:ext cx="768398" cy="768398"/>
              <a:chOff x="5929881" y="2291196"/>
              <a:chExt cx="768398" cy="768398"/>
            </a:xfrm>
          </p:grpSpPr>
          <p:sp>
            <p:nvSpPr>
              <p:cNvPr id="181" name="íşḷîdê">
                <a:extLst>
                  <a:ext uri="{FF2B5EF4-FFF2-40B4-BE49-F238E27FC236}">
                    <a16:creationId xmlns:a16="http://schemas.microsoft.com/office/drawing/2014/main" id="{83B3DA41-D8EB-42C8-9484-743E2D5A9E31}"/>
                  </a:ext>
                </a:extLst>
              </p:cNvPr>
              <p:cNvSpPr/>
              <p:nvPr/>
            </p:nvSpPr>
            <p:spPr>
              <a:xfrm>
                <a:off x="5929881" y="2291196"/>
                <a:ext cx="768398" cy="7683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ŝḷiḓe">
                <a:extLst>
                  <a:ext uri="{FF2B5EF4-FFF2-40B4-BE49-F238E27FC236}">
                    <a16:creationId xmlns:a16="http://schemas.microsoft.com/office/drawing/2014/main" id="{5D47EE00-C992-4DBD-8813-A0B22A5A6537}"/>
                  </a:ext>
                </a:extLst>
              </p:cNvPr>
              <p:cNvSpPr/>
              <p:nvPr/>
            </p:nvSpPr>
            <p:spPr bwMode="auto">
              <a:xfrm>
                <a:off x="6191346" y="2424019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5" name="ïşļîḑê">
              <a:extLst>
                <a:ext uri="{FF2B5EF4-FFF2-40B4-BE49-F238E27FC236}">
                  <a16:creationId xmlns:a16="http://schemas.microsoft.com/office/drawing/2014/main" id="{A73A59AB-29BB-41BC-80A1-B294CAF46F38}"/>
                </a:ext>
              </a:extLst>
            </p:cNvPr>
            <p:cNvGrpSpPr/>
            <p:nvPr/>
          </p:nvGrpSpPr>
          <p:grpSpPr>
            <a:xfrm>
              <a:off x="5043770" y="4655708"/>
              <a:ext cx="929498" cy="929498"/>
              <a:chOff x="5303351" y="4597894"/>
              <a:chExt cx="929498" cy="929498"/>
            </a:xfrm>
          </p:grpSpPr>
          <p:sp>
            <p:nvSpPr>
              <p:cNvPr id="179" name="í$líḍe">
                <a:extLst>
                  <a:ext uri="{FF2B5EF4-FFF2-40B4-BE49-F238E27FC236}">
                    <a16:creationId xmlns:a16="http://schemas.microsoft.com/office/drawing/2014/main" id="{4E3E19B8-D8F5-4159-BB2B-AA639F96B093}"/>
                  </a:ext>
                </a:extLst>
              </p:cNvPr>
              <p:cNvSpPr/>
              <p:nvPr/>
            </p:nvSpPr>
            <p:spPr>
              <a:xfrm>
                <a:off x="5303351" y="4597894"/>
                <a:ext cx="929498" cy="9294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lïḋe">
                <a:extLst>
                  <a:ext uri="{FF2B5EF4-FFF2-40B4-BE49-F238E27FC236}">
                    <a16:creationId xmlns:a16="http://schemas.microsoft.com/office/drawing/2014/main" id="{09A7A7D4-D0D4-4877-BBD8-CC4AAA21C953}"/>
                  </a:ext>
                </a:extLst>
              </p:cNvPr>
              <p:cNvSpPr/>
              <p:nvPr/>
            </p:nvSpPr>
            <p:spPr bwMode="auto">
              <a:xfrm>
                <a:off x="5619633" y="4768667"/>
                <a:ext cx="296932" cy="5758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6" name="îṥļîḍê">
              <a:extLst>
                <a:ext uri="{FF2B5EF4-FFF2-40B4-BE49-F238E27FC236}">
                  <a16:creationId xmlns:a16="http://schemas.microsoft.com/office/drawing/2014/main" id="{4F7AA3E8-1BE5-475F-92AD-783B0C0B8437}"/>
                </a:ext>
              </a:extLst>
            </p:cNvPr>
            <p:cNvGrpSpPr/>
            <p:nvPr/>
          </p:nvGrpSpPr>
          <p:grpSpPr>
            <a:xfrm>
              <a:off x="1889403" y="3409214"/>
              <a:ext cx="1101488" cy="1101488"/>
              <a:chOff x="2686741" y="2932174"/>
              <a:chExt cx="1101488" cy="1101488"/>
            </a:xfrm>
          </p:grpSpPr>
          <p:sp>
            <p:nvSpPr>
              <p:cNvPr id="177" name="is1ïde">
                <a:extLst>
                  <a:ext uri="{FF2B5EF4-FFF2-40B4-BE49-F238E27FC236}">
                    <a16:creationId xmlns:a16="http://schemas.microsoft.com/office/drawing/2014/main" id="{A844917F-3D3F-4460-8AA6-2710A0363331}"/>
                  </a:ext>
                </a:extLst>
              </p:cNvPr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ïsļîḑè">
                <a:extLst>
                  <a:ext uri="{FF2B5EF4-FFF2-40B4-BE49-F238E27FC236}">
                    <a16:creationId xmlns:a16="http://schemas.microsoft.com/office/drawing/2014/main" id="{37E3500F-AFCB-40D6-8A8A-4A349C599AE6}"/>
                  </a:ext>
                </a:extLst>
              </p:cNvPr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5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A0BACB-7E9C-430A-BD02-83A357E979CA}"/>
              </a:ext>
            </a:extLst>
          </p:cNvPr>
          <p:cNvSpPr txBox="1"/>
          <p:nvPr/>
        </p:nvSpPr>
        <p:spPr>
          <a:xfrm>
            <a:off x="450056" y="342900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1.3 </a:t>
            </a:r>
            <a:r>
              <a:rPr lang="zh-CN" altLang="en-US" sz="2000" b="1" dirty="0"/>
              <a:t>项目所用技术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835-8307-4867-B098-11E09C938BD0}"/>
              </a:ext>
            </a:extLst>
          </p:cNvPr>
          <p:cNvSpPr/>
          <p:nvPr/>
        </p:nvSpPr>
        <p:spPr>
          <a:xfrm>
            <a:off x="450056" y="797958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流程图: 可选过程 180">
            <a:extLst>
              <a:ext uri="{FF2B5EF4-FFF2-40B4-BE49-F238E27FC236}">
                <a16:creationId xmlns:a16="http://schemas.microsoft.com/office/drawing/2014/main" id="{19BDB4C8-3691-45E6-856A-F304C11C4643}"/>
              </a:ext>
            </a:extLst>
          </p:cNvPr>
          <p:cNvSpPr/>
          <p:nvPr/>
        </p:nvSpPr>
        <p:spPr>
          <a:xfrm>
            <a:off x="3707282" y="3782415"/>
            <a:ext cx="1581027" cy="884904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联系 3">
            <a:extLst>
              <a:ext uri="{FF2B5EF4-FFF2-40B4-BE49-F238E27FC236}">
                <a16:creationId xmlns:a16="http://schemas.microsoft.com/office/drawing/2014/main" id="{F2BA3E59-5101-4D4D-BBEA-8D1A03E6700F}"/>
              </a:ext>
            </a:extLst>
          </p:cNvPr>
          <p:cNvSpPr/>
          <p:nvPr/>
        </p:nvSpPr>
        <p:spPr>
          <a:xfrm>
            <a:off x="1224715" y="3258599"/>
            <a:ext cx="1024825" cy="1077014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3" name="流程图: 联系 7">
            <a:extLst>
              <a:ext uri="{FF2B5EF4-FFF2-40B4-BE49-F238E27FC236}">
                <a16:creationId xmlns:a16="http://schemas.microsoft.com/office/drawing/2014/main" id="{8689EFF6-B55A-43A6-BCF6-69AE7FA8A709}"/>
              </a:ext>
            </a:extLst>
          </p:cNvPr>
          <p:cNvSpPr/>
          <p:nvPr/>
        </p:nvSpPr>
        <p:spPr>
          <a:xfrm>
            <a:off x="6537814" y="3230942"/>
            <a:ext cx="1016705" cy="1094885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联系 8">
            <a:extLst>
              <a:ext uri="{FF2B5EF4-FFF2-40B4-BE49-F238E27FC236}">
                <a16:creationId xmlns:a16="http://schemas.microsoft.com/office/drawing/2014/main" id="{6FB13F3E-64B5-4715-8553-F3F1CE4DEC6A}"/>
              </a:ext>
            </a:extLst>
          </p:cNvPr>
          <p:cNvSpPr/>
          <p:nvPr/>
        </p:nvSpPr>
        <p:spPr>
          <a:xfrm>
            <a:off x="1432638" y="1198712"/>
            <a:ext cx="1024825" cy="107701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流程图: 联系 9">
            <a:extLst>
              <a:ext uri="{FF2B5EF4-FFF2-40B4-BE49-F238E27FC236}">
                <a16:creationId xmlns:a16="http://schemas.microsoft.com/office/drawing/2014/main" id="{8EC2F408-6B4C-48FB-8599-7434C25F2FB5}"/>
              </a:ext>
            </a:extLst>
          </p:cNvPr>
          <p:cNvSpPr/>
          <p:nvPr/>
        </p:nvSpPr>
        <p:spPr>
          <a:xfrm>
            <a:off x="6449889" y="1132959"/>
            <a:ext cx="1016705" cy="1094885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流程图: 联系 10">
            <a:extLst>
              <a:ext uri="{FF2B5EF4-FFF2-40B4-BE49-F238E27FC236}">
                <a16:creationId xmlns:a16="http://schemas.microsoft.com/office/drawing/2014/main" id="{6664C921-E6BB-416A-BF3E-E56F30EAA340}"/>
              </a:ext>
            </a:extLst>
          </p:cNvPr>
          <p:cNvSpPr/>
          <p:nvPr/>
        </p:nvSpPr>
        <p:spPr>
          <a:xfrm>
            <a:off x="3140437" y="1113278"/>
            <a:ext cx="1024825" cy="109488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0FA0264D-32FB-415A-A4DD-E994D9CCB8DB}"/>
              </a:ext>
            </a:extLst>
          </p:cNvPr>
          <p:cNvCxnSpPr>
            <a:cxnSpLocks/>
          </p:cNvCxnSpPr>
          <p:nvPr/>
        </p:nvCxnSpPr>
        <p:spPr>
          <a:xfrm flipH="1" flipV="1">
            <a:off x="3929219" y="2738814"/>
            <a:ext cx="334069" cy="990742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C1E00D6F-28E8-4F2C-82D8-286660703004}"/>
              </a:ext>
            </a:extLst>
          </p:cNvPr>
          <p:cNvCxnSpPr>
            <a:cxnSpLocks/>
          </p:cNvCxnSpPr>
          <p:nvPr/>
        </p:nvCxnSpPr>
        <p:spPr>
          <a:xfrm flipH="1" flipV="1">
            <a:off x="2385142" y="3802517"/>
            <a:ext cx="1258239" cy="40426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5B21A29-4E26-49F1-AF83-CF98421D7182}"/>
              </a:ext>
            </a:extLst>
          </p:cNvPr>
          <p:cNvCxnSpPr>
            <a:cxnSpLocks/>
          </p:cNvCxnSpPr>
          <p:nvPr/>
        </p:nvCxnSpPr>
        <p:spPr>
          <a:xfrm flipH="1" flipV="1">
            <a:off x="2507898" y="2738814"/>
            <a:ext cx="1215142" cy="1039571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4D24267D-F3F5-476A-941A-00B2D06F061D}"/>
              </a:ext>
            </a:extLst>
          </p:cNvPr>
          <p:cNvCxnSpPr>
            <a:cxnSpLocks/>
          </p:cNvCxnSpPr>
          <p:nvPr/>
        </p:nvCxnSpPr>
        <p:spPr>
          <a:xfrm flipV="1">
            <a:off x="5249905" y="2766714"/>
            <a:ext cx="1016705" cy="1038965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3B216757-2B79-4956-8C57-7E4861420547}"/>
              </a:ext>
            </a:extLst>
          </p:cNvPr>
          <p:cNvCxnSpPr>
            <a:cxnSpLocks/>
          </p:cNvCxnSpPr>
          <p:nvPr/>
        </p:nvCxnSpPr>
        <p:spPr>
          <a:xfrm flipV="1">
            <a:off x="5314808" y="3921522"/>
            <a:ext cx="1159105" cy="29671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31">
            <a:extLst>
              <a:ext uri="{FF2B5EF4-FFF2-40B4-BE49-F238E27FC236}">
                <a16:creationId xmlns:a16="http://schemas.microsoft.com/office/drawing/2014/main" id="{936B53BB-0E5D-420E-8CDE-368802231632}"/>
              </a:ext>
            </a:extLst>
          </p:cNvPr>
          <p:cNvSpPr txBox="1"/>
          <p:nvPr/>
        </p:nvSpPr>
        <p:spPr>
          <a:xfrm>
            <a:off x="1412929" y="3636402"/>
            <a:ext cx="70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fetch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3" name="TextBox 32">
            <a:extLst>
              <a:ext uri="{FF2B5EF4-FFF2-40B4-BE49-F238E27FC236}">
                <a16:creationId xmlns:a16="http://schemas.microsoft.com/office/drawing/2014/main" id="{3CF98AAB-9B2A-42E8-850D-4C362AB7B924}"/>
              </a:ext>
            </a:extLst>
          </p:cNvPr>
          <p:cNvSpPr txBox="1"/>
          <p:nvPr/>
        </p:nvSpPr>
        <p:spPr>
          <a:xfrm>
            <a:off x="1529006" y="1579991"/>
            <a:ext cx="832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Vue cli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4" name="TextBox 33">
            <a:extLst>
              <a:ext uri="{FF2B5EF4-FFF2-40B4-BE49-F238E27FC236}">
                <a16:creationId xmlns:a16="http://schemas.microsoft.com/office/drawing/2014/main" id="{BDBDD6B2-EEF2-4A22-8436-B89D8125B3F1}"/>
              </a:ext>
            </a:extLst>
          </p:cNvPr>
          <p:cNvSpPr txBox="1"/>
          <p:nvPr/>
        </p:nvSpPr>
        <p:spPr>
          <a:xfrm>
            <a:off x="3421857" y="1507274"/>
            <a:ext cx="557440" cy="30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Vue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5" name="TextBox 34">
            <a:extLst>
              <a:ext uri="{FF2B5EF4-FFF2-40B4-BE49-F238E27FC236}">
                <a16:creationId xmlns:a16="http://schemas.microsoft.com/office/drawing/2014/main" id="{72A89D42-E0B8-44FE-B08D-EBF37908B798}"/>
              </a:ext>
            </a:extLst>
          </p:cNvPr>
          <p:cNvSpPr txBox="1"/>
          <p:nvPr/>
        </p:nvSpPr>
        <p:spPr>
          <a:xfrm>
            <a:off x="6512594" y="1507274"/>
            <a:ext cx="89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Swiper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6" name="TextBox 36">
            <a:extLst>
              <a:ext uri="{FF2B5EF4-FFF2-40B4-BE49-F238E27FC236}">
                <a16:creationId xmlns:a16="http://schemas.microsoft.com/office/drawing/2014/main" id="{E3025EFA-4DB0-44B3-8624-271BA2BF5C92}"/>
              </a:ext>
            </a:extLst>
          </p:cNvPr>
          <p:cNvSpPr txBox="1"/>
          <p:nvPr/>
        </p:nvSpPr>
        <p:spPr>
          <a:xfrm>
            <a:off x="6608740" y="3499627"/>
            <a:ext cx="101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Node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Express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7" name="TextBox 40">
            <a:extLst>
              <a:ext uri="{FF2B5EF4-FFF2-40B4-BE49-F238E27FC236}">
                <a16:creationId xmlns:a16="http://schemas.microsoft.com/office/drawing/2014/main" id="{1A269C0E-E4F0-459B-9BF5-2935D6CC865C}"/>
              </a:ext>
            </a:extLst>
          </p:cNvPr>
          <p:cNvSpPr txBox="1"/>
          <p:nvPr/>
        </p:nvSpPr>
        <p:spPr>
          <a:xfrm>
            <a:off x="3951231" y="402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网易严选</a:t>
            </a:r>
          </a:p>
        </p:txBody>
      </p:sp>
      <p:sp>
        <p:nvSpPr>
          <p:cNvPr id="199" name="流程图: 联系 8">
            <a:extLst>
              <a:ext uri="{FF2B5EF4-FFF2-40B4-BE49-F238E27FC236}">
                <a16:creationId xmlns:a16="http://schemas.microsoft.com/office/drawing/2014/main" id="{B83547DB-A95A-475C-8F78-DBC6BF48F764}"/>
              </a:ext>
            </a:extLst>
          </p:cNvPr>
          <p:cNvSpPr/>
          <p:nvPr/>
        </p:nvSpPr>
        <p:spPr>
          <a:xfrm>
            <a:off x="4848236" y="1132960"/>
            <a:ext cx="1016705" cy="1094885"/>
          </a:xfrm>
          <a:prstGeom prst="flowChartConnector">
            <a:avLst/>
          </a:prstGeom>
          <a:solidFill>
            <a:srgbClr val="CD178C"/>
          </a:solidFill>
          <a:ln>
            <a:solidFill>
              <a:srgbClr val="CD178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zh-CN" altLang="en-US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6A114C6-D9E6-43D3-A9F7-65A36FA21D17}"/>
              </a:ext>
            </a:extLst>
          </p:cNvPr>
          <p:cNvCxnSpPr>
            <a:cxnSpLocks/>
          </p:cNvCxnSpPr>
          <p:nvPr/>
        </p:nvCxnSpPr>
        <p:spPr>
          <a:xfrm flipV="1">
            <a:off x="4708231" y="2738814"/>
            <a:ext cx="429069" cy="10172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47">
            <a:extLst>
              <a:ext uri="{FF2B5EF4-FFF2-40B4-BE49-F238E27FC236}">
                <a16:creationId xmlns:a16="http://schemas.microsoft.com/office/drawing/2014/main" id="{53C9C73F-C248-44AC-B917-042C7BD8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36" y="4438954"/>
            <a:ext cx="3527752" cy="54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express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搭建后端服务器，配置后端路由，使用</a:t>
            </a:r>
            <a:r>
              <a:rPr lang="en-US" altLang="zh-CN" sz="13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fs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模块对</a:t>
            </a:r>
            <a:r>
              <a:rPr lang="en-US" altLang="zh-CN" sz="13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json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数据增删改查</a:t>
            </a:r>
          </a:p>
        </p:txBody>
      </p:sp>
      <p:sp>
        <p:nvSpPr>
          <p:cNvPr id="206" name="矩形 47">
            <a:extLst>
              <a:ext uri="{FF2B5EF4-FFF2-40B4-BE49-F238E27FC236}">
                <a16:creationId xmlns:a16="http://schemas.microsoft.com/office/drawing/2014/main" id="{7A2E6886-EB56-4F2E-B677-5F67BFCFD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4429124"/>
            <a:ext cx="2736056" cy="54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通过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fetch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由前端向后端发起请求，并接收后端返回的数据</a:t>
            </a:r>
          </a:p>
        </p:txBody>
      </p:sp>
      <p:sp>
        <p:nvSpPr>
          <p:cNvPr id="207" name="矩形 47">
            <a:extLst>
              <a:ext uri="{FF2B5EF4-FFF2-40B4-BE49-F238E27FC236}">
                <a16:creationId xmlns:a16="http://schemas.microsoft.com/office/drawing/2014/main" id="{5C4EFB6E-C2A7-4B57-86EF-CA236175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600" y="2220143"/>
            <a:ext cx="2427987" cy="54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en-US" altLang="zh-CN" sz="13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swiper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插件完成项目中的轮播图功能</a:t>
            </a:r>
          </a:p>
        </p:txBody>
      </p:sp>
      <p:sp>
        <p:nvSpPr>
          <p:cNvPr id="208" name="iṣľiďè">
            <a:extLst>
              <a:ext uri="{FF2B5EF4-FFF2-40B4-BE49-F238E27FC236}">
                <a16:creationId xmlns:a16="http://schemas.microsoft.com/office/drawing/2014/main" id="{FD6D374A-0058-40ED-9937-176CB3F86F59}"/>
              </a:ext>
            </a:extLst>
          </p:cNvPr>
          <p:cNvSpPr txBox="1"/>
          <p:nvPr/>
        </p:nvSpPr>
        <p:spPr bwMode="auto">
          <a:xfrm>
            <a:off x="646934" y="2252739"/>
            <a:ext cx="2181359" cy="40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00" dirty="0"/>
              <a:t>搭建交互式的项目</a:t>
            </a:r>
            <a:endParaRPr lang="en-US" altLang="zh-CN" sz="1300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C03FCC13-B3BB-405C-A552-EA07901808B6}"/>
              </a:ext>
            </a:extLst>
          </p:cNvPr>
          <p:cNvSpPr/>
          <p:nvPr/>
        </p:nvSpPr>
        <p:spPr>
          <a:xfrm>
            <a:off x="2765171" y="2233476"/>
            <a:ext cx="192091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err="1"/>
              <a:t>vue</a:t>
            </a:r>
            <a:r>
              <a:rPr lang="en-US" altLang="zh-CN" sz="1300" dirty="0"/>
              <a:t>-router</a:t>
            </a:r>
            <a:r>
              <a:rPr lang="zh-CN" altLang="en-US" sz="1300" dirty="0"/>
              <a:t>、</a:t>
            </a:r>
            <a:r>
              <a:rPr lang="en-US" altLang="zh-CN" sz="1300" dirty="0" err="1"/>
              <a:t>vue</a:t>
            </a:r>
            <a:r>
              <a:rPr lang="zh-CN" altLang="en-US" sz="1300" dirty="0"/>
              <a:t>传值、</a:t>
            </a:r>
            <a:r>
              <a:rPr lang="en-US" altLang="zh-CN" sz="1300" dirty="0" err="1"/>
              <a:t>vue</a:t>
            </a:r>
            <a:r>
              <a:rPr lang="zh-CN" altLang="en-US" sz="1300" dirty="0"/>
              <a:t>指令、生命周期、路由守卫等</a:t>
            </a:r>
            <a:endParaRPr lang="en-US" altLang="zh-CN" sz="13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FF5504B-6192-42EB-9928-186CFBF34E71}"/>
              </a:ext>
            </a:extLst>
          </p:cNvPr>
          <p:cNvSpPr/>
          <p:nvPr/>
        </p:nvSpPr>
        <p:spPr>
          <a:xfrm>
            <a:off x="4686082" y="2258561"/>
            <a:ext cx="15810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主要用于项目中公共状态管理部分</a:t>
            </a:r>
          </a:p>
        </p:txBody>
      </p:sp>
    </p:spTree>
    <p:extLst>
      <p:ext uri="{BB962C8B-B14F-4D97-AF65-F5344CB8AC3E}">
        <p14:creationId xmlns:p14="http://schemas.microsoft.com/office/powerpoint/2010/main" val="28195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9" grpId="0" animBg="1"/>
      <p:bldP spid="205" grpId="0"/>
      <p:bldP spid="206" grpId="0"/>
      <p:bldP spid="207" grpId="0"/>
      <p:bldP spid="208" grpId="0"/>
      <p:bldP spid="209" grpId="0"/>
      <p:bldP spid="2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 b="17447"/>
          <a:stretch>
            <a:fillRect/>
          </a:stretch>
        </p:blipFill>
        <p:spPr>
          <a:xfrm>
            <a:off x="0" y="2037787"/>
            <a:ext cx="9144000" cy="310571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7" name="组合 6"/>
          <p:cNvGrpSpPr/>
          <p:nvPr/>
        </p:nvGrpSpPr>
        <p:grpSpPr>
          <a:xfrm rot="1481275">
            <a:off x="45259" y="3288552"/>
            <a:ext cx="977781" cy="1111226"/>
            <a:chOff x="450109" y="2513252"/>
            <a:chExt cx="992271" cy="1148109"/>
          </a:xfrm>
          <a:solidFill>
            <a:srgbClr val="FF0066"/>
          </a:solidFill>
        </p:grpSpPr>
        <p:sp>
          <p:nvSpPr>
            <p:cNvPr id="10" name="等腰三角形 2"/>
            <p:cNvSpPr/>
            <p:nvPr/>
          </p:nvSpPr>
          <p:spPr bwMode="auto">
            <a:xfrm rot="9051066">
              <a:off x="450109" y="2513252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0065120">
              <a:off x="624708" y="2844071"/>
              <a:ext cx="717625" cy="3497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67030" y="3957144"/>
            <a:ext cx="992271" cy="1148109"/>
            <a:chOff x="2385656" y="3199375"/>
            <a:chExt cx="992271" cy="1148109"/>
          </a:xfrm>
          <a:solidFill>
            <a:srgbClr val="92D050"/>
          </a:solidFill>
        </p:grpSpPr>
        <p:sp>
          <p:nvSpPr>
            <p:cNvPr id="13" name="等腰三角形 2"/>
            <p:cNvSpPr/>
            <p:nvPr/>
          </p:nvSpPr>
          <p:spPr bwMode="auto">
            <a:xfrm rot="19861646">
              <a:off x="2385656" y="3199375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6842" y="3650900"/>
              <a:ext cx="686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02051" y="2172402"/>
            <a:ext cx="1005403" cy="1148109"/>
            <a:chOff x="3126028" y="1372556"/>
            <a:chExt cx="1005403" cy="1148109"/>
          </a:xfrm>
        </p:grpSpPr>
        <p:sp>
          <p:nvSpPr>
            <p:cNvPr id="11" name="等腰三角形 2"/>
            <p:cNvSpPr/>
            <p:nvPr/>
          </p:nvSpPr>
          <p:spPr bwMode="auto">
            <a:xfrm rot="9725433">
              <a:off x="3132595" y="1372556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accent3"/>
            </a:solidFill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6028" y="17031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商品列表</a:t>
              </a:r>
            </a:p>
          </p:txBody>
        </p:sp>
      </p:grpSp>
      <p:sp>
        <p:nvSpPr>
          <p:cNvPr id="14" name="等腰三角形 2"/>
          <p:cNvSpPr/>
          <p:nvPr/>
        </p:nvSpPr>
        <p:spPr bwMode="auto">
          <a:xfrm rot="20624090">
            <a:off x="2589447" y="3151106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bg1"/>
            </a:solidFill>
          </a:ln>
          <a:effectLst>
            <a:outerShdw blurRad="127000" dist="50800" dir="5400000" sx="98000" sy="98000" algn="t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 anchor="ctr"/>
          <a:lstStyle/>
          <a:p>
            <a:pPr algn="ctr"/>
            <a:endParaRPr lang="zh-CN" altLang="en-US" sz="1099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77190" y="1408927"/>
            <a:ext cx="992271" cy="1148109"/>
            <a:chOff x="6300947" y="940508"/>
            <a:chExt cx="992271" cy="1148109"/>
          </a:xfrm>
          <a:solidFill>
            <a:srgbClr val="FFC000"/>
          </a:solidFill>
        </p:grpSpPr>
        <p:sp>
          <p:nvSpPr>
            <p:cNvPr id="12" name="等腰三角形 2"/>
            <p:cNvSpPr/>
            <p:nvPr/>
          </p:nvSpPr>
          <p:spPr bwMode="auto">
            <a:xfrm rot="10800000">
              <a:off x="6300947" y="940508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3042" y="1227242"/>
              <a:ext cx="80021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 rot="20583948">
            <a:off x="4266191" y="2611841"/>
            <a:ext cx="992271" cy="1148109"/>
            <a:chOff x="7525082" y="2483320"/>
            <a:chExt cx="992271" cy="1148109"/>
          </a:xfrm>
        </p:grpSpPr>
        <p:sp>
          <p:nvSpPr>
            <p:cNvPr id="15" name="等腰三角形 2"/>
            <p:cNvSpPr/>
            <p:nvPr/>
          </p:nvSpPr>
          <p:spPr bwMode="auto">
            <a:xfrm rot="430599">
              <a:off x="7525082" y="2483320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accent2"/>
            </a:solidFill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016052">
              <a:off x="7724392" y="29646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识物</a:t>
              </a:r>
            </a:p>
          </p:txBody>
        </p:sp>
      </p:grpSp>
      <p:sp>
        <p:nvSpPr>
          <p:cNvPr id="6" name="椭圆 5"/>
          <p:cNvSpPr/>
          <p:nvPr/>
        </p:nvSpPr>
        <p:spPr>
          <a:xfrm>
            <a:off x="487005" y="4424756"/>
            <a:ext cx="216024" cy="216024"/>
          </a:xfrm>
          <a:prstGeom prst="ellipse">
            <a:avLst/>
          </a:prstGeom>
          <a:solidFill>
            <a:srgbClr val="FF0066"/>
          </a:solidFill>
          <a:ln>
            <a:solidFill>
              <a:srgbClr val="FF3399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221506" y="382032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60889" y="3311708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766233" y="2936286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597224" y="259654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14215" y="235572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43F2F2-57AB-4E31-9D9E-D838AC42076C}"/>
              </a:ext>
            </a:extLst>
          </p:cNvPr>
          <p:cNvSpPr txBox="1"/>
          <p:nvPr/>
        </p:nvSpPr>
        <p:spPr>
          <a:xfrm>
            <a:off x="421481" y="260219"/>
            <a:ext cx="830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1.4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项目主要页面</a:t>
            </a:r>
            <a:endParaRPr lang="zh-CN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8C3A1E-3A24-468C-ABD5-6ACD08B42058}"/>
              </a:ext>
            </a:extLst>
          </p:cNvPr>
          <p:cNvSpPr/>
          <p:nvPr/>
        </p:nvSpPr>
        <p:spPr>
          <a:xfrm>
            <a:off x="476563" y="693456"/>
            <a:ext cx="825817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207EF43-E2B3-4203-BA2D-73764E251C71}"/>
              </a:ext>
            </a:extLst>
          </p:cNvPr>
          <p:cNvSpPr/>
          <p:nvPr/>
        </p:nvSpPr>
        <p:spPr>
          <a:xfrm>
            <a:off x="5494555" y="2187061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33B5141-E228-4307-A928-6E5248B1BEA6}"/>
              </a:ext>
            </a:extLst>
          </p:cNvPr>
          <p:cNvGrpSpPr/>
          <p:nvPr/>
        </p:nvGrpSpPr>
        <p:grpSpPr>
          <a:xfrm rot="348496">
            <a:off x="4954482" y="1012150"/>
            <a:ext cx="992271" cy="1148109"/>
            <a:chOff x="3132595" y="1372556"/>
            <a:chExt cx="992271" cy="114810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5" name="等腰三角形 2">
              <a:extLst>
                <a:ext uri="{FF2B5EF4-FFF2-40B4-BE49-F238E27FC236}">
                  <a16:creationId xmlns:a16="http://schemas.microsoft.com/office/drawing/2014/main" id="{DB50BC04-E477-4062-9D30-7649578968A3}"/>
                </a:ext>
              </a:extLst>
            </p:cNvPr>
            <p:cNvSpPr/>
            <p:nvPr/>
          </p:nvSpPr>
          <p:spPr bwMode="auto">
            <a:xfrm rot="9725433">
              <a:off x="3132595" y="1372556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AAC8D876-9A9F-4BB8-9536-25669D50FB8A}"/>
                </a:ext>
              </a:extLst>
            </p:cNvPr>
            <p:cNvSpPr txBox="1"/>
            <p:nvPr/>
          </p:nvSpPr>
          <p:spPr>
            <a:xfrm rot="21251504">
              <a:off x="3324815" y="171444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9D3E7998-186B-4EE9-857F-D85D12734BF7}"/>
              </a:ext>
            </a:extLst>
          </p:cNvPr>
          <p:cNvSpPr/>
          <p:nvPr/>
        </p:nvSpPr>
        <p:spPr>
          <a:xfrm>
            <a:off x="6325867" y="2143501"/>
            <a:ext cx="216024" cy="216024"/>
          </a:xfrm>
          <a:prstGeom prst="ellipse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6B0BAF8-CC0C-4D5D-B9D1-08555FDC37DD}"/>
              </a:ext>
            </a:extLst>
          </p:cNvPr>
          <p:cNvGrpSpPr/>
          <p:nvPr/>
        </p:nvGrpSpPr>
        <p:grpSpPr>
          <a:xfrm>
            <a:off x="6129479" y="2356115"/>
            <a:ext cx="992271" cy="1148109"/>
            <a:chOff x="4856942" y="2489243"/>
            <a:chExt cx="992271" cy="1148109"/>
          </a:xfrm>
          <a:solidFill>
            <a:srgbClr val="FF6699"/>
          </a:solidFill>
        </p:grpSpPr>
        <p:sp>
          <p:nvSpPr>
            <p:cNvPr id="49" name="等腰三角形 2">
              <a:extLst>
                <a:ext uri="{FF2B5EF4-FFF2-40B4-BE49-F238E27FC236}">
                  <a16:creationId xmlns:a16="http://schemas.microsoft.com/office/drawing/2014/main" id="{E49ABCE6-C5EE-4E48-A2AA-0851D68A5726}"/>
                </a:ext>
              </a:extLst>
            </p:cNvPr>
            <p:cNvSpPr/>
            <p:nvPr/>
          </p:nvSpPr>
          <p:spPr bwMode="auto">
            <a:xfrm rot="20624090">
              <a:off x="4856942" y="2489243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629F0752-B0BD-4F81-B0C6-0E06190B305D}"/>
                </a:ext>
              </a:extLst>
            </p:cNvPr>
            <p:cNvSpPr txBox="1"/>
            <p:nvPr/>
          </p:nvSpPr>
          <p:spPr>
            <a:xfrm>
              <a:off x="5088330" y="2951284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</a:p>
          </p:txBody>
        </p:sp>
      </p:grpSp>
      <p:sp>
        <p:nvSpPr>
          <p:cNvPr id="52" name="等腰三角形 2">
            <a:extLst>
              <a:ext uri="{FF2B5EF4-FFF2-40B4-BE49-F238E27FC236}">
                <a16:creationId xmlns:a16="http://schemas.microsoft.com/office/drawing/2014/main" id="{9D55CD71-0D76-43D9-B8F6-D5D3BDEAA31C}"/>
              </a:ext>
            </a:extLst>
          </p:cNvPr>
          <p:cNvSpPr/>
          <p:nvPr/>
        </p:nvSpPr>
        <p:spPr bwMode="auto">
          <a:xfrm rot="10800000">
            <a:off x="6917421" y="1003956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rgbClr val="7030A0"/>
          </a:solidFill>
          <a:ln w="63500">
            <a:solidFill>
              <a:schemeClr val="bg1"/>
            </a:solidFill>
          </a:ln>
          <a:effectLst>
            <a:outerShdw blurRad="127000" dist="50800" dir="5400000" sx="98000" sy="98000" algn="t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 anchor="ctr"/>
          <a:lstStyle/>
          <a:p>
            <a:pPr algn="ctr"/>
            <a:endParaRPr lang="zh-CN" altLang="en-US" sz="1099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C53775F-42B5-4F2B-9F9A-06C09A4193A2}"/>
              </a:ext>
            </a:extLst>
          </p:cNvPr>
          <p:cNvSpPr/>
          <p:nvPr/>
        </p:nvSpPr>
        <p:spPr>
          <a:xfrm>
            <a:off x="7312111" y="2187061"/>
            <a:ext cx="216024" cy="2160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CB58FA-F83A-4330-97B9-90FF03B43C1B}"/>
              </a:ext>
            </a:extLst>
          </p:cNvPr>
          <p:cNvSpPr/>
          <p:nvPr/>
        </p:nvSpPr>
        <p:spPr>
          <a:xfrm>
            <a:off x="8176693" y="2266717"/>
            <a:ext cx="216024" cy="216024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D145AD0-5E3C-4349-BEF8-D4941B4B6857}"/>
              </a:ext>
            </a:extLst>
          </p:cNvPr>
          <p:cNvGrpSpPr/>
          <p:nvPr/>
        </p:nvGrpSpPr>
        <p:grpSpPr>
          <a:xfrm rot="20457459">
            <a:off x="7932215" y="2507846"/>
            <a:ext cx="992271" cy="1148109"/>
            <a:chOff x="7525082" y="2483320"/>
            <a:chExt cx="992271" cy="1148109"/>
          </a:xfrm>
          <a:solidFill>
            <a:srgbClr val="CCCC00"/>
          </a:solidFill>
        </p:grpSpPr>
        <p:sp>
          <p:nvSpPr>
            <p:cNvPr id="57" name="等腰三角形 2">
              <a:extLst>
                <a:ext uri="{FF2B5EF4-FFF2-40B4-BE49-F238E27FC236}">
                  <a16:creationId xmlns:a16="http://schemas.microsoft.com/office/drawing/2014/main" id="{31312F7D-702C-4E49-9B9D-63C4761A5EB4}"/>
                </a:ext>
              </a:extLst>
            </p:cNvPr>
            <p:cNvSpPr/>
            <p:nvPr/>
          </p:nvSpPr>
          <p:spPr bwMode="auto">
            <a:xfrm rot="430599">
              <a:off x="7525082" y="2483320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 anchor="ctr"/>
            <a:lstStyle/>
            <a:p>
              <a:pPr algn="ctr"/>
              <a:endParaRPr lang="zh-CN" altLang="en-US" sz="10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5E937ABC-699B-4824-9CC9-5E12E2E45220}"/>
                </a:ext>
              </a:extLst>
            </p:cNvPr>
            <p:cNvSpPr txBox="1"/>
            <p:nvPr/>
          </p:nvSpPr>
          <p:spPr>
            <a:xfrm rot="1142541">
              <a:off x="7724392" y="296469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18B2E66-B8D9-46A5-ABB2-950A0D2413B1}"/>
              </a:ext>
            </a:extLst>
          </p:cNvPr>
          <p:cNvSpPr txBox="1"/>
          <p:nvPr/>
        </p:nvSpPr>
        <p:spPr>
          <a:xfrm>
            <a:off x="2608996" y="3623459"/>
            <a:ext cx="103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商品详情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661A79-FED7-47F4-A561-F1245AB13DF6}"/>
              </a:ext>
            </a:extLst>
          </p:cNvPr>
          <p:cNvSpPr txBox="1"/>
          <p:nvPr/>
        </p:nvSpPr>
        <p:spPr>
          <a:xfrm>
            <a:off x="6917421" y="1353716"/>
            <a:ext cx="111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个人中心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3" grpId="0" animBg="1"/>
      <p:bldP spid="47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3342258" y="693855"/>
            <a:ext cx="372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 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项目开发思维导图</a:t>
            </a:r>
          </a:p>
          <a:p>
            <a:pPr marL="0" lvl="1" algn="ctr">
              <a:defRPr/>
            </a:pP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D37031-B96C-49DF-8826-CB76E3CDF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0882" y="693855"/>
            <a:ext cx="571376" cy="57137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9FAAFC9-2573-4A96-B7C7-3CA06BAF9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56208"/>
              </p:ext>
            </p:extLst>
          </p:nvPr>
        </p:nvGraphicFramePr>
        <p:xfrm>
          <a:off x="3251450" y="2078850"/>
          <a:ext cx="3049365" cy="153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包装程序外壳对象" showAsIcon="1" r:id="rId4" imgW="944280" imgH="475560" progId="Package">
                  <p:embed/>
                </p:oleObj>
              </mc:Choice>
              <mc:Fallback>
                <p:oleObj name="包装程序外壳对象" showAsIcon="1" r:id="rId4" imgW="944280" imgH="475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1450" y="2078850"/>
                        <a:ext cx="3049365" cy="153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6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3342258" y="693855"/>
            <a:ext cx="372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326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03 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组件及功能详解</a:t>
            </a:r>
          </a:p>
          <a:p>
            <a:pPr marL="0" lvl="1" algn="ctr">
              <a:defRPr/>
            </a:pP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D37031-B96C-49DF-8826-CB76E3CDF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0882" y="693855"/>
            <a:ext cx="571376" cy="571376"/>
          </a:xfrm>
          <a:prstGeom prst="rect">
            <a:avLst/>
          </a:prstGeom>
        </p:spPr>
      </p:pic>
      <p:sp>
        <p:nvSpPr>
          <p:cNvPr id="5" name="文本框 9">
            <a:extLst>
              <a:ext uri="{FF2B5EF4-FFF2-40B4-BE49-F238E27FC236}">
                <a16:creationId xmlns:a16="http://schemas.microsoft.com/office/drawing/2014/main" id="{E60D2213-5C44-4C0E-89A4-E31DFF358846}"/>
              </a:ext>
            </a:extLst>
          </p:cNvPr>
          <p:cNvSpPr txBox="1"/>
          <p:nvPr/>
        </p:nvSpPr>
        <p:spPr>
          <a:xfrm>
            <a:off x="3285170" y="1793972"/>
            <a:ext cx="27653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.1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首页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8EB806D8-0A1A-4A7E-AA70-DA474998DED0}"/>
              </a:ext>
            </a:extLst>
          </p:cNvPr>
          <p:cNvSpPr txBox="1"/>
          <p:nvPr/>
        </p:nvSpPr>
        <p:spPr>
          <a:xfrm>
            <a:off x="3285170" y="3842759"/>
            <a:ext cx="30225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3.4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购物车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8B4DEC1E-D54A-42E6-ACAE-E2F17BE50472}"/>
              </a:ext>
            </a:extLst>
          </p:cNvPr>
          <p:cNvSpPr txBox="1"/>
          <p:nvPr/>
        </p:nvSpPr>
        <p:spPr>
          <a:xfrm>
            <a:off x="3285170" y="2449271"/>
            <a:ext cx="36442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3.2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分类、商品列表、商品详情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7A6EECB5-2DDE-4D30-B5F3-E4BEDE297EDD}"/>
              </a:ext>
            </a:extLst>
          </p:cNvPr>
          <p:cNvSpPr txBox="1"/>
          <p:nvPr/>
        </p:nvSpPr>
        <p:spPr>
          <a:xfrm>
            <a:off x="3285170" y="3146015"/>
            <a:ext cx="29153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.3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登录、注册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71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706bfc-eda5-4379-8a84-ac940a8766eb"/>
</p:tagLst>
</file>

<file path=ppt/theme/theme1.xml><?xml version="1.0" encoding="utf-8"?>
<a:theme xmlns:a="http://schemas.openxmlformats.org/drawingml/2006/main" name="第一PPT，www.1ppt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538</Words>
  <Application>Microsoft Office PowerPoint</Application>
  <PresentationFormat>全屏显示(16:9)</PresentationFormat>
  <Paragraphs>116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LiHei Pro</vt:lpstr>
      <vt:lpstr>等线</vt:lpstr>
      <vt:lpstr>华文细黑</vt:lpstr>
      <vt:lpstr>迷你简汉真广标</vt:lpstr>
      <vt:lpstr>时尚中黑简体</vt:lpstr>
      <vt:lpstr>微软雅黑</vt:lpstr>
      <vt:lpstr>Arial</vt:lpstr>
      <vt:lpstr>Calibri</vt:lpstr>
      <vt:lpstr>Impact</vt:lpstr>
      <vt:lpstr>Wingdings</vt:lpstr>
      <vt:lpstr>第一PPT，www.1ppt.com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张云超</dc:creator>
  <cp:lastModifiedBy>ErHua</cp:lastModifiedBy>
  <cp:revision>113</cp:revision>
  <dcterms:created xsi:type="dcterms:W3CDTF">2017-03-31T11:35:20Z</dcterms:created>
  <dcterms:modified xsi:type="dcterms:W3CDTF">2019-07-04T08:55:51Z</dcterms:modified>
</cp:coreProperties>
</file>