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1" r:id="rId27"/>
    <p:sldId id="293" r:id="rId28"/>
    <p:sldId id="295" r:id="rId29"/>
    <p:sldId id="294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23" autoAdjust="0"/>
  </p:normalViewPr>
  <p:slideViewPr>
    <p:cSldViewPr>
      <p:cViewPr varScale="1">
        <p:scale>
          <a:sx n="69" d="100"/>
          <a:sy n="69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485B6-B468-4412-B29C-A6EC6327BE6F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D86A-0D19-4986-8B51-96C288603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276600" y="302591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CHƯƠNG 7</a:t>
            </a:r>
            <a:endParaRPr lang="en-US" sz="3600" b="1" spc="-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4039850"/>
            <a:ext cx="777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DAO ĐỘNG </a:t>
            </a:r>
          </a:p>
          <a:p>
            <a:pPr algn="ctr"/>
            <a:r>
              <a:rPr 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VÀ ĐỊNH THỜI </a:t>
            </a:r>
            <a:r>
              <a:rPr lang="en-US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 </a:t>
            </a:r>
            <a:r>
              <a:rPr lang="en-US" sz="48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685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74121: IC Monostable   </a:t>
            </a:r>
            <a:endParaRPr 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8245" y="1524000"/>
            <a:ext cx="487973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" y="12954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Bảng điều khiển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Đây là điểm mạnh của IC so với các phương pháp khác.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667000"/>
            <a:ext cx="37242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48200" y="5569803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Cho phép kích với nhiều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dạng xung, cạnh khác nhau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14600" y="5715000"/>
            <a:ext cx="1905000" cy="533400"/>
          </a:xfrm>
          <a:prstGeom prst="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 – dùng cổng logic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909935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tạo xung Clock  (mạch Astable)</a:t>
            </a:r>
            <a:endParaRPr 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Dao động dùng cổng trigơ Schmitt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71713"/>
            <a:ext cx="4904549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3248025"/>
            <a:ext cx="307899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1114" y="4876800"/>
            <a:ext cx="4385732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909935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tạo xung Clock  (mạch Astable)</a:t>
            </a:r>
            <a:endParaRPr 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Dao động dùng trigơ Schmitt (thí dụ </a:t>
            </a:r>
            <a:r>
              <a:rPr lang="en-US" sz="2400" b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CD4093BC) </a:t>
            </a:r>
            <a:endParaRPr lang="en-US" sz="2400" b="1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438400"/>
            <a:ext cx="480335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962400"/>
            <a:ext cx="3614057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638800"/>
            <a:ext cx="4172931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1828800"/>
            <a:ext cx="3413742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 – dùng cổng logic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Mạch Monostable</a:t>
            </a:r>
            <a:r>
              <a:rPr lang="en-US" sz="24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 Kích cạnh âm (dùng cổng CD4093BC) 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05200"/>
            <a:ext cx="492582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996" y="1524000"/>
            <a:ext cx="41674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 – dùng cổng logic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943350"/>
            <a:ext cx="5334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56668" y="1371600"/>
            <a:ext cx="347162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04800" y="90993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Monostable</a:t>
            </a:r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: Kích cạnh dương (dùng cổng CD4093BC</a:t>
            </a:r>
            <a:r>
              <a:rPr lang="en-US" sz="2400" smtClean="0">
                <a:latin typeface="Arial-Rounded"/>
              </a:rPr>
              <a:t>) </a:t>
            </a:r>
            <a:endParaRPr lang="en-US" sz="2400">
              <a:latin typeface="Arial-Rounde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 – dùng cổng logic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048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0070C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IC 555</a:t>
            </a:r>
            <a:endParaRPr lang="en-US" sz="4000">
              <a:solidFill>
                <a:srgbClr val="0070C0"/>
              </a:solidFill>
              <a:latin typeface="Arial-Rounded" pitchFamily="34" charset="0"/>
              <a:ea typeface="Arial-Rounded" pitchFamily="34" charset="0"/>
              <a:cs typeface="Arial-Rounded" pitchFamily="34" charset="0"/>
            </a:endParaRP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066800"/>
            <a:ext cx="2095500" cy="16097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2" y="2590800"/>
            <a:ext cx="2569888" cy="1524000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7347" y="76200"/>
            <a:ext cx="5846653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4267200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Sơ đồ khối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gồm:</a:t>
            </a:r>
          </a:p>
          <a:p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Cầu phân áp (dùng 3 điện trở R1)</a:t>
            </a:r>
          </a:p>
          <a:p>
            <a:r>
              <a:rPr lang="en-US" sz="2400" spc="-10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2 mạch so sánh điện áp C1 và C2.</a:t>
            </a:r>
          </a:p>
          <a:p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FF RS</a:t>
            </a:r>
          </a:p>
          <a:p>
            <a:r>
              <a:rPr lang="en-US" sz="2400" spc="-10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đệm (đảo) ngõ ra</a:t>
            </a:r>
          </a:p>
          <a:p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BJT Q1 (NPN)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3048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IC 555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12954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 số đặc tính của vi mạch định thời 555</a:t>
            </a:r>
            <a:r>
              <a:rPr lang="en-US" sz="2400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Được dùng làm mạch astable hay monostable.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Điện áp Vcc từ 4,5V đến 16V.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Ngõ ra tương thích TTL cấp dòng hay rút dòng  đến 200mA.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F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Tần số hoạt động tối đa 10kHz.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đơn ổn – dùng IC 555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Sơ đô nguyên lý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33500"/>
            <a:ext cx="47625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563433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 xét: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Thời gian xung không phụ thuộc Vcc, thay đổi theo V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SV thử tìm cách xác định thời gian này từ mạch?!!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 descr="c:\My Documents\New Folder\ch13_conv\sedr42021_1328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7176" y="838200"/>
            <a:ext cx="31396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6477000" y="2286000"/>
            <a:ext cx="304800" cy="457200"/>
          </a:xfrm>
          <a:prstGeom prst="down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7467600" y="2971800"/>
            <a:ext cx="381000" cy="533400"/>
          </a:xfrm>
          <a:prstGeom prst="upArrow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62800" y="4419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T= RC</a:t>
            </a:r>
            <a:r>
              <a:rPr lang="en-US" sz="2400" i="1" smtClean="0"/>
              <a:t>ln</a:t>
            </a:r>
            <a:r>
              <a:rPr lang="en-US" sz="2400" smtClean="0"/>
              <a:t>3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7162800" y="47961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T= 1,1 RC</a:t>
            </a:r>
            <a:endParaRPr lang="en-US" sz="240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Tìm độ rộng xung T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3400" y="1295400"/>
            <a:ext cx="457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Phương trình nạp điện của tụ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(t) = V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CC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(1-e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–t/RC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Tại t = T, V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(2/3)V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CC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(2/3)V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CC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= V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CC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(1-e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–T/RC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</a:p>
          <a:p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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T/RC = ln3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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T=RCln3 = 1,1RC</a:t>
            </a:r>
          </a:p>
          <a:p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Độ rộng xung có thể thay đổi khi ta thay đổi V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từ ngoài.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Nếu không, nối chân CONTROL xuống đất qua tụ thoát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 = 0,001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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F</a:t>
            </a:r>
            <a:endParaRPr lang="en-US" sz="2400" smtClean="0">
              <a:latin typeface="Arial-Rounded"/>
            </a:endParaRPr>
          </a:p>
        </p:txBody>
      </p:sp>
      <p:pic>
        <p:nvPicPr>
          <p:cNvPr id="7" name="Picture 6" descr="c:\My Documents\New Folder\ch13_conv\sedr42021_1328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313962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đơn ổn – dùng IC 555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762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tạo xung kích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91440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điện trở kéo lên (~10K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)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C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: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tụ thoát (~0,001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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F)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kích khi nối đất trigger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2667000"/>
            <a:ext cx="5867400" cy="356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1066800" y="4191000"/>
            <a:ext cx="1600200" cy="484632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800600" y="6019800"/>
            <a:ext cx="457200" cy="685800"/>
          </a:xfrm>
          <a:prstGeom prst="up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đơn ổn – dùng IC 555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8337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 ý niệm ban đầu:  </a:t>
            </a:r>
            <a:endParaRPr lang="en-US" sz="24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295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Mạch đa hài là gì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- Đa hài (multivibrator) là dạng mạch có ngõ ra ở 2 mức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cao và thấp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2514600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 dạng mạch đa hài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-  Đa hài bất ổn (astable multivibrator) còn gọi là mạch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tạo xung vuông (giải thích?!!)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-  Đa hài đơn ổn (monostable mulitivibrator) còn gọi là 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đa hài một trạng thái bền hay đa hài đợi (giải thích?!!)</a:t>
            </a:r>
          </a:p>
          <a:p>
            <a:pPr>
              <a:buFontTx/>
              <a:buChar char="-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Đa hài 2 trạng thái bền (bistable multivibrator) không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đối xứng (trigơ schmitt).</a:t>
            </a:r>
          </a:p>
          <a:p>
            <a:pPr>
              <a:buFontTx/>
              <a:buChar char="-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Đa hài 2 trạng thái bền (bistable multivibrator)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đối xứng (Flip Flop).  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 này khảo sát chủ yếu 3 dạng đầu, dạng thứ 4 đã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khảo sát rồi.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762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066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Sơ đồ nguyên lý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1" y="3657600"/>
            <a:ext cx="3169092" cy="224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905000"/>
            <a:ext cx="3173730" cy="159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802468"/>
            <a:ext cx="4038600" cy="380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563433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Nhận xét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Chu kỳ và tần số không phụ thuộc Vcc.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SV thử tìm cách xác định tần số từ mạch?!!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astable – dùng IC 555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066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Sơ đồ nguyên lý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00200"/>
            <a:ext cx="485804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04800" y="5943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Gợi ý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Thử dùng sơ đồ trên để tính toán thời gian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1576387"/>
            <a:ext cx="3930464" cy="383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astable – dùng IC 555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062335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Trường hợp: cần hệ số công tác ~ 50% </a:t>
            </a: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743200"/>
            <a:ext cx="368638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572000"/>
            <a:ext cx="1651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1752600"/>
            <a:ext cx="516228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own Arrow 8"/>
          <p:cNvSpPr/>
          <p:nvPr/>
        </p:nvSpPr>
        <p:spPr>
          <a:xfrm>
            <a:off x="685800" y="1676400"/>
            <a:ext cx="609600" cy="914400"/>
          </a:xfrm>
          <a:prstGeom prst="down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447800" y="3581400"/>
            <a:ext cx="381000" cy="381000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astable – dùng IC 555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909935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Mạch Astable dùng IC 555:</a:t>
            </a:r>
          </a:p>
          <a:p>
            <a:r>
              <a:rPr lang="en-US" sz="2400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Thí dụ: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Tìm tần số và hệ số công tác (duty cycle) của mạch dao động dùng IC555 có C=0,001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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F và R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=2,2 K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,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=100K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.</a:t>
            </a:r>
          </a:p>
          <a:p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Giải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:</a:t>
            </a:r>
          </a:p>
          <a:p>
            <a:endParaRPr lang="en-US" sz="2400" smtClean="0">
              <a:latin typeface="Arial-Rounded"/>
            </a:endParaRPr>
          </a:p>
          <a:p>
            <a:endParaRPr lang="en-US" sz="2400">
              <a:solidFill>
                <a:srgbClr val="C00000"/>
              </a:solidFill>
              <a:latin typeface="Arial-Rounded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2" y="2667000"/>
            <a:ext cx="7600948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876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Chú ý: hệ số công tác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 50% do R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B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&gt;&gt;R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A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.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Thử dùng R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A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= 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 (trị cho phép bé nhất) thì lúc này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 f = 7,18kHz và hệ số công tác là 50,3%.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astable – dùng IC 555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Tạo xung clock dùng dao động thạch anh  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460480"/>
            <a:ext cx="85344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mạch dao động vừa khảo sát dùng R,C là các linh kiện bị thay đổi giá trị theo nhiệt độ, yếu tố lão hóa làm sai lệch tần số.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Cải thiện dùng dao động thạch anh cho phép tạo tần số ra cực kỳ ổn định với nhiệt độ và lão hóa.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 có thạch anh với tần số từ 10kHz đến 80MHZ, phù hợp với các ứng dụng IC.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dao động thạch anh được dùng trong mọi hệ thống vi xử lý và vi tính (do đòi hỏi về timing phải cực kỳ chính xác).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909935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spc="-10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Câu hỏi ôn tập: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Tìm tần số gần đúng của mạch dao động dùng cổng trigơ Schmitt  74HC14 với R = 10K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 và C = 0,005F.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Tìm tần số và chu kỳ công tác của mạch dao động dùng 555 với R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R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B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=2,2K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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và C = 2000pF.</a:t>
            </a:r>
          </a:p>
          <a:p>
            <a:pPr marL="457200" indent="-457200">
              <a:spcBef>
                <a:spcPts val="600"/>
              </a:spcBef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Cho biết ưu điểm mạch dao động tạo clock dùng thạch anh so với mạch RC.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 dùng mạch số 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2210812"/>
            <a:ext cx="86106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1. Mạch đơn ổn chuyển trạng thái khi có xung kích, thời gian này tùy thuộc mạch ngoài RC.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2. Mạch tri gơ Schmitt là mạch so sánh hai mức, từ đó có khả năng sửa dạng xung.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3. Nhiều dạng mạch tạo xung vuông (xung clock) có thể thực hiện dùng cổng trigơ Schmitt, mạch đinh thời 555 hay mạch dao động thạch anh.   </a:t>
            </a:r>
          </a:p>
          <a:p>
            <a:endParaRPr lang="en-US" sz="2400" smtClean="0">
              <a:latin typeface="Arial-Rounde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92314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Tóm tắt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858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89080"/>
            <a:ext cx="84582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1. A one-shot (OS) is a logic circuit that can be triggered from its normal resting state (Q=0) to its triggered state (Q=1), where it remains for a time interval proportional to an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RC time constant.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2. Circuits that have a Schmitt-trigger type of input will respond reliably to slow-changing signals and will produce outputs with clean, sharp edges.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3. A variety of circuits can be used to generate clock signals at a desired frequency, including Schmitt-trigger oscillators, a 555 timer, and a crystal-controlled oscillator.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587514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IMPORTANT TERMS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841480"/>
            <a:ext cx="8458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Schmitt-trigger circuit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One-shot (OS)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Quasi-stable state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Nonretriggerable OS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Retriggerable OS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Astable or freerunning multivibrator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555 timer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Crystal-controlled clock generator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Clock skew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8923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 nội dung cần tự học ở nhà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2514600"/>
            <a:ext cx="8991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Xây dựng các công thức tính tần số của các mạch dao động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Thiết kế mạch dao động tạo tần số 1Hz dùng IC555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Củng cố lại các kiến thức đã học cho từng phần.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Làm các bài tập, chuẩn bị các câu hỏi ôn tập, các câu trắc nghiệm. 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Đọc nội dung tiếp theo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2199144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Chế tạo mạch đa hài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-  Dùng mạch rời (BJT, FET, SCR, …) 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-  Dùng op – amp 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-  Dùng IC số (nội dung nghiên cứu của phần này)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Dùng cổng 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Dùng IC số </a:t>
            </a:r>
          </a:p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-   Dùng IC chuyên dùng (chủ yếu khảo sát họ 555).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762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892314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Tổng kết chương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514600"/>
            <a:ext cx="73914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Đây là phần biên soạn nháp (có thể có lỗi in ấn), các bạn cần nghe giảng tại lớp.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Sinh viên đọc lại bài giảng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Tự tóm tắt sau khi đọc bài giảng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Làm các bài tập trong giáo trình (?!!)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câu hỏi với giáo viên ?!!!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433" y="1683628"/>
            <a:ext cx="7104767" cy="517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7620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trigơ schmitt</a:t>
            </a:r>
            <a:endParaRPr 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2192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Xét cổng đảo thông thường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762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trigơ Schmitt</a:t>
            </a:r>
            <a:endParaRPr lang="en-US" sz="24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0668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Xét cổng đảo dùng trigơ Schmitt: so sánh hai mức kích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133" y="1495425"/>
            <a:ext cx="7582467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2743200" y="1524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24200" y="15240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-Rounded"/>
              </a:rPr>
              <a:t>Ký hiệu</a:t>
            </a:r>
            <a:endParaRPr lang="en-US" sz="2400">
              <a:latin typeface="Arial-Rounde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858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Đơn ổn: Monostable (thường dùng làm mạch định thời – timer)</a:t>
            </a:r>
            <a:endParaRPr lang="en-US" sz="24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4189337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2051" y="1143000"/>
            <a:ext cx="1981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0494" y="2057400"/>
            <a:ext cx="237863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296216"/>
            <a:ext cx="6858000" cy="348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685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Monostable hay OS (one shot)</a:t>
            </a:r>
            <a:endParaRPr lang="en-US" sz="2400" spc="-1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143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IC thường chế tạo mạch đơn ổn (monostable: OS):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Không kích lại được (nonretriggerable)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Kích lại được (retriggerable)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343150"/>
            <a:ext cx="6174852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6263" y="4881802"/>
            <a:ext cx="6257137" cy="1899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685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 IC Monostable    </a:t>
            </a:r>
            <a:endParaRPr 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138428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Nhiều IC đơn ổn được chế tạo cho các phiên bản kích lại được và không kích lại được.</a:t>
            </a:r>
          </a:p>
          <a:p>
            <a:endParaRPr lang="en-US" sz="2400" b="1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400" b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74121 là IC cho một mạch đơn ổn không kích lại.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74221, 74LS221 và 74HC221 các IC với 2 đơn ổn không kích lại;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74122 và 74LS122 là IC một đơn ổn kích lại được;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74123, 74LS123 và 74HC123 là IC hai đơn ổn kích lại được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48768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chân R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R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EXT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/C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EXT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C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EXT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; các linh kiện được mắc thêm để có độ rộng xung ra cần thiết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685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74121: IC Monostable   </a:t>
            </a:r>
            <a:endParaRPr lang="en-US" sz="24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43000"/>
            <a:ext cx="4687049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267850"/>
            <a:ext cx="3962400" cy="314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53000" y="483114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Ký hiệu xung  với số 1: mạch không kích lại; trường hợp kích lại: không có số 1 này.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762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đa hài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1566</Words>
  <Application>Microsoft Office PowerPoint</Application>
  <PresentationFormat>On-screen Show (4:3)</PresentationFormat>
  <Paragraphs>226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Arial-Rounded</vt:lpstr>
      <vt:lpstr>Calibri</vt:lpstr>
      <vt:lpstr>Symbol</vt:lpstr>
      <vt:lpstr>Tahoma</vt:lpstr>
      <vt:lpstr>Wingdings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 dong va Dinh thoi</dc:title>
  <dc:creator>Nguyen Viet Hung</dc:creator>
  <cp:lastModifiedBy>Admin</cp:lastModifiedBy>
  <cp:revision>18</cp:revision>
  <dcterms:created xsi:type="dcterms:W3CDTF">2006-08-16T00:00:00Z</dcterms:created>
  <dcterms:modified xsi:type="dcterms:W3CDTF">2020-03-20T10:00:16Z</dcterms:modified>
</cp:coreProperties>
</file>