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8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7733-25A8-4613-B39F-60C3E2631D0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4C9D-8F4C-40AF-88B1-4C312C02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2" y="1901372"/>
            <a:ext cx="10813143" cy="1625599"/>
          </a:xfr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Cemen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sz="9600" dirty="0"/>
              <a:t>Bộ nhớ EPROM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17261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08082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Vào Run – compile tiến hành lưu file .bin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7"/>
          <a:stretch/>
        </p:blipFill>
        <p:spPr>
          <a:xfrm>
            <a:off x="1056290" y="1860330"/>
            <a:ext cx="10354368" cy="499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1859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60786"/>
          </a:xfr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r>
              <a:rPr lang="en-US" dirty="0"/>
              <a:t>File .asm và .bin đã được lưu lại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77451" y="110748"/>
            <a:ext cx="4493226" cy="7929220"/>
          </a:xfrm>
        </p:spPr>
      </p:pic>
    </p:spTree>
    <p:extLst>
      <p:ext uri="{BB962C8B-B14F-4D97-AF65-F5344CB8AC3E}">
        <p14:creationId xmlns:p14="http://schemas.microsoft.com/office/powerpoint/2010/main" val="6889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905657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br>
              <a:rPr lang="en-US" dirty="0"/>
            </a:br>
            <a:r>
              <a:rPr lang="en-US" dirty="0"/>
              <a:t>Nhấp chuột phải vào IC và tích vào edit properties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40" r="5694" b="37754"/>
          <a:stretch/>
        </p:blipFill>
        <p:spPr>
          <a:xfrm>
            <a:off x="165540" y="1905658"/>
            <a:ext cx="11185632" cy="4447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1859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>
            <a:gsLst>
              <a:gs pos="500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Tích vào mục “image file”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67242"/>
          <a:stretch/>
        </p:blipFill>
        <p:spPr>
          <a:xfrm>
            <a:off x="536028" y="1875895"/>
            <a:ext cx="11209281" cy="4178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11859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5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1046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br>
              <a:rPr lang="en-US" dirty="0"/>
            </a:br>
            <a:r>
              <a:rPr lang="en-US" dirty="0"/>
              <a:t>Tích vào “chay den quang cao” – nhấn OK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1" b="8855"/>
          <a:stretch/>
        </p:blipFill>
        <p:spPr>
          <a:xfrm>
            <a:off x="1292772" y="2270234"/>
            <a:ext cx="9664262" cy="4272456"/>
          </a:xfrm>
          <a:pattFill prst="pct2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5" name="TextBox 4"/>
          <p:cNvSpPr txBox="1"/>
          <p:nvPr/>
        </p:nvSpPr>
        <p:spPr>
          <a:xfrm>
            <a:off x="8527625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29" y="1513490"/>
            <a:ext cx="10515600" cy="342111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6000" dirty="0"/>
              <a:t>Dữ liệu đã được lưu vào bộ nhớ</a:t>
            </a:r>
            <a:br>
              <a:rPr lang="en-US" sz="6000" dirty="0"/>
            </a:br>
            <a:r>
              <a:rPr lang="en-US" sz="6000" dirty="0"/>
              <a:t>bây giờ có thể kết nối các linh kiện ngoại vi để tiến hành mô phỏng mạch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0326" y="6306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54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5675"/>
          </a:xfrm>
          <a:gradFill>
            <a:gsLst>
              <a:gs pos="36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Mô tả cấu trúc ROM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" y="1700785"/>
            <a:ext cx="7844499" cy="51572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455392"/>
              </p:ext>
            </p:extLst>
          </p:nvPr>
        </p:nvGraphicFramePr>
        <p:xfrm>
          <a:off x="8049738" y="2343912"/>
          <a:ext cx="3923958" cy="3574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5134"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  <a:r>
                        <a:rPr lang="en-US" sz="3200" baseline="-25000" dirty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</a:t>
                      </a:r>
                      <a:r>
                        <a:rPr lang="en-US" sz="3200" baseline="-25000" dirty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D</a:t>
                      </a:r>
                      <a:r>
                        <a:rPr lang="en-US" sz="3200" baseline="-25000" dirty="0"/>
                        <a:t>0</a:t>
                      </a:r>
                      <a:endParaRPr lang="en-US" sz="3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5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90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28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1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5731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F9D5BC"/>
            </a:gs>
            <a:gs pos="4400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loại EPROM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8" y="1701801"/>
            <a:ext cx="5877440" cy="516175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en-US" dirty="0"/>
              <a:t>UV EPROM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1826" y="1696245"/>
            <a:ext cx="6314558" cy="516731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E. EPROM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01900" y="3016251"/>
            <a:ext cx="14097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2900" y="3514724"/>
            <a:ext cx="647700" cy="9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2806700" y="380261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Cửa sổ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911600" y="3962400"/>
            <a:ext cx="647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54200" y="3962400"/>
            <a:ext cx="647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13100" y="5251451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13100" y="2647951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87055" y="3086012"/>
            <a:ext cx="130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Dữ liệu</a:t>
            </a:r>
          </a:p>
          <a:p>
            <a:r>
              <a:rPr lang="en-US" sz="2400" dirty="0"/>
              <a:t>Ngõ ra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9811" y="3107294"/>
            <a:ext cx="130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Địa chỉ</a:t>
            </a:r>
          </a:p>
          <a:p>
            <a:r>
              <a:rPr lang="en-US" sz="2400" dirty="0"/>
              <a:t>Ngõ vào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2837" y="5766653"/>
            <a:ext cx="1852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Điều khiển ghi –đọc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1737" y="2175172"/>
            <a:ext cx="143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Nguồn cc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86788" y="3016251"/>
            <a:ext cx="1409700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9996488" y="3962400"/>
            <a:ext cx="647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39088" y="3962400"/>
            <a:ext cx="6477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97988" y="5251451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297988" y="2647951"/>
            <a:ext cx="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24699" y="3107294"/>
            <a:ext cx="130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Địa chỉ</a:t>
            </a:r>
          </a:p>
          <a:p>
            <a:r>
              <a:rPr lang="en-US" sz="2400" dirty="0"/>
              <a:t>Ngõ vào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67725" y="5766653"/>
            <a:ext cx="1852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Điều khiển ghi –đọc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56625" y="2175172"/>
            <a:ext cx="1439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Nguồn cc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22167" y="3086012"/>
            <a:ext cx="130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Dữ liệu</a:t>
            </a:r>
          </a:p>
          <a:p>
            <a:r>
              <a:rPr lang="en-US" sz="2400" dirty="0"/>
              <a:t>Ngõ ra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80327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4618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Tổ chức bộ nhớ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6" y="1174618"/>
            <a:ext cx="7109627" cy="538584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33022"/>
              </p:ext>
            </p:extLst>
          </p:nvPr>
        </p:nvGraphicFramePr>
        <p:xfrm>
          <a:off x="7298312" y="1669143"/>
          <a:ext cx="4847770" cy="43020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2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1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400" kern="14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dịa chỉ A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Số ngăn nhớ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Vùng địa chỉ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 mã Hex)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86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1024</a:t>
                      </a: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( 1K)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2048 ( 2K)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4096 ( 4K)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8192 (8K)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16384 (16K)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32768(32K)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65536(64K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000-3FF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000-7FF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000-FFF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0000-1FFF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0000-3FFF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0000-7FFF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4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0000FFFF</a:t>
                      </a:r>
                      <a:r>
                        <a:rPr lang="en-US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74193" y="2317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80327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Đặc điểm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25564"/>
            <a:ext cx="6019800" cy="5532436"/>
          </a:xfrm>
          <a:gradFill flip="none" rotWithShape="1">
            <a:gsLst>
              <a:gs pos="54000">
                <a:srgbClr val="F9D5BC"/>
              </a:gs>
              <a:gs pos="31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UV EPROM</a:t>
            </a:r>
          </a:p>
          <a:p>
            <a:r>
              <a:rPr lang="en-US" sz="3200" dirty="0"/>
              <a:t>Xóa bằng tia UV do đó cần thiết bị chuyên dụng</a:t>
            </a:r>
          </a:p>
          <a:p>
            <a:r>
              <a:rPr lang="en-US" sz="3200" dirty="0"/>
              <a:t>Xóa toàn bộ</a:t>
            </a:r>
          </a:p>
          <a:p>
            <a:r>
              <a:rPr lang="en-US" sz="3200" dirty="0"/>
              <a:t>Tốc độ xóa chậm từ 20 – 30 phút</a:t>
            </a:r>
          </a:p>
          <a:p>
            <a:r>
              <a:rPr lang="en-US" sz="3200" dirty="0"/>
              <a:t>Tốc độ ghi chậm khoảng 50ms/ byte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25563"/>
            <a:ext cx="5994400" cy="5532436"/>
          </a:xfrm>
          <a:gradFill>
            <a:gsLst>
              <a:gs pos="54000">
                <a:srgbClr val="F9D5BC"/>
              </a:gs>
              <a:gs pos="38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8900000" scaled="1"/>
          </a:gra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</a:rPr>
              <a:t>E EPROM</a:t>
            </a:r>
          </a:p>
          <a:p>
            <a:r>
              <a:rPr lang="en-US" sz="3200" dirty="0"/>
              <a:t>Xóa dễ dàng bằng phương pháp lập trình</a:t>
            </a:r>
          </a:p>
          <a:p>
            <a:r>
              <a:rPr lang="en-US" sz="3200" dirty="0"/>
              <a:t>Có thể xóa từng byte</a:t>
            </a:r>
          </a:p>
          <a:p>
            <a:r>
              <a:rPr lang="en-US" sz="3200" dirty="0"/>
              <a:t>Tốc độ xóa nhanh khoảng 1 phút</a:t>
            </a:r>
          </a:p>
          <a:p>
            <a:r>
              <a:rPr lang="en-US" sz="3200" dirty="0"/>
              <a:t>Tốc độ ghi nhanh khoảng 5ms/ byte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480327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9544"/>
          </a:xfr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/>
              <a:t>Sơ đồ chân 2864 8KB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3" t="2097" r="10178"/>
          <a:stretch/>
        </p:blipFill>
        <p:spPr>
          <a:xfrm>
            <a:off x="348343" y="1277258"/>
            <a:ext cx="4040414" cy="541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3680" r="5435" b="2730"/>
          <a:stretch/>
        </p:blipFill>
        <p:spPr>
          <a:xfrm>
            <a:off x="4877726" y="1422400"/>
            <a:ext cx="6980446" cy="5268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6093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8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2364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risscrossEtching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Bảng trạng thái 2864 8KB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-239" t="11306" r="239" b="2617"/>
          <a:stretch/>
        </p:blipFill>
        <p:spPr>
          <a:xfrm>
            <a:off x="195943" y="1509485"/>
            <a:ext cx="11800114" cy="4927600"/>
          </a:xfrm>
          <a:prstGeom prst="rect">
            <a:avLst/>
          </a:prstGeom>
          <a:gradFill>
            <a:gsLst>
              <a:gs pos="500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0"/>
          </a:effectLst>
        </p:spPr>
      </p:pic>
      <p:sp>
        <p:nvSpPr>
          <p:cNvPr id="4" name="TextBox 3"/>
          <p:cNvSpPr txBox="1"/>
          <p:nvPr/>
        </p:nvSpPr>
        <p:spPr>
          <a:xfrm>
            <a:off x="8464561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77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3086"/>
          </a:xfr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lang="en-US" dirty="0"/>
              <a:t>Mô phỏng với proteus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3446"/>
            <a:ext cx="12192000" cy="520762"/>
          </a:xfrm>
        </p:spPr>
        <p:txBody>
          <a:bodyPr/>
          <a:lstStyle/>
          <a:p>
            <a:r>
              <a:rPr lang="en-US" dirty="0"/>
              <a:t>Viết chương trình với word hoặc excel tùy ý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02861"/>
              </p:ext>
            </p:extLst>
          </p:nvPr>
        </p:nvGraphicFramePr>
        <p:xfrm>
          <a:off x="362599" y="1781505"/>
          <a:ext cx="11524600" cy="474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609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  <a:r>
                        <a:rPr lang="en-US" sz="2200" baseline="-25000" dirty="0"/>
                        <a:t>7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992">
                <a:tc>
                  <a:txBody>
                    <a:bodyPr/>
                    <a:lstStyle/>
                    <a:p>
                      <a:r>
                        <a:rPr lang="en-US" sz="2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96093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E56B9-51A4-4D0F-B551-02CF66C44594}"/>
              </a:ext>
            </a:extLst>
          </p:cNvPr>
          <p:cNvSpPr txBox="1"/>
          <p:nvPr/>
        </p:nvSpPr>
        <p:spPr>
          <a:xfrm>
            <a:off x="1285102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548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Sử dụng trình biên dịch FASMW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97"/>
          <a:stretch/>
        </p:blipFill>
        <p:spPr>
          <a:xfrm>
            <a:off x="378373" y="1610582"/>
            <a:ext cx="11556124" cy="504246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8511859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9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681</Words>
  <Application>Microsoft Office PowerPoint</Application>
  <PresentationFormat>Widescreen</PresentationFormat>
  <Paragraphs>361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Bộ nhớ EPROM </vt:lpstr>
      <vt:lpstr>Mô tả cấu trúc ROM</vt:lpstr>
      <vt:lpstr>Phân loại EPROM</vt:lpstr>
      <vt:lpstr>Tổ chức bộ nhớ</vt:lpstr>
      <vt:lpstr>Đặc điểm</vt:lpstr>
      <vt:lpstr>Sơ đồ chân 2864 8KB</vt:lpstr>
      <vt:lpstr>Bảng trạng thái 2864 8KB</vt:lpstr>
      <vt:lpstr>Mô phỏng với proteus</vt:lpstr>
      <vt:lpstr>Sử dụng trình biên dịch FASMW</vt:lpstr>
      <vt:lpstr>Vào Run – compile tiến hành lưu file .bin</vt:lpstr>
      <vt:lpstr>File .asm và .bin đã được lưu lại</vt:lpstr>
      <vt:lpstr> Nhấp chuột phải vào IC và tích vào edit properties </vt:lpstr>
      <vt:lpstr>Tích vào mục “image file”</vt:lpstr>
      <vt:lpstr> Tích vào “chay den quang cao” – nhấn OK</vt:lpstr>
      <vt:lpstr>Dữ liệu đã được lưu vào bộ nhớ bây giờ có thể kết nối các linh kiện ngoại vi để tiến hành mô phỏng mạch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nhớ ROM - RAM</dc:title>
  <dc:creator>Ha A Thoi</dc:creator>
  <cp:lastModifiedBy>Danh Phan</cp:lastModifiedBy>
  <cp:revision>39</cp:revision>
  <dcterms:created xsi:type="dcterms:W3CDTF">2017-08-01T02:38:02Z</dcterms:created>
  <dcterms:modified xsi:type="dcterms:W3CDTF">2021-04-04T09:35:40Z</dcterms:modified>
</cp:coreProperties>
</file>