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bel" panose="020B0604020202020204" charset="0"/>
      <p:regular r:id="rId31"/>
    </p:embeddedFont>
    <p:embeddedFont>
      <p:font typeface="Anaheim" panose="020B0604020202020204" charset="0"/>
      <p:regular r:id="rId32"/>
    </p:embeddedFont>
    <p:embeddedFont>
      <p:font typeface="Anton" pitchFamily="2" charset="0"/>
      <p:regular r:id="rId33"/>
    </p:embeddedFont>
    <p:embeddedFont>
      <p:font typeface="Josefin Sans" pitchFamily="2" charset="0"/>
      <p:regular r:id="rId34"/>
      <p:bold r:id="rId35"/>
      <p:italic r:id="rId36"/>
      <p:boldItalic r:id="rId37"/>
    </p:embeddedFont>
    <p:embeddedFont>
      <p:font typeface="Josefin Slab" pitchFamily="2" charset="0"/>
      <p:regular r:id="rId38"/>
      <p:bold r:id="rId39"/>
      <p:italic r:id="rId40"/>
      <p:boldItalic r:id="rId41"/>
    </p:embeddedFont>
    <p:embeddedFont>
      <p:font typeface="Josefin Slab SemiBold" pitchFamily="2" charset="0"/>
      <p:bold r:id="rId42"/>
      <p:boldItalic r:id="rId43"/>
    </p:embeddedFont>
    <p:embeddedFont>
      <p:font typeface="Signika Medium" panose="020B0604020202020204" charset="0"/>
      <p:regular r:id="rId44"/>
      <p:bold r:id="rId45"/>
    </p:embeddedFont>
    <p:embeddedFont>
      <p:font typeface="Signika SemiBold" panose="020B0604020202020204" charset="0"/>
      <p:regular r:id="rId46"/>
      <p:bold r:id="rId47"/>
    </p:embeddedFont>
    <p:embeddedFont>
      <p:font typeface="Staatliches" panose="020B0604020202020204" charset="0"/>
      <p:regular r:id="rId48"/>
    </p:embeddedFont>
    <p:embeddedFont>
      <p:font typeface="Unica One"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MbFlbV5qoMcFKCZH+WKT08Fls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A4D147-E2CC-4FCA-A828-6EFF7F230C29}">
  <a:tblStyle styleId="{1FA4D147-E2CC-4FCA-A828-6EFF7F230C2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0D7EFF-441E-49B6-96DA-913E986725D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F3509A-A0CF-49E6-AC60-B09B6B4BEC3D}"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086e51371e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5" name="Google Shape;765;g1086e51371e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086e51371e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9" name="Google Shape;779;g1086e51371e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086e51371e_0_2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g1086e51371e_0_24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086e51371e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1" name="Google Shape;881;g1086e51371e_0_1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086e51371e_0_1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g1086e51371e_0_1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1086e51371e_0_1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7" name="Google Shape;1137;g1086e51371e_0_15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086e51371e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5" name="Google Shape;1155;g1086e51371e_0_15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86e51371e_0_1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2" name="Google Shape;1372;g1086e51371e_0_17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1086e51371e_0_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7" name="Google Shape;1387;g1086e51371e_0_17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086e51371e_0_1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3" name="Google Shape;1413;g1086e51371e_0_1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86e51371e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1086e51371e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1086e51371e_0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6" name="Google Shape;1446;g1086e51371e_0_18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1086e51371e_0_1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8" name="Google Shape;1518;g1086e51371e_0_19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1086e51371e_0_1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2" name="Google Shape;1542;g1086e51371e_0_19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1086e51371e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6" name="Google Shape;1706;g1086e51371e_0_25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1093cd0d4c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9" name="Google Shape;1809;g1093cd0d4c9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1086e51371e_0_2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3" name="Google Shape;1853;g1086e51371e_0_2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086e51371e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7" name="Google Shape;1897;g1086e51371e_5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1086e51371e_0_2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7" name="Google Shape;2057;g1086e51371e_0_2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1" name="Google Shape;22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86e51371e_0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g1086e51371e_0_1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86e51371e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1086e51371e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86e51371e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4" name="Google Shape;724;g1086e51371e_0_10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086e51371e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1086e51371e_0_10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086e51371e_0_1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g1086e51371e_0_10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086e51371e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1086e51371e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086e51371e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6" name="Google Shape;756;g1086e51371e_1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39"/>
          <p:cNvSpPr txBox="1">
            <a:spLocks noGrp="1"/>
          </p:cNvSpPr>
          <p:nvPr>
            <p:ph type="ctrTitle"/>
          </p:nvPr>
        </p:nvSpPr>
        <p:spPr>
          <a:xfrm>
            <a:off x="833000" y="1050513"/>
            <a:ext cx="3248400" cy="241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CBF4A"/>
              </a:buClr>
              <a:buSzPts val="3600"/>
              <a:buNone/>
              <a:defRPr sz="5400" b="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a:endParaRPr/>
          </a:p>
        </p:txBody>
      </p:sp>
      <p:sp>
        <p:nvSpPr>
          <p:cNvPr id="10" name="Google Shape;10;p39"/>
          <p:cNvSpPr txBox="1">
            <a:spLocks noGrp="1"/>
          </p:cNvSpPr>
          <p:nvPr>
            <p:ph type="subTitle" idx="1"/>
          </p:nvPr>
        </p:nvSpPr>
        <p:spPr>
          <a:xfrm>
            <a:off x="833000" y="3299563"/>
            <a:ext cx="3326700" cy="3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48"/>
          <p:cNvSpPr txBox="1">
            <a:spLocks noGrp="1"/>
          </p:cNvSpPr>
          <p:nvPr>
            <p:ph type="ctrTitle"/>
          </p:nvPr>
        </p:nvSpPr>
        <p:spPr>
          <a:xfrm>
            <a:off x="5641825" y="1658275"/>
            <a:ext cx="2655600" cy="182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D406A"/>
              </a:buClr>
              <a:buSzPts val="4800"/>
              <a:buNone/>
              <a:defRPr sz="36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48"/>
          <p:cNvGrpSpPr/>
          <p:nvPr/>
        </p:nvGrpSpPr>
        <p:grpSpPr>
          <a:xfrm>
            <a:off x="429933" y="1083300"/>
            <a:ext cx="4465655" cy="3077192"/>
            <a:chOff x="1211784" y="1483576"/>
            <a:chExt cx="6753864" cy="2714770"/>
          </a:xfrm>
        </p:grpSpPr>
        <p:sp>
          <p:nvSpPr>
            <p:cNvPr id="66" name="Google Shape;66;p48"/>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4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9"/>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rgbClr val="F3F3F3"/>
        </a:solidFill>
        <a:effectLst/>
      </p:bgPr>
    </p:bg>
    <p:spTree>
      <p:nvGrpSpPr>
        <p:cNvPr id="1" name="Shape 72"/>
        <p:cNvGrpSpPr/>
        <p:nvPr/>
      </p:nvGrpSpPr>
      <p:grpSpPr>
        <a:xfrm>
          <a:off x="0" y="0"/>
          <a:ext cx="0" cy="0"/>
          <a:chOff x="0" y="0"/>
          <a:chExt cx="0" cy="0"/>
        </a:xfrm>
      </p:grpSpPr>
      <p:sp>
        <p:nvSpPr>
          <p:cNvPr id="73" name="Google Shape;73;p50"/>
          <p:cNvSpPr txBox="1">
            <a:spLocks noGrp="1"/>
          </p:cNvSpPr>
          <p:nvPr>
            <p:ph type="subTitle" idx="1"/>
          </p:nvPr>
        </p:nvSpPr>
        <p:spPr>
          <a:xfrm>
            <a:off x="1551538" y="1552688"/>
            <a:ext cx="1887600" cy="43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
        <p:nvSpPr>
          <p:cNvPr id="74" name="Google Shape;74;p50"/>
          <p:cNvSpPr txBox="1">
            <a:spLocks noGrp="1"/>
          </p:cNvSpPr>
          <p:nvPr>
            <p:ph type="title"/>
          </p:nvPr>
        </p:nvSpPr>
        <p:spPr>
          <a:xfrm>
            <a:off x="1317988" y="938488"/>
            <a:ext cx="2354700" cy="67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3F3F3"/>
              </a:buClr>
              <a:buSzPts val="3000"/>
              <a:buNone/>
              <a:defRPr sz="3000" b="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75" name="Google Shape;75;p50"/>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0"/>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0"/>
          <p:cNvSpPr txBox="1">
            <a:spLocks noGrp="1"/>
          </p:cNvSpPr>
          <p:nvPr>
            <p:ph type="ctrTitle" idx="2"/>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rgbClr val="F3F3F3"/>
        </a:solidFill>
        <a:effectLst/>
      </p:bgPr>
    </p:bg>
    <p:spTree>
      <p:nvGrpSpPr>
        <p:cNvPr id="1" name="Shape 78"/>
        <p:cNvGrpSpPr/>
        <p:nvPr/>
      </p:nvGrpSpPr>
      <p:grpSpPr>
        <a:xfrm>
          <a:off x="0" y="0"/>
          <a:ext cx="0" cy="0"/>
          <a:chOff x="0" y="0"/>
          <a:chExt cx="0" cy="0"/>
        </a:xfrm>
      </p:grpSpPr>
      <p:sp>
        <p:nvSpPr>
          <p:cNvPr id="79" name="Google Shape;79;p51"/>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1"/>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1"/>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
        <p:nvSpPr>
          <p:cNvPr id="82" name="Google Shape;82;p51"/>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3" name="Google Shape;83;p51"/>
          <p:cNvSpPr txBox="1">
            <a:spLocks noGrp="1"/>
          </p:cNvSpPr>
          <p:nvPr>
            <p:ph type="subTitle" idx="1"/>
          </p:nvPr>
        </p:nvSpPr>
        <p:spPr>
          <a:xfrm>
            <a:off x="783450"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4" name="Google Shape;84;p51"/>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5" name="Google Shape;85;p51"/>
          <p:cNvSpPr txBox="1">
            <a:spLocks noGrp="1"/>
          </p:cNvSpPr>
          <p:nvPr>
            <p:ph type="subTitle" idx="4"/>
          </p:nvPr>
        </p:nvSpPr>
        <p:spPr>
          <a:xfrm>
            <a:off x="6153025"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6" name="Google Shape;86;p51"/>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7" name="Google Shape;87;p51"/>
          <p:cNvSpPr txBox="1">
            <a:spLocks noGrp="1"/>
          </p:cNvSpPr>
          <p:nvPr>
            <p:ph type="subTitle" idx="6"/>
          </p:nvPr>
        </p:nvSpPr>
        <p:spPr>
          <a:xfrm>
            <a:off x="3467027"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88" name="Google Shape;88;p51"/>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89" name="Google Shape;89;p51"/>
          <p:cNvSpPr txBox="1">
            <a:spLocks noGrp="1"/>
          </p:cNvSpPr>
          <p:nvPr>
            <p:ph type="subTitle" idx="8"/>
          </p:nvPr>
        </p:nvSpPr>
        <p:spPr>
          <a:xfrm>
            <a:off x="3467027" y="2437350"/>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90" name="Google Shape;90;p51"/>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91" name="Google Shape;91;p51"/>
          <p:cNvSpPr txBox="1">
            <a:spLocks noGrp="1"/>
          </p:cNvSpPr>
          <p:nvPr>
            <p:ph type="subTitle" idx="13"/>
          </p:nvPr>
        </p:nvSpPr>
        <p:spPr>
          <a:xfrm>
            <a:off x="782925"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
        <p:nvSpPr>
          <p:cNvPr id="92" name="Google Shape;92;p51"/>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sz="1200" i="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93" name="Google Shape;93;p51"/>
          <p:cNvSpPr txBox="1">
            <a:spLocks noGrp="1"/>
          </p:cNvSpPr>
          <p:nvPr>
            <p:ph type="subTitle" idx="15"/>
          </p:nvPr>
        </p:nvSpPr>
        <p:spPr>
          <a:xfrm>
            <a:off x="6152275" y="4048925"/>
            <a:ext cx="2210700" cy="348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52"/>
          <p:cNvSpPr txBox="1">
            <a:spLocks noGrp="1"/>
          </p:cNvSpPr>
          <p:nvPr>
            <p:ph type="ctrTitle"/>
          </p:nvPr>
        </p:nvSpPr>
        <p:spPr>
          <a:xfrm>
            <a:off x="1102925"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52"/>
          <p:cNvSpPr txBox="1">
            <a:spLocks noGrp="1"/>
          </p:cNvSpPr>
          <p:nvPr>
            <p:ph type="subTitle" idx="1"/>
          </p:nvPr>
        </p:nvSpPr>
        <p:spPr>
          <a:xfrm>
            <a:off x="8922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97" name="Google Shape;97;p5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2"/>
          <p:cNvSpPr txBox="1">
            <a:spLocks noGrp="1"/>
          </p:cNvSpPr>
          <p:nvPr>
            <p:ph type="ctrTitle" idx="2"/>
          </p:nvPr>
        </p:nvSpPr>
        <p:spPr>
          <a:xfrm>
            <a:off x="3836012"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52"/>
          <p:cNvSpPr txBox="1">
            <a:spLocks noGrp="1"/>
          </p:cNvSpPr>
          <p:nvPr>
            <p:ph type="subTitle" idx="3"/>
          </p:nvPr>
        </p:nvSpPr>
        <p:spPr>
          <a:xfrm>
            <a:off x="36253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01" name="Google Shape;101;p52"/>
          <p:cNvSpPr txBox="1">
            <a:spLocks noGrp="1"/>
          </p:cNvSpPr>
          <p:nvPr>
            <p:ph type="ctrTitle" idx="4"/>
          </p:nvPr>
        </p:nvSpPr>
        <p:spPr>
          <a:xfrm>
            <a:off x="6569025" y="1582025"/>
            <a:ext cx="1429500" cy="79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Staatliches"/>
              <a:buNone/>
              <a:defRPr sz="3600" b="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52"/>
          <p:cNvSpPr txBox="1">
            <a:spLocks noGrp="1"/>
          </p:cNvSpPr>
          <p:nvPr>
            <p:ph type="subTitle" idx="5"/>
          </p:nvPr>
        </p:nvSpPr>
        <p:spPr>
          <a:xfrm>
            <a:off x="6358461" y="2927713"/>
            <a:ext cx="1827900" cy="16710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03" name="Google Shape;103;p52"/>
          <p:cNvSpPr txBox="1">
            <a:spLocks noGrp="1"/>
          </p:cNvSpPr>
          <p:nvPr>
            <p:ph type="ctrTitle" idx="6"/>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53"/>
          <p:cNvSpPr txBox="1">
            <a:spLocks noGrp="1"/>
          </p:cNvSpPr>
          <p:nvPr>
            <p:ph type="subTitle" idx="1"/>
          </p:nvPr>
        </p:nvSpPr>
        <p:spPr>
          <a:xfrm>
            <a:off x="1773600" y="1638000"/>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6" name="Google Shape;106;p53"/>
          <p:cNvSpPr txBox="1">
            <a:spLocks noGrp="1"/>
          </p:cNvSpPr>
          <p:nvPr>
            <p:ph type="subTitle" idx="2"/>
          </p:nvPr>
        </p:nvSpPr>
        <p:spPr>
          <a:xfrm>
            <a:off x="1773600" y="2833794"/>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7" name="Google Shape;107;p53"/>
          <p:cNvSpPr txBox="1">
            <a:spLocks noGrp="1"/>
          </p:cNvSpPr>
          <p:nvPr>
            <p:ph type="subTitle" idx="3"/>
          </p:nvPr>
        </p:nvSpPr>
        <p:spPr>
          <a:xfrm>
            <a:off x="1773600" y="4045475"/>
            <a:ext cx="5596800" cy="3963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a:endParaRPr/>
          </a:p>
        </p:txBody>
      </p:sp>
      <p:sp>
        <p:nvSpPr>
          <p:cNvPr id="108" name="Google Shape;108;p53"/>
          <p:cNvSpPr txBox="1">
            <a:spLocks noGrp="1"/>
          </p:cNvSpPr>
          <p:nvPr>
            <p:ph type="title"/>
          </p:nvPr>
        </p:nvSpPr>
        <p:spPr>
          <a:xfrm>
            <a:off x="2808900" y="940200"/>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9" name="Google Shape;109;p53"/>
          <p:cNvSpPr txBox="1">
            <a:spLocks noGrp="1"/>
          </p:cNvSpPr>
          <p:nvPr>
            <p:ph type="title" idx="4"/>
          </p:nvPr>
        </p:nvSpPr>
        <p:spPr>
          <a:xfrm>
            <a:off x="2808900" y="2151874"/>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0" name="Google Shape;110;p53"/>
          <p:cNvSpPr txBox="1">
            <a:spLocks noGrp="1"/>
          </p:cNvSpPr>
          <p:nvPr>
            <p:ph type="title" idx="5"/>
          </p:nvPr>
        </p:nvSpPr>
        <p:spPr>
          <a:xfrm>
            <a:off x="2808900" y="3347675"/>
            <a:ext cx="3526200" cy="69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rgbClr val="F3F3F3"/>
        </a:solidFill>
        <a:effectLst/>
      </p:bgPr>
    </p:bg>
    <p:spTree>
      <p:nvGrpSpPr>
        <p:cNvPr id="1" name="Shape 111"/>
        <p:cNvGrpSpPr/>
        <p:nvPr/>
      </p:nvGrpSpPr>
      <p:grpSpPr>
        <a:xfrm>
          <a:off x="0" y="0"/>
          <a:ext cx="0" cy="0"/>
          <a:chOff x="0" y="0"/>
          <a:chExt cx="0" cy="0"/>
        </a:xfrm>
      </p:grpSpPr>
      <p:sp>
        <p:nvSpPr>
          <p:cNvPr id="112" name="Google Shape;112;p54"/>
          <p:cNvSpPr txBox="1">
            <a:spLocks noGrp="1"/>
          </p:cNvSpPr>
          <p:nvPr>
            <p:ph type="ctrTitle"/>
          </p:nvPr>
        </p:nvSpPr>
        <p:spPr>
          <a:xfrm>
            <a:off x="2302800" y="1658275"/>
            <a:ext cx="4538400" cy="182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b="0">
                <a:solidFill>
                  <a:srgbClr val="F3F3F3"/>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rgbClr val="F3F3F3"/>
        </a:solidFill>
        <a:effectLst/>
      </p:bgPr>
    </p:bg>
    <p:spTree>
      <p:nvGrpSpPr>
        <p:cNvPr id="1" name="Shape 113"/>
        <p:cNvGrpSpPr/>
        <p:nvPr/>
      </p:nvGrpSpPr>
      <p:grpSpPr>
        <a:xfrm>
          <a:off x="0" y="0"/>
          <a:ext cx="0" cy="0"/>
          <a:chOff x="0" y="0"/>
          <a:chExt cx="0" cy="0"/>
        </a:xfrm>
      </p:grpSpPr>
      <p:sp>
        <p:nvSpPr>
          <p:cNvPr id="114" name="Google Shape;114;p55"/>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5" name="Google Shape;115;p55"/>
          <p:cNvSpPr txBox="1">
            <a:spLocks noGrp="1"/>
          </p:cNvSpPr>
          <p:nvPr>
            <p:ph type="subTitle" idx="1"/>
          </p:nvPr>
        </p:nvSpPr>
        <p:spPr>
          <a:xfrm>
            <a:off x="3553122" y="344947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
        <p:nvSpPr>
          <p:cNvPr id="116" name="Google Shape;116;p55"/>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7" name="Google Shape;117;p55"/>
          <p:cNvSpPr txBox="1">
            <a:spLocks noGrp="1"/>
          </p:cNvSpPr>
          <p:nvPr>
            <p:ph type="subTitle" idx="3"/>
          </p:nvPr>
        </p:nvSpPr>
        <p:spPr>
          <a:xfrm>
            <a:off x="684997" y="379802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
        <p:nvSpPr>
          <p:cNvPr id="118" name="Google Shape;118;p55"/>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12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19" name="Google Shape;119;p55"/>
          <p:cNvSpPr txBox="1">
            <a:spLocks noGrp="1"/>
          </p:cNvSpPr>
          <p:nvPr>
            <p:ph type="subTitle" idx="5"/>
          </p:nvPr>
        </p:nvSpPr>
        <p:spPr>
          <a:xfrm>
            <a:off x="6364497" y="3798025"/>
            <a:ext cx="2210700" cy="98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56"/>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6"/>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6"/>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900"/>
              <a:buFont typeface="Arial"/>
              <a:buNone/>
            </a:pPr>
            <a:r>
              <a:rPr lang="en" sz="900" b="1" i="0" u="none" strike="noStrike" cap="none">
                <a:solidFill>
                  <a:schemeClr val="accent3"/>
                </a:solidFill>
                <a:latin typeface="Anaheim"/>
                <a:ea typeface="Anaheim"/>
                <a:cs typeface="Anaheim"/>
                <a:sym typeface="Anaheim"/>
              </a:rPr>
              <a:t>CREDITS</a:t>
            </a:r>
            <a:r>
              <a:rPr lang="en" sz="900" b="0" i="0" u="none" strike="noStrike" cap="none">
                <a:solidFill>
                  <a:schemeClr val="accent3"/>
                </a:solidFill>
                <a:latin typeface="Anaheim"/>
                <a:ea typeface="Anaheim"/>
                <a:cs typeface="Anaheim"/>
                <a:sym typeface="Anaheim"/>
              </a:rPr>
              <a:t>: This presentation template was created by </a:t>
            </a:r>
            <a:r>
              <a:rPr lang="en" sz="900" b="1" i="0" u="none" strike="noStrike" cap="none">
                <a:solidFill>
                  <a:schemeClr val="accent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b="0" i="0" u="none" strike="noStrike" cap="none">
                <a:solidFill>
                  <a:schemeClr val="accent3"/>
                </a:solidFill>
                <a:latin typeface="Anaheim"/>
                <a:ea typeface="Anaheim"/>
                <a:cs typeface="Anaheim"/>
                <a:sym typeface="Anaheim"/>
              </a:rPr>
              <a:t>, including icons by </a:t>
            </a:r>
            <a:r>
              <a:rPr lang="en" sz="900" b="1" i="0" u="none" strike="noStrike" cap="none">
                <a:solidFill>
                  <a:schemeClr val="accent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b="0" i="0" u="none" strike="noStrike" cap="none">
                <a:solidFill>
                  <a:schemeClr val="accent3"/>
                </a:solidFill>
                <a:latin typeface="Anaheim"/>
                <a:ea typeface="Anaheim"/>
                <a:cs typeface="Anaheim"/>
                <a:sym typeface="Anaheim"/>
              </a:rPr>
              <a:t>, and infographics &amp; images by </a:t>
            </a:r>
            <a:r>
              <a:rPr lang="en" sz="900" b="1" i="0" u="none" strike="noStrike" cap="none">
                <a:solidFill>
                  <a:schemeClr val="accent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i="0" u="none" strike="noStrike" cap="none">
                <a:solidFill>
                  <a:schemeClr val="accent3"/>
                </a:solidFill>
                <a:latin typeface="Anaheim"/>
                <a:ea typeface="Anaheim"/>
                <a:cs typeface="Anaheim"/>
                <a:sym typeface="Anaheim"/>
              </a:rPr>
              <a:t> </a:t>
            </a:r>
            <a:r>
              <a:rPr lang="en" sz="900" b="0" i="0" u="none" strike="noStrike" cap="none">
                <a:solidFill>
                  <a:schemeClr val="accent3"/>
                </a:solidFill>
                <a:latin typeface="Anaheim"/>
                <a:ea typeface="Anaheim"/>
                <a:cs typeface="Anaheim"/>
                <a:sym typeface="Anaheim"/>
              </a:rPr>
              <a:t>and illustrations by</a:t>
            </a:r>
            <a:r>
              <a:rPr lang="en" sz="900" b="1" i="0" u="none" strike="noStrike" cap="none">
                <a:solidFill>
                  <a:schemeClr val="accent3"/>
                </a:solidFill>
                <a:latin typeface="Anaheim"/>
                <a:ea typeface="Anaheim"/>
                <a:cs typeface="Anaheim"/>
                <a:sym typeface="Anaheim"/>
              </a:rPr>
              <a:t> </a:t>
            </a:r>
            <a:r>
              <a:rPr lang="en" sz="900" b="1" i="0" u="none" strike="noStrike" cap="none">
                <a:solidFill>
                  <a:schemeClr val="hlink"/>
                </a:solidFill>
                <a:uFill>
                  <a:noFill/>
                </a:uFill>
                <a:latin typeface="Anaheim"/>
                <a:ea typeface="Anaheim"/>
                <a:cs typeface="Anaheim"/>
                <a:sym typeface="Anaheim"/>
                <a:hlinkClick r:id="rId5"/>
              </a:rPr>
              <a:t>Storyset</a:t>
            </a:r>
            <a:endParaRPr sz="700" b="1" i="0" u="none" strike="noStrike" cap="none">
              <a:solidFill>
                <a:srgbClr val="434343"/>
              </a:solidFill>
              <a:latin typeface="Anaheim"/>
              <a:ea typeface="Anaheim"/>
              <a:cs typeface="Anaheim"/>
              <a:sym typeface="Anaheim"/>
            </a:endParaRPr>
          </a:p>
        </p:txBody>
      </p:sp>
      <p:sp>
        <p:nvSpPr>
          <p:cNvPr id="124" name="Google Shape;124;p56"/>
          <p:cNvSpPr txBox="1">
            <a:spLocks noGrp="1"/>
          </p:cNvSpPr>
          <p:nvPr>
            <p:ph type="ctrTitle"/>
          </p:nvPr>
        </p:nvSpPr>
        <p:spPr>
          <a:xfrm>
            <a:off x="833911" y="-301775"/>
            <a:ext cx="3248400" cy="241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CBF4A"/>
              </a:buClr>
              <a:buSzPts val="3600"/>
              <a:buNone/>
              <a:defRPr sz="6000" b="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a:endParaRPr/>
          </a:p>
        </p:txBody>
      </p:sp>
      <p:sp>
        <p:nvSpPr>
          <p:cNvPr id="125" name="Google Shape;125;p56"/>
          <p:cNvSpPr txBox="1">
            <a:spLocks noGrp="1"/>
          </p:cNvSpPr>
          <p:nvPr>
            <p:ph type="subTitle" idx="1"/>
          </p:nvPr>
        </p:nvSpPr>
        <p:spPr>
          <a:xfrm>
            <a:off x="833911" y="1947275"/>
            <a:ext cx="3326700" cy="3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40"/>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0"/>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0"/>
          <p:cNvSpPr txBox="1">
            <a:spLocks noGrp="1"/>
          </p:cNvSpPr>
          <p:nvPr>
            <p:ph type="subTitle" idx="1"/>
          </p:nvPr>
        </p:nvSpPr>
        <p:spPr>
          <a:xfrm flipH="1">
            <a:off x="889350" y="1030050"/>
            <a:ext cx="7409100" cy="28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40"/>
          <p:cNvSpPr txBox="1">
            <a:spLocks noGrp="1"/>
          </p:cNvSpPr>
          <p:nvPr>
            <p:ph type="ctrTitle"/>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411"/>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1">
  <p:cSld name="CUSTOM_16_3">
    <p:bg>
      <p:bgPr>
        <a:solidFill>
          <a:srgbClr val="F3F3F3"/>
        </a:solidFill>
        <a:effectLst/>
      </p:bgPr>
    </p:bg>
    <p:spTree>
      <p:nvGrpSpPr>
        <p:cNvPr id="1" name="Shape 128"/>
        <p:cNvGrpSpPr/>
        <p:nvPr/>
      </p:nvGrpSpPr>
      <p:grpSpPr>
        <a:xfrm>
          <a:off x="0" y="0"/>
          <a:ext cx="0" cy="0"/>
          <a:chOff x="0" y="0"/>
          <a:chExt cx="0" cy="0"/>
        </a:xfrm>
      </p:grpSpPr>
      <p:grpSp>
        <p:nvGrpSpPr>
          <p:cNvPr id="129" name="Google Shape;129;g1086e51371e_0_2447"/>
          <p:cNvGrpSpPr/>
          <p:nvPr/>
        </p:nvGrpSpPr>
        <p:grpSpPr>
          <a:xfrm>
            <a:off x="948275" y="3046075"/>
            <a:ext cx="8195650" cy="465225"/>
            <a:chOff x="948275" y="3046075"/>
            <a:chExt cx="8195650" cy="465225"/>
          </a:xfrm>
        </p:grpSpPr>
        <p:sp>
          <p:nvSpPr>
            <p:cNvPr id="130" name="Google Shape;130;g1086e51371e_0_2447"/>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1086e51371e_0_2447"/>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g1086e51371e_0_2447"/>
          <p:cNvSpPr txBox="1">
            <a:spLocks noGrp="1"/>
          </p:cNvSpPr>
          <p:nvPr>
            <p:ph type="ctrTitle"/>
          </p:nvPr>
        </p:nvSpPr>
        <p:spPr>
          <a:xfrm flipH="1">
            <a:off x="3611675" y="3046150"/>
            <a:ext cx="4728000" cy="4653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1200"/>
              <a:buNone/>
              <a:defRPr sz="1400" b="0">
                <a:latin typeface="Staatliches"/>
                <a:ea typeface="Staatliches"/>
                <a:cs typeface="Staatliches"/>
                <a:sym typeface="Staatliches"/>
              </a:defRPr>
            </a:lvl1pPr>
            <a:lvl2pPr lvl="1" algn="l" rtl="0">
              <a:lnSpc>
                <a:spcPct val="100000"/>
              </a:lnSpc>
              <a:spcBef>
                <a:spcPts val="0"/>
              </a:spcBef>
              <a:spcAft>
                <a:spcPts val="0"/>
              </a:spcAft>
              <a:buClr>
                <a:srgbClr val="F3F3F3"/>
              </a:buClr>
              <a:buSzPts val="1600"/>
              <a:buNone/>
              <a:defRPr sz="1600">
                <a:solidFill>
                  <a:srgbClr val="F3F3F3"/>
                </a:solidFill>
              </a:defRPr>
            </a:lvl2pPr>
            <a:lvl3pPr lvl="2" algn="l" rtl="0">
              <a:lnSpc>
                <a:spcPct val="100000"/>
              </a:lnSpc>
              <a:spcBef>
                <a:spcPts val="0"/>
              </a:spcBef>
              <a:spcAft>
                <a:spcPts val="0"/>
              </a:spcAft>
              <a:buClr>
                <a:srgbClr val="F3F3F3"/>
              </a:buClr>
              <a:buSzPts val="1600"/>
              <a:buNone/>
              <a:defRPr sz="1600">
                <a:solidFill>
                  <a:srgbClr val="F3F3F3"/>
                </a:solidFill>
              </a:defRPr>
            </a:lvl3pPr>
            <a:lvl4pPr lvl="3" algn="l" rtl="0">
              <a:lnSpc>
                <a:spcPct val="100000"/>
              </a:lnSpc>
              <a:spcBef>
                <a:spcPts val="0"/>
              </a:spcBef>
              <a:spcAft>
                <a:spcPts val="0"/>
              </a:spcAft>
              <a:buClr>
                <a:srgbClr val="F3F3F3"/>
              </a:buClr>
              <a:buSzPts val="1600"/>
              <a:buNone/>
              <a:defRPr sz="1600">
                <a:solidFill>
                  <a:srgbClr val="F3F3F3"/>
                </a:solidFill>
              </a:defRPr>
            </a:lvl4pPr>
            <a:lvl5pPr lvl="4" algn="l" rtl="0">
              <a:lnSpc>
                <a:spcPct val="100000"/>
              </a:lnSpc>
              <a:spcBef>
                <a:spcPts val="0"/>
              </a:spcBef>
              <a:spcAft>
                <a:spcPts val="0"/>
              </a:spcAft>
              <a:buClr>
                <a:srgbClr val="F3F3F3"/>
              </a:buClr>
              <a:buSzPts val="1600"/>
              <a:buNone/>
              <a:defRPr sz="1600">
                <a:solidFill>
                  <a:srgbClr val="F3F3F3"/>
                </a:solidFill>
              </a:defRPr>
            </a:lvl5pPr>
            <a:lvl6pPr lvl="5" algn="l" rtl="0">
              <a:lnSpc>
                <a:spcPct val="100000"/>
              </a:lnSpc>
              <a:spcBef>
                <a:spcPts val="0"/>
              </a:spcBef>
              <a:spcAft>
                <a:spcPts val="0"/>
              </a:spcAft>
              <a:buClr>
                <a:srgbClr val="F3F3F3"/>
              </a:buClr>
              <a:buSzPts val="1600"/>
              <a:buNone/>
              <a:defRPr sz="1600">
                <a:solidFill>
                  <a:srgbClr val="F3F3F3"/>
                </a:solidFill>
              </a:defRPr>
            </a:lvl6pPr>
            <a:lvl7pPr lvl="6" algn="l" rtl="0">
              <a:lnSpc>
                <a:spcPct val="100000"/>
              </a:lnSpc>
              <a:spcBef>
                <a:spcPts val="0"/>
              </a:spcBef>
              <a:spcAft>
                <a:spcPts val="0"/>
              </a:spcAft>
              <a:buClr>
                <a:srgbClr val="F3F3F3"/>
              </a:buClr>
              <a:buSzPts val="1600"/>
              <a:buNone/>
              <a:defRPr sz="1600">
                <a:solidFill>
                  <a:srgbClr val="F3F3F3"/>
                </a:solidFill>
              </a:defRPr>
            </a:lvl7pPr>
            <a:lvl8pPr lvl="7" algn="l" rtl="0">
              <a:lnSpc>
                <a:spcPct val="100000"/>
              </a:lnSpc>
              <a:spcBef>
                <a:spcPts val="0"/>
              </a:spcBef>
              <a:spcAft>
                <a:spcPts val="0"/>
              </a:spcAft>
              <a:buClr>
                <a:srgbClr val="F3F3F3"/>
              </a:buClr>
              <a:buSzPts val="1600"/>
              <a:buNone/>
              <a:defRPr sz="1600">
                <a:solidFill>
                  <a:srgbClr val="F3F3F3"/>
                </a:solidFill>
              </a:defRPr>
            </a:lvl8pPr>
            <a:lvl9pPr lvl="8" algn="l" rtl="0">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133" name="Google Shape;133;g1086e51371e_0_2447"/>
          <p:cNvSpPr txBox="1">
            <a:spLocks noGrp="1"/>
          </p:cNvSpPr>
          <p:nvPr>
            <p:ph type="subTitle" idx="1"/>
          </p:nvPr>
        </p:nvSpPr>
        <p:spPr>
          <a:xfrm flipH="1">
            <a:off x="4201775" y="1876125"/>
            <a:ext cx="4137900" cy="10014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Font typeface="Abel"/>
              <a:buNone/>
              <a:defRPr sz="1600"/>
            </a:lvl1pPr>
            <a:lvl2pPr lvl="1"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algn="l"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rgbClr val="F3F3F3"/>
        </a:solidFill>
        <a:effectLst/>
      </p:bgPr>
    </p:bg>
    <p:spTree>
      <p:nvGrpSpPr>
        <p:cNvPr id="1" name="Shape 16"/>
        <p:cNvGrpSpPr/>
        <p:nvPr/>
      </p:nvGrpSpPr>
      <p:grpSpPr>
        <a:xfrm>
          <a:off x="0" y="0"/>
          <a:ext cx="0" cy="0"/>
          <a:chOff x="0" y="0"/>
          <a:chExt cx="0" cy="0"/>
        </a:xfrm>
      </p:grpSpPr>
      <p:sp>
        <p:nvSpPr>
          <p:cNvPr id="17" name="Google Shape;17;p41"/>
          <p:cNvSpPr txBox="1">
            <a:spLocks noGrp="1"/>
          </p:cNvSpPr>
          <p:nvPr>
            <p:ph type="ctrTitle"/>
          </p:nvPr>
        </p:nvSpPr>
        <p:spPr>
          <a:xfrm>
            <a:off x="3782800" y="1657625"/>
            <a:ext cx="21273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18" name="Google Shape;18;p41"/>
          <p:cNvSpPr txBox="1">
            <a:spLocks noGrp="1"/>
          </p:cNvSpPr>
          <p:nvPr>
            <p:ph type="ctrTitle" idx="2"/>
          </p:nvPr>
        </p:nvSpPr>
        <p:spPr>
          <a:xfrm>
            <a:off x="3782800" y="3482450"/>
            <a:ext cx="23094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19" name="Google Shape;19;p41"/>
          <p:cNvSpPr txBox="1">
            <a:spLocks noGrp="1"/>
          </p:cNvSpPr>
          <p:nvPr>
            <p:ph type="ctrTitle" idx="3"/>
          </p:nvPr>
        </p:nvSpPr>
        <p:spPr>
          <a:xfrm>
            <a:off x="6235575" y="1657625"/>
            <a:ext cx="22536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20" name="Google Shape;20;p41"/>
          <p:cNvSpPr txBox="1">
            <a:spLocks noGrp="1"/>
          </p:cNvSpPr>
          <p:nvPr>
            <p:ph type="ctrTitle" idx="4"/>
          </p:nvPr>
        </p:nvSpPr>
        <p:spPr>
          <a:xfrm>
            <a:off x="6235575" y="3482450"/>
            <a:ext cx="2253600" cy="32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200"/>
              <a:buNone/>
              <a:defRPr sz="2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sz="1200" b="0">
                <a:solidFill>
                  <a:srgbClr val="F3F3F3"/>
                </a:solidFill>
              </a:defRPr>
            </a:lvl2pPr>
            <a:lvl3pPr lvl="2" algn="l">
              <a:lnSpc>
                <a:spcPct val="100000"/>
              </a:lnSpc>
              <a:spcBef>
                <a:spcPts val="0"/>
              </a:spcBef>
              <a:spcAft>
                <a:spcPts val="0"/>
              </a:spcAft>
              <a:buClr>
                <a:srgbClr val="F3F3F3"/>
              </a:buClr>
              <a:buSzPts val="1200"/>
              <a:buNone/>
              <a:defRPr sz="1200" b="0">
                <a:solidFill>
                  <a:srgbClr val="F3F3F3"/>
                </a:solidFill>
              </a:defRPr>
            </a:lvl3pPr>
            <a:lvl4pPr lvl="3" algn="l">
              <a:lnSpc>
                <a:spcPct val="100000"/>
              </a:lnSpc>
              <a:spcBef>
                <a:spcPts val="0"/>
              </a:spcBef>
              <a:spcAft>
                <a:spcPts val="0"/>
              </a:spcAft>
              <a:buClr>
                <a:srgbClr val="F3F3F3"/>
              </a:buClr>
              <a:buSzPts val="1200"/>
              <a:buNone/>
              <a:defRPr sz="1200" b="0">
                <a:solidFill>
                  <a:srgbClr val="F3F3F3"/>
                </a:solidFill>
              </a:defRPr>
            </a:lvl4pPr>
            <a:lvl5pPr lvl="4" algn="l">
              <a:lnSpc>
                <a:spcPct val="100000"/>
              </a:lnSpc>
              <a:spcBef>
                <a:spcPts val="0"/>
              </a:spcBef>
              <a:spcAft>
                <a:spcPts val="0"/>
              </a:spcAft>
              <a:buClr>
                <a:srgbClr val="F3F3F3"/>
              </a:buClr>
              <a:buSzPts val="1200"/>
              <a:buNone/>
              <a:defRPr sz="1200" b="0">
                <a:solidFill>
                  <a:srgbClr val="F3F3F3"/>
                </a:solidFill>
              </a:defRPr>
            </a:lvl5pPr>
            <a:lvl6pPr lvl="5" algn="l">
              <a:lnSpc>
                <a:spcPct val="100000"/>
              </a:lnSpc>
              <a:spcBef>
                <a:spcPts val="0"/>
              </a:spcBef>
              <a:spcAft>
                <a:spcPts val="0"/>
              </a:spcAft>
              <a:buClr>
                <a:srgbClr val="F3F3F3"/>
              </a:buClr>
              <a:buSzPts val="1200"/>
              <a:buNone/>
              <a:defRPr sz="1200" b="0">
                <a:solidFill>
                  <a:srgbClr val="F3F3F3"/>
                </a:solidFill>
              </a:defRPr>
            </a:lvl6pPr>
            <a:lvl7pPr lvl="6" algn="l">
              <a:lnSpc>
                <a:spcPct val="100000"/>
              </a:lnSpc>
              <a:spcBef>
                <a:spcPts val="0"/>
              </a:spcBef>
              <a:spcAft>
                <a:spcPts val="0"/>
              </a:spcAft>
              <a:buClr>
                <a:srgbClr val="F3F3F3"/>
              </a:buClr>
              <a:buSzPts val="1200"/>
              <a:buNone/>
              <a:defRPr sz="1200" b="0">
                <a:solidFill>
                  <a:srgbClr val="F3F3F3"/>
                </a:solidFill>
              </a:defRPr>
            </a:lvl7pPr>
            <a:lvl8pPr lvl="7" algn="l">
              <a:lnSpc>
                <a:spcPct val="100000"/>
              </a:lnSpc>
              <a:spcBef>
                <a:spcPts val="0"/>
              </a:spcBef>
              <a:spcAft>
                <a:spcPts val="0"/>
              </a:spcAft>
              <a:buClr>
                <a:srgbClr val="F3F3F3"/>
              </a:buClr>
              <a:buSzPts val="1200"/>
              <a:buNone/>
              <a:defRPr sz="1200" b="0">
                <a:solidFill>
                  <a:srgbClr val="F3F3F3"/>
                </a:solidFill>
              </a:defRPr>
            </a:lvl8pPr>
            <a:lvl9pPr lvl="8" algn="l">
              <a:lnSpc>
                <a:spcPct val="100000"/>
              </a:lnSpc>
              <a:spcBef>
                <a:spcPts val="0"/>
              </a:spcBef>
              <a:spcAft>
                <a:spcPts val="0"/>
              </a:spcAft>
              <a:buClr>
                <a:srgbClr val="F3F3F3"/>
              </a:buClr>
              <a:buSzPts val="1200"/>
              <a:buNone/>
              <a:defRPr sz="1200" b="0">
                <a:solidFill>
                  <a:srgbClr val="F3F3F3"/>
                </a:solidFill>
              </a:defRPr>
            </a:lvl9pPr>
          </a:lstStyle>
          <a:p>
            <a:endParaRPr/>
          </a:p>
        </p:txBody>
      </p:sp>
      <p:sp>
        <p:nvSpPr>
          <p:cNvPr id="21" name="Google Shape;21;p41"/>
          <p:cNvSpPr txBox="1">
            <a:spLocks noGrp="1"/>
          </p:cNvSpPr>
          <p:nvPr>
            <p:ph type="subTitle" idx="1"/>
          </p:nvPr>
        </p:nvSpPr>
        <p:spPr>
          <a:xfrm>
            <a:off x="3782800" y="183720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2" name="Google Shape;22;p41"/>
          <p:cNvSpPr txBox="1">
            <a:spLocks noGrp="1"/>
          </p:cNvSpPr>
          <p:nvPr>
            <p:ph type="subTitle" idx="5"/>
          </p:nvPr>
        </p:nvSpPr>
        <p:spPr>
          <a:xfrm>
            <a:off x="3782800" y="365979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1"/>
          <p:cNvSpPr txBox="1">
            <a:spLocks noGrp="1"/>
          </p:cNvSpPr>
          <p:nvPr>
            <p:ph type="subTitle" idx="6"/>
          </p:nvPr>
        </p:nvSpPr>
        <p:spPr>
          <a:xfrm>
            <a:off x="6235575" y="183720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a:endParaRPr/>
          </a:p>
        </p:txBody>
      </p:sp>
      <p:sp>
        <p:nvSpPr>
          <p:cNvPr id="24" name="Google Shape;24;p41"/>
          <p:cNvSpPr txBox="1">
            <a:spLocks noGrp="1"/>
          </p:cNvSpPr>
          <p:nvPr>
            <p:ph type="subTitle" idx="7"/>
          </p:nvPr>
        </p:nvSpPr>
        <p:spPr>
          <a:xfrm>
            <a:off x="6235575" y="3659793"/>
            <a:ext cx="1899900" cy="50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42"/>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2"/>
          <p:cNvSpPr txBox="1">
            <a:spLocks noGrp="1"/>
          </p:cNvSpPr>
          <p:nvPr>
            <p:ph type="ctrTitle"/>
          </p:nvPr>
        </p:nvSpPr>
        <p:spPr>
          <a:xfrm>
            <a:off x="2237395" y="1645788"/>
            <a:ext cx="4669200" cy="384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2D406A"/>
              </a:buClr>
              <a:buSzPts val="2400"/>
              <a:buNone/>
              <a:defRPr sz="24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42"/>
          <p:cNvSpPr txBox="1">
            <a:spLocks noGrp="1"/>
          </p:cNvSpPr>
          <p:nvPr>
            <p:ph type="subTitle" idx="1"/>
          </p:nvPr>
        </p:nvSpPr>
        <p:spPr>
          <a:xfrm>
            <a:off x="2562675" y="2190023"/>
            <a:ext cx="4018200" cy="1307700"/>
          </a:xfrm>
          <a:prstGeom prst="rect">
            <a:avLst/>
          </a:prstGeom>
          <a:noFill/>
          <a:ln>
            <a:noFill/>
          </a:ln>
        </p:spPr>
        <p:txBody>
          <a:bodyPr spcFirstLastPara="1" wrap="square" lIns="91425" tIns="91425" rIns="91425" bIns="91425" anchor="t" anchorCtr="0">
            <a:noAutofit/>
          </a:bodyPr>
          <a:lstStyle>
            <a:lvl1pPr marR="72000" lv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42"/>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rgbClr val="F3F3F3"/>
        </a:solidFill>
        <a:effectLst/>
      </p:bgPr>
    </p:bg>
    <p:spTree>
      <p:nvGrpSpPr>
        <p:cNvPr id="1" name="Shape 30"/>
        <p:cNvGrpSpPr/>
        <p:nvPr/>
      </p:nvGrpSpPr>
      <p:grpSpPr>
        <a:xfrm>
          <a:off x="0" y="0"/>
          <a:ext cx="0" cy="0"/>
          <a:chOff x="0" y="0"/>
          <a:chExt cx="0" cy="0"/>
        </a:xfrm>
      </p:grpSpPr>
      <p:grpSp>
        <p:nvGrpSpPr>
          <p:cNvPr id="31" name="Google Shape;31;p43"/>
          <p:cNvGrpSpPr/>
          <p:nvPr/>
        </p:nvGrpSpPr>
        <p:grpSpPr>
          <a:xfrm>
            <a:off x="948275" y="3046075"/>
            <a:ext cx="8195650" cy="465225"/>
            <a:chOff x="948275" y="3046075"/>
            <a:chExt cx="8195650" cy="465225"/>
          </a:xfrm>
        </p:grpSpPr>
        <p:sp>
          <p:nvSpPr>
            <p:cNvPr id="32" name="Google Shape;32;p43"/>
            <p:cNvSpPr/>
            <p:nvPr/>
          </p:nvSpPr>
          <p:spPr>
            <a:xfrm>
              <a:off x="948275" y="3103000"/>
              <a:ext cx="8076600" cy="4083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3"/>
            <p:cNvSpPr/>
            <p:nvPr/>
          </p:nvSpPr>
          <p:spPr>
            <a:xfrm>
              <a:off x="1008525" y="3046075"/>
              <a:ext cx="8135400" cy="4083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43"/>
          <p:cNvSpPr txBox="1">
            <a:spLocks noGrp="1"/>
          </p:cNvSpPr>
          <p:nvPr>
            <p:ph type="ctrTitle"/>
          </p:nvPr>
        </p:nvSpPr>
        <p:spPr>
          <a:xfrm flipH="1">
            <a:off x="3611675" y="3046150"/>
            <a:ext cx="4728000" cy="465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3F3F3"/>
              </a:buClr>
              <a:buSzPts val="1200"/>
              <a:buNone/>
              <a:defRPr sz="1400" b="0">
                <a:latin typeface="Staatliches"/>
                <a:ea typeface="Staatliches"/>
                <a:cs typeface="Staatliches"/>
                <a:sym typeface="Staatliches"/>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a:endParaRPr/>
          </a:p>
        </p:txBody>
      </p:sp>
      <p:sp>
        <p:nvSpPr>
          <p:cNvPr id="35" name="Google Shape;35;p43"/>
          <p:cNvSpPr txBox="1">
            <a:spLocks noGrp="1"/>
          </p:cNvSpPr>
          <p:nvPr>
            <p:ph type="subTitle" idx="1"/>
          </p:nvPr>
        </p:nvSpPr>
        <p:spPr>
          <a:xfrm flipH="1">
            <a:off x="4201775" y="1876125"/>
            <a:ext cx="4137900" cy="1001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44"/>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4"/>
          <p:cNvSpPr txBox="1">
            <a:spLocks noGrp="1"/>
          </p:cNvSpPr>
          <p:nvPr>
            <p:ph type="ctrTitle"/>
          </p:nvPr>
        </p:nvSpPr>
        <p:spPr>
          <a:xfrm>
            <a:off x="1456650" y="1715300"/>
            <a:ext cx="1745100" cy="1104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3F3F3"/>
              </a:buClr>
              <a:buSzPts val="3000"/>
              <a:buNone/>
              <a:defRPr sz="3600" b="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44"/>
          <p:cNvSpPr txBox="1">
            <a:spLocks noGrp="1"/>
          </p:cNvSpPr>
          <p:nvPr>
            <p:ph type="subTitle" idx="1"/>
          </p:nvPr>
        </p:nvSpPr>
        <p:spPr>
          <a:xfrm>
            <a:off x="889350" y="2819625"/>
            <a:ext cx="2312400" cy="1104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44"/>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45"/>
          <p:cNvSpPr txBox="1">
            <a:spLocks noGrp="1"/>
          </p:cNvSpPr>
          <p:nvPr>
            <p:ph type="ctrTitle"/>
          </p:nvPr>
        </p:nvSpPr>
        <p:spPr>
          <a:xfrm>
            <a:off x="1477038" y="2960925"/>
            <a:ext cx="25389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2D406A"/>
              </a:buClr>
              <a:buSzPts val="1600"/>
              <a:buNone/>
              <a:defRPr sz="16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45"/>
          <p:cNvSpPr txBox="1">
            <a:spLocks noGrp="1"/>
          </p:cNvSpPr>
          <p:nvPr>
            <p:ph type="subTitle" idx="1"/>
          </p:nvPr>
        </p:nvSpPr>
        <p:spPr>
          <a:xfrm>
            <a:off x="1477050" y="3273500"/>
            <a:ext cx="2642400" cy="568500"/>
          </a:xfrm>
          <a:prstGeom prst="rect">
            <a:avLst/>
          </a:prstGeom>
          <a:noFill/>
          <a:ln>
            <a:noFill/>
          </a:ln>
        </p:spPr>
        <p:txBody>
          <a:bodyPr spcFirstLastPara="1" wrap="square" lIns="91425" tIns="91425" rIns="91425" bIns="91425" anchor="t" anchorCtr="0">
            <a:noAutofit/>
          </a:bodyPr>
          <a:lstStyle>
            <a:lvl1pPr marR="72000"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45"/>
          <p:cNvSpPr txBox="1">
            <a:spLocks noGrp="1"/>
          </p:cNvSpPr>
          <p:nvPr>
            <p:ph type="ctrTitle" idx="2"/>
          </p:nvPr>
        </p:nvSpPr>
        <p:spPr>
          <a:xfrm>
            <a:off x="4938415" y="2957875"/>
            <a:ext cx="25389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2D406A"/>
              </a:buClr>
              <a:buSzPts val="1600"/>
              <a:buNone/>
              <a:defRPr sz="1600" b="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45"/>
          <p:cNvSpPr txBox="1">
            <a:spLocks noGrp="1"/>
          </p:cNvSpPr>
          <p:nvPr>
            <p:ph type="subTitle" idx="3"/>
          </p:nvPr>
        </p:nvSpPr>
        <p:spPr>
          <a:xfrm>
            <a:off x="4938421" y="3270450"/>
            <a:ext cx="2538900" cy="56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4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5"/>
          <p:cNvSpPr txBox="1">
            <a:spLocks noGrp="1"/>
          </p:cNvSpPr>
          <p:nvPr>
            <p:ph type="ctrTitle" idx="4"/>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46"/>
          <p:cNvSpPr txBox="1">
            <a:spLocks noGrp="1"/>
          </p:cNvSpPr>
          <p:nvPr>
            <p:ph type="ctrTitle"/>
          </p:nvPr>
        </p:nvSpPr>
        <p:spPr>
          <a:xfrm>
            <a:off x="1651900" y="1663150"/>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46"/>
          <p:cNvSpPr txBox="1">
            <a:spLocks noGrp="1"/>
          </p:cNvSpPr>
          <p:nvPr>
            <p:ph type="subTitle" idx="1"/>
          </p:nvPr>
        </p:nvSpPr>
        <p:spPr>
          <a:xfrm>
            <a:off x="1651900" y="2239450"/>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46"/>
          <p:cNvSpPr txBox="1">
            <a:spLocks noGrp="1"/>
          </p:cNvSpPr>
          <p:nvPr>
            <p:ph type="ctrTitle" idx="2"/>
          </p:nvPr>
        </p:nvSpPr>
        <p:spPr>
          <a:xfrm>
            <a:off x="1651900" y="3365574"/>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46"/>
          <p:cNvSpPr txBox="1">
            <a:spLocks noGrp="1"/>
          </p:cNvSpPr>
          <p:nvPr>
            <p:ph type="subTitle" idx="3"/>
          </p:nvPr>
        </p:nvSpPr>
        <p:spPr>
          <a:xfrm>
            <a:off x="1651900" y="3937803"/>
            <a:ext cx="2907900" cy="974700"/>
          </a:xfrm>
          <a:prstGeom prst="rect">
            <a:avLst/>
          </a:prstGeom>
          <a:noFill/>
          <a:ln>
            <a:noFill/>
          </a:ln>
        </p:spPr>
        <p:txBody>
          <a:bodyPr spcFirstLastPara="1" wrap="square" lIns="91425" tIns="91425" rIns="91425" bIns="91425" anchor="t" anchorCtr="0">
            <a:noAutofit/>
          </a:bodyPr>
          <a:lstStyle>
            <a:lvl1pPr marR="72000"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46"/>
          <p:cNvSpPr txBox="1">
            <a:spLocks noGrp="1"/>
          </p:cNvSpPr>
          <p:nvPr>
            <p:ph type="ctrTitle" idx="4"/>
          </p:nvPr>
        </p:nvSpPr>
        <p:spPr>
          <a:xfrm>
            <a:off x="5107893" y="3365575"/>
            <a:ext cx="26193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46"/>
          <p:cNvSpPr txBox="1">
            <a:spLocks noGrp="1"/>
          </p:cNvSpPr>
          <p:nvPr>
            <p:ph type="subTitle" idx="5"/>
          </p:nvPr>
        </p:nvSpPr>
        <p:spPr>
          <a:xfrm>
            <a:off x="5107893" y="3937703"/>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46"/>
          <p:cNvSpPr txBox="1">
            <a:spLocks noGrp="1"/>
          </p:cNvSpPr>
          <p:nvPr>
            <p:ph type="ctrTitle" idx="6"/>
          </p:nvPr>
        </p:nvSpPr>
        <p:spPr>
          <a:xfrm>
            <a:off x="5107893" y="1663150"/>
            <a:ext cx="2784900" cy="576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b="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sz="1600" b="0">
                <a:latin typeface="Anton"/>
                <a:ea typeface="Anton"/>
                <a:cs typeface="Anton"/>
                <a:sym typeface="Anton"/>
              </a:defRPr>
            </a:lvl2pPr>
            <a:lvl3pPr lvl="2" algn="l">
              <a:lnSpc>
                <a:spcPct val="100000"/>
              </a:lnSpc>
              <a:spcBef>
                <a:spcPts val="0"/>
              </a:spcBef>
              <a:spcAft>
                <a:spcPts val="0"/>
              </a:spcAft>
              <a:buSzPts val="1600"/>
              <a:buFont typeface="Anton"/>
              <a:buNone/>
              <a:defRPr sz="1600" b="0">
                <a:latin typeface="Anton"/>
                <a:ea typeface="Anton"/>
                <a:cs typeface="Anton"/>
                <a:sym typeface="Anton"/>
              </a:defRPr>
            </a:lvl3pPr>
            <a:lvl4pPr lvl="3" algn="l">
              <a:lnSpc>
                <a:spcPct val="100000"/>
              </a:lnSpc>
              <a:spcBef>
                <a:spcPts val="0"/>
              </a:spcBef>
              <a:spcAft>
                <a:spcPts val="0"/>
              </a:spcAft>
              <a:buSzPts val="1600"/>
              <a:buFont typeface="Anton"/>
              <a:buNone/>
              <a:defRPr sz="1600" b="0">
                <a:latin typeface="Anton"/>
                <a:ea typeface="Anton"/>
                <a:cs typeface="Anton"/>
                <a:sym typeface="Anton"/>
              </a:defRPr>
            </a:lvl4pPr>
            <a:lvl5pPr lvl="4" algn="l">
              <a:lnSpc>
                <a:spcPct val="100000"/>
              </a:lnSpc>
              <a:spcBef>
                <a:spcPts val="0"/>
              </a:spcBef>
              <a:spcAft>
                <a:spcPts val="0"/>
              </a:spcAft>
              <a:buSzPts val="1600"/>
              <a:buFont typeface="Anton"/>
              <a:buNone/>
              <a:defRPr sz="1600" b="0">
                <a:latin typeface="Anton"/>
                <a:ea typeface="Anton"/>
                <a:cs typeface="Anton"/>
                <a:sym typeface="Anton"/>
              </a:defRPr>
            </a:lvl5pPr>
            <a:lvl6pPr lvl="5" algn="l">
              <a:lnSpc>
                <a:spcPct val="100000"/>
              </a:lnSpc>
              <a:spcBef>
                <a:spcPts val="0"/>
              </a:spcBef>
              <a:spcAft>
                <a:spcPts val="0"/>
              </a:spcAft>
              <a:buSzPts val="1600"/>
              <a:buFont typeface="Anton"/>
              <a:buNone/>
              <a:defRPr sz="1600" b="0">
                <a:latin typeface="Anton"/>
                <a:ea typeface="Anton"/>
                <a:cs typeface="Anton"/>
                <a:sym typeface="Anton"/>
              </a:defRPr>
            </a:lvl6pPr>
            <a:lvl7pPr lvl="6" algn="l">
              <a:lnSpc>
                <a:spcPct val="100000"/>
              </a:lnSpc>
              <a:spcBef>
                <a:spcPts val="0"/>
              </a:spcBef>
              <a:spcAft>
                <a:spcPts val="0"/>
              </a:spcAft>
              <a:buSzPts val="1600"/>
              <a:buFont typeface="Anton"/>
              <a:buNone/>
              <a:defRPr sz="1600" b="0">
                <a:latin typeface="Anton"/>
                <a:ea typeface="Anton"/>
                <a:cs typeface="Anton"/>
                <a:sym typeface="Anton"/>
              </a:defRPr>
            </a:lvl7pPr>
            <a:lvl8pPr lvl="7" algn="l">
              <a:lnSpc>
                <a:spcPct val="100000"/>
              </a:lnSpc>
              <a:spcBef>
                <a:spcPts val="0"/>
              </a:spcBef>
              <a:spcAft>
                <a:spcPts val="0"/>
              </a:spcAft>
              <a:buSzPts val="1600"/>
              <a:buFont typeface="Anton"/>
              <a:buNone/>
              <a:defRPr sz="1600" b="0">
                <a:latin typeface="Anton"/>
                <a:ea typeface="Anton"/>
                <a:cs typeface="Anton"/>
                <a:sym typeface="Anton"/>
              </a:defRPr>
            </a:lvl8pPr>
            <a:lvl9pPr lvl="8" algn="l">
              <a:lnSpc>
                <a:spcPct val="100000"/>
              </a:lnSpc>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46"/>
          <p:cNvSpPr txBox="1">
            <a:spLocks noGrp="1"/>
          </p:cNvSpPr>
          <p:nvPr>
            <p:ph type="subTitle" idx="7"/>
          </p:nvPr>
        </p:nvSpPr>
        <p:spPr>
          <a:xfrm>
            <a:off x="5107893" y="2239450"/>
            <a:ext cx="2907900" cy="97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46"/>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6"/>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6"/>
          <p:cNvSpPr txBox="1">
            <a:spLocks noGrp="1"/>
          </p:cNvSpPr>
          <p:nvPr>
            <p:ph type="ctrTitle" idx="8"/>
          </p:nvPr>
        </p:nvSpPr>
        <p:spPr>
          <a:xfrm>
            <a:off x="5180650" y="457300"/>
            <a:ext cx="3194700" cy="481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2D406A"/>
              </a:buClr>
              <a:buSzPts val="2400"/>
              <a:buNone/>
              <a:defRPr sz="18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sz="1800" b="0">
                <a:solidFill>
                  <a:srgbClr val="338987"/>
                </a:solidFill>
              </a:defRPr>
            </a:lvl2pPr>
            <a:lvl3pPr lvl="2" algn="ctr">
              <a:lnSpc>
                <a:spcPct val="100000"/>
              </a:lnSpc>
              <a:spcBef>
                <a:spcPts val="0"/>
              </a:spcBef>
              <a:spcAft>
                <a:spcPts val="0"/>
              </a:spcAft>
              <a:buClr>
                <a:srgbClr val="338987"/>
              </a:buClr>
              <a:buSzPts val="1800"/>
              <a:buNone/>
              <a:defRPr sz="1800" b="0">
                <a:solidFill>
                  <a:srgbClr val="338987"/>
                </a:solidFill>
              </a:defRPr>
            </a:lvl3pPr>
            <a:lvl4pPr lvl="3" algn="ctr">
              <a:lnSpc>
                <a:spcPct val="100000"/>
              </a:lnSpc>
              <a:spcBef>
                <a:spcPts val="0"/>
              </a:spcBef>
              <a:spcAft>
                <a:spcPts val="0"/>
              </a:spcAft>
              <a:buClr>
                <a:srgbClr val="338987"/>
              </a:buClr>
              <a:buSzPts val="1800"/>
              <a:buNone/>
              <a:defRPr sz="1800" b="0">
                <a:solidFill>
                  <a:srgbClr val="338987"/>
                </a:solidFill>
              </a:defRPr>
            </a:lvl4pPr>
            <a:lvl5pPr lvl="4" algn="ctr">
              <a:lnSpc>
                <a:spcPct val="100000"/>
              </a:lnSpc>
              <a:spcBef>
                <a:spcPts val="0"/>
              </a:spcBef>
              <a:spcAft>
                <a:spcPts val="0"/>
              </a:spcAft>
              <a:buClr>
                <a:srgbClr val="338987"/>
              </a:buClr>
              <a:buSzPts val="1800"/>
              <a:buNone/>
              <a:defRPr sz="1800" b="0">
                <a:solidFill>
                  <a:srgbClr val="338987"/>
                </a:solidFill>
              </a:defRPr>
            </a:lvl5pPr>
            <a:lvl6pPr lvl="5" algn="ctr">
              <a:lnSpc>
                <a:spcPct val="100000"/>
              </a:lnSpc>
              <a:spcBef>
                <a:spcPts val="0"/>
              </a:spcBef>
              <a:spcAft>
                <a:spcPts val="0"/>
              </a:spcAft>
              <a:buClr>
                <a:srgbClr val="338987"/>
              </a:buClr>
              <a:buSzPts val="1800"/>
              <a:buNone/>
              <a:defRPr sz="1800" b="0">
                <a:solidFill>
                  <a:srgbClr val="338987"/>
                </a:solidFill>
              </a:defRPr>
            </a:lvl6pPr>
            <a:lvl7pPr lvl="6" algn="ctr">
              <a:lnSpc>
                <a:spcPct val="100000"/>
              </a:lnSpc>
              <a:spcBef>
                <a:spcPts val="0"/>
              </a:spcBef>
              <a:spcAft>
                <a:spcPts val="0"/>
              </a:spcAft>
              <a:buClr>
                <a:srgbClr val="338987"/>
              </a:buClr>
              <a:buSzPts val="1800"/>
              <a:buNone/>
              <a:defRPr sz="1800" b="0">
                <a:solidFill>
                  <a:srgbClr val="338987"/>
                </a:solidFill>
              </a:defRPr>
            </a:lvl7pPr>
            <a:lvl8pPr lvl="7" algn="ctr">
              <a:lnSpc>
                <a:spcPct val="100000"/>
              </a:lnSpc>
              <a:spcBef>
                <a:spcPts val="0"/>
              </a:spcBef>
              <a:spcAft>
                <a:spcPts val="0"/>
              </a:spcAft>
              <a:buClr>
                <a:srgbClr val="338987"/>
              </a:buClr>
              <a:buSzPts val="1800"/>
              <a:buNone/>
              <a:defRPr sz="1800" b="0">
                <a:solidFill>
                  <a:srgbClr val="338987"/>
                </a:solidFill>
              </a:defRPr>
            </a:lvl8pPr>
            <a:lvl9pPr lvl="8" algn="ctr">
              <a:lnSpc>
                <a:spcPct val="100000"/>
              </a:lnSpc>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47"/>
          <p:cNvSpPr txBox="1">
            <a:spLocks noGrp="1"/>
          </p:cNvSpPr>
          <p:nvPr>
            <p:ph type="ctrTitle"/>
          </p:nvPr>
        </p:nvSpPr>
        <p:spPr>
          <a:xfrm>
            <a:off x="889350" y="1658275"/>
            <a:ext cx="4538400" cy="182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D406A"/>
              </a:buClr>
              <a:buSzPts val="4800"/>
              <a:buNone/>
              <a:defRPr sz="7200" b="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sz="4800" b="0">
                <a:solidFill>
                  <a:srgbClr val="338987"/>
                </a:solidFill>
              </a:defRPr>
            </a:lvl2pPr>
            <a:lvl3pPr lvl="2" algn="ctr">
              <a:lnSpc>
                <a:spcPct val="100000"/>
              </a:lnSpc>
              <a:spcBef>
                <a:spcPts val="0"/>
              </a:spcBef>
              <a:spcAft>
                <a:spcPts val="0"/>
              </a:spcAft>
              <a:buClr>
                <a:srgbClr val="338987"/>
              </a:buClr>
              <a:buSzPts val="4800"/>
              <a:buNone/>
              <a:defRPr sz="4800" b="0">
                <a:solidFill>
                  <a:srgbClr val="338987"/>
                </a:solidFill>
              </a:defRPr>
            </a:lvl3pPr>
            <a:lvl4pPr lvl="3" algn="ctr">
              <a:lnSpc>
                <a:spcPct val="100000"/>
              </a:lnSpc>
              <a:spcBef>
                <a:spcPts val="0"/>
              </a:spcBef>
              <a:spcAft>
                <a:spcPts val="0"/>
              </a:spcAft>
              <a:buClr>
                <a:srgbClr val="338987"/>
              </a:buClr>
              <a:buSzPts val="4800"/>
              <a:buNone/>
              <a:defRPr sz="4800" b="0">
                <a:solidFill>
                  <a:srgbClr val="338987"/>
                </a:solidFill>
              </a:defRPr>
            </a:lvl4pPr>
            <a:lvl5pPr lvl="4" algn="ctr">
              <a:lnSpc>
                <a:spcPct val="100000"/>
              </a:lnSpc>
              <a:spcBef>
                <a:spcPts val="0"/>
              </a:spcBef>
              <a:spcAft>
                <a:spcPts val="0"/>
              </a:spcAft>
              <a:buClr>
                <a:srgbClr val="338987"/>
              </a:buClr>
              <a:buSzPts val="4800"/>
              <a:buNone/>
              <a:defRPr sz="4800" b="0">
                <a:solidFill>
                  <a:srgbClr val="338987"/>
                </a:solidFill>
              </a:defRPr>
            </a:lvl5pPr>
            <a:lvl6pPr lvl="5" algn="ctr">
              <a:lnSpc>
                <a:spcPct val="100000"/>
              </a:lnSpc>
              <a:spcBef>
                <a:spcPts val="0"/>
              </a:spcBef>
              <a:spcAft>
                <a:spcPts val="0"/>
              </a:spcAft>
              <a:buClr>
                <a:srgbClr val="338987"/>
              </a:buClr>
              <a:buSzPts val="4800"/>
              <a:buNone/>
              <a:defRPr sz="4800" b="0">
                <a:solidFill>
                  <a:srgbClr val="338987"/>
                </a:solidFill>
              </a:defRPr>
            </a:lvl6pPr>
            <a:lvl7pPr lvl="6" algn="ctr">
              <a:lnSpc>
                <a:spcPct val="100000"/>
              </a:lnSpc>
              <a:spcBef>
                <a:spcPts val="0"/>
              </a:spcBef>
              <a:spcAft>
                <a:spcPts val="0"/>
              </a:spcAft>
              <a:buClr>
                <a:srgbClr val="338987"/>
              </a:buClr>
              <a:buSzPts val="4800"/>
              <a:buNone/>
              <a:defRPr sz="4800" b="0">
                <a:solidFill>
                  <a:srgbClr val="338987"/>
                </a:solidFill>
              </a:defRPr>
            </a:lvl7pPr>
            <a:lvl8pPr lvl="7" algn="ctr">
              <a:lnSpc>
                <a:spcPct val="100000"/>
              </a:lnSpc>
              <a:spcBef>
                <a:spcPts val="0"/>
              </a:spcBef>
              <a:spcAft>
                <a:spcPts val="0"/>
              </a:spcAft>
              <a:buClr>
                <a:srgbClr val="338987"/>
              </a:buClr>
              <a:buSzPts val="4800"/>
              <a:buNone/>
              <a:defRPr sz="4800" b="0">
                <a:solidFill>
                  <a:srgbClr val="338987"/>
                </a:solidFill>
              </a:defRPr>
            </a:lvl8pPr>
            <a:lvl9pPr lvl="8" algn="ctr">
              <a:lnSpc>
                <a:spcPct val="100000"/>
              </a:lnSpc>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Staatliches"/>
              <a:buNone/>
              <a:defRPr sz="2800" b="0" i="0" u="none" strike="noStrike" cap="none">
                <a:solidFill>
                  <a:srgbClr val="434343"/>
                </a:solidFill>
                <a:latin typeface="Staatliches"/>
                <a:ea typeface="Staatliches"/>
                <a:cs typeface="Staatliches"/>
                <a:sym typeface="Staatliches"/>
              </a:defRPr>
            </a:lvl1pPr>
            <a:lvl2pPr marR="0" lvl="1"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2pPr>
            <a:lvl3pPr marR="0" lvl="2"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3pPr>
            <a:lvl4pPr marR="0" lvl="3"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4pPr>
            <a:lvl5pPr marR="0" lvl="4"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5pPr>
            <a:lvl6pPr marR="0" lvl="5"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6pPr>
            <a:lvl7pPr marR="0" lvl="6"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7pPr>
            <a:lvl8pPr marR="0" lvl="7"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8pPr>
            <a:lvl9pPr marR="0" lvl="8"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9pPr>
          </a:lstStyle>
          <a:p>
            <a:endParaRPr/>
          </a:p>
        </p:txBody>
      </p:sp>
      <p:sp>
        <p:nvSpPr>
          <p:cNvPr id="7" name="Google Shape;7;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1pPr>
            <a:lvl2pPr marL="914400" marR="0" lvl="1"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2pPr>
            <a:lvl3pPr marL="1371600" marR="0" lvl="2"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3pPr>
            <a:lvl4pPr marL="1828800" marR="0" lvl="3"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4pPr>
            <a:lvl5pPr marL="2286000" marR="0" lvl="4"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5pPr>
            <a:lvl6pPr marL="2743200" marR="0" lvl="5"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6pPr>
            <a:lvl7pPr marL="3200400" marR="0" lvl="6"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7pPr>
            <a:lvl8pPr marL="3657600" marR="0" lvl="7" indent="-304800" algn="l" rtl="0">
              <a:lnSpc>
                <a:spcPct val="115000"/>
              </a:lnSpc>
              <a:spcBef>
                <a:spcPts val="1600"/>
              </a:spcBef>
              <a:spcAft>
                <a:spcPts val="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8pPr>
            <a:lvl9pPr marL="4114800" marR="0" lvl="8" indent="-304800" algn="l" rtl="0">
              <a:lnSpc>
                <a:spcPct val="115000"/>
              </a:lnSpc>
              <a:spcBef>
                <a:spcPts val="1600"/>
              </a:spcBef>
              <a:spcAft>
                <a:spcPts val="1600"/>
              </a:spcAft>
              <a:buClr>
                <a:srgbClr val="434343"/>
              </a:buClr>
              <a:buSzPts val="1200"/>
              <a:buFont typeface="Anaheim"/>
              <a:buChar char="■"/>
              <a:defRPr sz="1200" b="0" i="0" u="none" strike="noStrike" cap="none">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7"/>
        <p:cNvGrpSpPr/>
        <p:nvPr/>
      </p:nvGrpSpPr>
      <p:grpSpPr>
        <a:xfrm>
          <a:off x="0" y="0"/>
          <a:ext cx="0" cy="0"/>
          <a:chOff x="0" y="0"/>
          <a:chExt cx="0" cy="0"/>
        </a:xfrm>
      </p:grpSpPr>
      <p:sp>
        <p:nvSpPr>
          <p:cNvPr id="138" name="Google Shape;138;p1"/>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 name="Google Shape;139;p1"/>
          <p:cNvGrpSpPr/>
          <p:nvPr/>
        </p:nvGrpSpPr>
        <p:grpSpPr>
          <a:xfrm>
            <a:off x="4969574" y="1120650"/>
            <a:ext cx="3029366" cy="2547136"/>
            <a:chOff x="4741999" y="986350"/>
            <a:chExt cx="3029366" cy="2547136"/>
          </a:xfrm>
        </p:grpSpPr>
        <p:sp>
          <p:nvSpPr>
            <p:cNvPr id="140" name="Google Shape;140;p1"/>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1"/>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 name="Google Shape;156;p1"/>
          <p:cNvGrpSpPr/>
          <p:nvPr/>
        </p:nvGrpSpPr>
        <p:grpSpPr>
          <a:xfrm>
            <a:off x="3551493" y="2697040"/>
            <a:ext cx="1286978" cy="391497"/>
            <a:chOff x="3551493" y="2562740"/>
            <a:chExt cx="1286978" cy="391497"/>
          </a:xfrm>
        </p:grpSpPr>
        <p:sp>
          <p:nvSpPr>
            <p:cNvPr id="157" name="Google Shape;157;p1"/>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1"/>
          <p:cNvSpPr txBox="1">
            <a:spLocks noGrp="1"/>
          </p:cNvSpPr>
          <p:nvPr>
            <p:ph type="subTitle" idx="1"/>
          </p:nvPr>
        </p:nvSpPr>
        <p:spPr>
          <a:xfrm>
            <a:off x="435550" y="2058501"/>
            <a:ext cx="3326700" cy="6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a:latin typeface="Anton"/>
                <a:ea typeface="Anton"/>
                <a:cs typeface="Anton"/>
                <a:sym typeface="Anton"/>
              </a:rPr>
              <a:t>Môn: Thiết kế mạch tích hợp VLSI</a:t>
            </a:r>
            <a:endParaRPr sz="1400">
              <a:latin typeface="Anton"/>
              <a:ea typeface="Anton"/>
              <a:cs typeface="Anton"/>
              <a:sym typeface="Anton"/>
            </a:endParaRPr>
          </a:p>
          <a:p>
            <a:pPr marL="0" lvl="0" indent="0" algn="l" rtl="0">
              <a:lnSpc>
                <a:spcPct val="100000"/>
              </a:lnSpc>
              <a:spcBef>
                <a:spcPts val="0"/>
              </a:spcBef>
              <a:spcAft>
                <a:spcPts val="0"/>
              </a:spcAft>
              <a:buSzPts val="1400"/>
              <a:buNone/>
            </a:pPr>
            <a:r>
              <a:rPr lang="en" sz="1400">
                <a:latin typeface="Anton"/>
                <a:ea typeface="Anton"/>
                <a:cs typeface="Anton"/>
                <a:sym typeface="Anton"/>
              </a:rPr>
              <a:t>GVHD: TS Đỗ Duy Tân</a:t>
            </a:r>
            <a:endParaRPr sz="1400">
              <a:latin typeface="Anton"/>
              <a:ea typeface="Anton"/>
              <a:cs typeface="Anton"/>
              <a:sym typeface="Anton"/>
            </a:endParaRPr>
          </a:p>
          <a:p>
            <a:pPr marL="0" lvl="0" indent="0" algn="l" rtl="0">
              <a:lnSpc>
                <a:spcPct val="100000"/>
              </a:lnSpc>
              <a:spcBef>
                <a:spcPts val="0"/>
              </a:spcBef>
              <a:spcAft>
                <a:spcPts val="0"/>
              </a:spcAft>
              <a:buSzPts val="1400"/>
              <a:buNone/>
            </a:pPr>
            <a:endParaRPr>
              <a:latin typeface="Anton"/>
              <a:ea typeface="Anton"/>
              <a:cs typeface="Anton"/>
              <a:sym typeface="Anton"/>
            </a:endParaRPr>
          </a:p>
        </p:txBody>
      </p:sp>
      <p:sp>
        <p:nvSpPr>
          <p:cNvPr id="164" name="Google Shape;164;p1"/>
          <p:cNvSpPr txBox="1">
            <a:spLocks noGrp="1"/>
          </p:cNvSpPr>
          <p:nvPr>
            <p:ph type="ctrTitle"/>
          </p:nvPr>
        </p:nvSpPr>
        <p:spPr>
          <a:xfrm>
            <a:off x="474700" y="-337437"/>
            <a:ext cx="3248400" cy="2419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latin typeface="Anton"/>
                <a:ea typeface="Anton"/>
                <a:cs typeface="Anton"/>
                <a:sym typeface="Anton"/>
              </a:rPr>
              <a:t>FULL ADDER</a:t>
            </a:r>
            <a:endParaRPr>
              <a:latin typeface="Anton"/>
              <a:ea typeface="Anton"/>
              <a:cs typeface="Anton"/>
              <a:sym typeface="Anton"/>
            </a:endParaRPr>
          </a:p>
          <a:p>
            <a:pPr marL="0" lvl="0" indent="0" algn="l" rtl="0">
              <a:lnSpc>
                <a:spcPct val="100000"/>
              </a:lnSpc>
              <a:spcBef>
                <a:spcPts val="0"/>
              </a:spcBef>
              <a:spcAft>
                <a:spcPts val="0"/>
              </a:spcAft>
              <a:buSzPts val="3600"/>
              <a:buNone/>
            </a:pPr>
            <a:r>
              <a:rPr lang="en">
                <a:latin typeface="Anton"/>
                <a:ea typeface="Anton"/>
                <a:cs typeface="Anton"/>
                <a:sym typeface="Anton"/>
              </a:rPr>
              <a:t>8 BITs</a:t>
            </a:r>
            <a:endParaRPr>
              <a:latin typeface="Anton"/>
              <a:ea typeface="Anton"/>
              <a:cs typeface="Anton"/>
              <a:sym typeface="Anton"/>
            </a:endParaRPr>
          </a:p>
        </p:txBody>
      </p:sp>
      <p:grpSp>
        <p:nvGrpSpPr>
          <p:cNvPr id="165" name="Google Shape;165;p1"/>
          <p:cNvGrpSpPr/>
          <p:nvPr/>
        </p:nvGrpSpPr>
        <p:grpSpPr>
          <a:xfrm>
            <a:off x="5765433" y="3973585"/>
            <a:ext cx="203088" cy="412126"/>
            <a:chOff x="7764635" y="2404362"/>
            <a:chExt cx="353564" cy="717489"/>
          </a:xfrm>
        </p:grpSpPr>
        <p:sp>
          <p:nvSpPr>
            <p:cNvPr id="166" name="Google Shape;166;p1"/>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1"/>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1"/>
          <p:cNvGrpSpPr/>
          <p:nvPr/>
        </p:nvGrpSpPr>
        <p:grpSpPr>
          <a:xfrm>
            <a:off x="8071692" y="3374463"/>
            <a:ext cx="777728" cy="1334382"/>
            <a:chOff x="7825967" y="3240163"/>
            <a:chExt cx="777728" cy="1334382"/>
          </a:xfrm>
        </p:grpSpPr>
        <p:sp>
          <p:nvSpPr>
            <p:cNvPr id="171" name="Google Shape;171;p1"/>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1"/>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 name="Google Shape;178;p1"/>
          <p:cNvGrpSpPr/>
          <p:nvPr/>
        </p:nvGrpSpPr>
        <p:grpSpPr>
          <a:xfrm>
            <a:off x="3929256" y="3919614"/>
            <a:ext cx="576963" cy="773332"/>
            <a:chOff x="3429656" y="3785314"/>
            <a:chExt cx="576963" cy="773332"/>
          </a:xfrm>
        </p:grpSpPr>
        <p:sp>
          <p:nvSpPr>
            <p:cNvPr id="179" name="Google Shape;179;p1"/>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p1"/>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 name="Google Shape;194;p1"/>
          <p:cNvGrpSpPr/>
          <p:nvPr/>
        </p:nvGrpSpPr>
        <p:grpSpPr>
          <a:xfrm>
            <a:off x="6345231" y="2886609"/>
            <a:ext cx="1407690" cy="1286147"/>
            <a:chOff x="6117656" y="2752309"/>
            <a:chExt cx="1407690" cy="1286147"/>
          </a:xfrm>
        </p:grpSpPr>
        <p:sp>
          <p:nvSpPr>
            <p:cNvPr id="195" name="Google Shape;195;p1"/>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1"/>
          <p:cNvGrpSpPr/>
          <p:nvPr/>
        </p:nvGrpSpPr>
        <p:grpSpPr>
          <a:xfrm>
            <a:off x="3940094" y="1807838"/>
            <a:ext cx="1294564" cy="589571"/>
            <a:chOff x="3940094" y="1807838"/>
            <a:chExt cx="1294564" cy="589571"/>
          </a:xfrm>
        </p:grpSpPr>
        <p:grpSp>
          <p:nvGrpSpPr>
            <p:cNvPr id="214" name="Google Shape;214;p1"/>
            <p:cNvGrpSpPr/>
            <p:nvPr/>
          </p:nvGrpSpPr>
          <p:grpSpPr>
            <a:xfrm>
              <a:off x="3940094" y="1807838"/>
              <a:ext cx="1294564" cy="589571"/>
              <a:chOff x="3543907" y="2562740"/>
              <a:chExt cx="1294564" cy="381674"/>
            </a:xfrm>
          </p:grpSpPr>
          <p:sp>
            <p:nvSpPr>
              <p:cNvPr id="215" name="Google Shape;215;p1"/>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 name="Google Shape;217;p1"/>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
          <p:cNvGrpSpPr/>
          <p:nvPr/>
        </p:nvGrpSpPr>
        <p:grpSpPr>
          <a:xfrm>
            <a:off x="6193917" y="1459403"/>
            <a:ext cx="906007" cy="136663"/>
            <a:chOff x="5966342" y="1378202"/>
            <a:chExt cx="906007" cy="136663"/>
          </a:xfrm>
        </p:grpSpPr>
        <p:sp>
          <p:nvSpPr>
            <p:cNvPr id="224" name="Google Shape;224;p1"/>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
          <p:cNvGrpSpPr/>
          <p:nvPr/>
        </p:nvGrpSpPr>
        <p:grpSpPr>
          <a:xfrm>
            <a:off x="8042062" y="2843136"/>
            <a:ext cx="496812" cy="472595"/>
            <a:chOff x="7814487" y="2708836"/>
            <a:chExt cx="496812" cy="472595"/>
          </a:xfrm>
        </p:grpSpPr>
        <p:sp>
          <p:nvSpPr>
            <p:cNvPr id="229" name="Google Shape;229;p1"/>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1"/>
          <p:cNvGrpSpPr/>
          <p:nvPr/>
        </p:nvGrpSpPr>
        <p:grpSpPr>
          <a:xfrm>
            <a:off x="7739700" y="1512500"/>
            <a:ext cx="1109728" cy="1002828"/>
            <a:chOff x="7739700" y="1512500"/>
            <a:chExt cx="1109728" cy="1002828"/>
          </a:xfrm>
        </p:grpSpPr>
        <p:sp>
          <p:nvSpPr>
            <p:cNvPr id="232" name="Google Shape;232;p1"/>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3" name="Google Shape;233;p1"/>
            <p:cNvGrpSpPr/>
            <p:nvPr/>
          </p:nvGrpSpPr>
          <p:grpSpPr>
            <a:xfrm>
              <a:off x="7808309" y="1610467"/>
              <a:ext cx="966993" cy="714803"/>
              <a:chOff x="7183784" y="1476167"/>
              <a:chExt cx="966993" cy="714803"/>
            </a:xfrm>
          </p:grpSpPr>
          <p:sp>
            <p:nvSpPr>
              <p:cNvPr id="234" name="Google Shape;234;p1"/>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50" name="Google Shape;250;p1"/>
          <p:cNvGrpSpPr/>
          <p:nvPr/>
        </p:nvGrpSpPr>
        <p:grpSpPr>
          <a:xfrm flipH="1">
            <a:off x="6392232" y="1596079"/>
            <a:ext cx="1520787" cy="2773389"/>
            <a:chOff x="-823767" y="1667843"/>
            <a:chExt cx="1580203" cy="2881743"/>
          </a:xfrm>
        </p:grpSpPr>
        <p:sp>
          <p:nvSpPr>
            <p:cNvPr id="251" name="Google Shape;251;p1"/>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1"/>
          <p:cNvGrpSpPr/>
          <p:nvPr/>
        </p:nvGrpSpPr>
        <p:grpSpPr>
          <a:xfrm>
            <a:off x="4389208" y="3195116"/>
            <a:ext cx="1579322" cy="671293"/>
            <a:chOff x="4161633" y="3060816"/>
            <a:chExt cx="1579322" cy="671293"/>
          </a:xfrm>
        </p:grpSpPr>
        <p:sp>
          <p:nvSpPr>
            <p:cNvPr id="402" name="Google Shape;402;p1"/>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9" name="Google Shape;409;p1"/>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txBox="1">
            <a:spLocks noGrp="1"/>
          </p:cNvSpPr>
          <p:nvPr>
            <p:ph type="subTitle" idx="1"/>
          </p:nvPr>
        </p:nvSpPr>
        <p:spPr>
          <a:xfrm>
            <a:off x="878675" y="3323350"/>
            <a:ext cx="1687500" cy="124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300">
                <a:latin typeface="Anton"/>
                <a:ea typeface="Anton"/>
                <a:cs typeface="Anton"/>
                <a:sym typeface="Anton"/>
              </a:rPr>
              <a:t>Phan Công Danh</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Võ Minh Hậu</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Nguyễn Hà Nhật Linh</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Trần Thanh Ngọc</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Phạm Hải Nguyên </a:t>
            </a:r>
            <a:endParaRPr sz="1300">
              <a:latin typeface="Anton"/>
              <a:ea typeface="Anton"/>
              <a:cs typeface="Anton"/>
              <a:sym typeface="Anton"/>
            </a:endParaRPr>
          </a:p>
        </p:txBody>
      </p:sp>
      <p:sp>
        <p:nvSpPr>
          <p:cNvPr id="416" name="Google Shape;416;p1"/>
          <p:cNvSpPr txBox="1">
            <a:spLocks noGrp="1"/>
          </p:cNvSpPr>
          <p:nvPr>
            <p:ph type="subTitle" idx="1"/>
          </p:nvPr>
        </p:nvSpPr>
        <p:spPr>
          <a:xfrm>
            <a:off x="458175" y="2967213"/>
            <a:ext cx="1687500" cy="47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300">
                <a:latin typeface="Anton"/>
                <a:ea typeface="Anton"/>
                <a:cs typeface="Anton"/>
                <a:sym typeface="Anton"/>
              </a:rPr>
              <a:t>Thành viên nhóm</a:t>
            </a:r>
            <a:endParaRPr sz="1100">
              <a:latin typeface="Anton"/>
              <a:ea typeface="Anton"/>
              <a:cs typeface="Anton"/>
              <a:sym typeface="Anton"/>
            </a:endParaRPr>
          </a:p>
        </p:txBody>
      </p:sp>
      <p:sp>
        <p:nvSpPr>
          <p:cNvPr id="417" name="Google Shape;417;p1"/>
          <p:cNvSpPr txBox="1">
            <a:spLocks noGrp="1"/>
          </p:cNvSpPr>
          <p:nvPr>
            <p:ph type="subTitle" idx="1"/>
          </p:nvPr>
        </p:nvSpPr>
        <p:spPr>
          <a:xfrm>
            <a:off x="2592000" y="3323163"/>
            <a:ext cx="1356600" cy="12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300">
                <a:latin typeface="Anton"/>
                <a:ea typeface="Anton"/>
                <a:cs typeface="Anton"/>
                <a:sym typeface="Anton"/>
              </a:rPr>
              <a:t>19119160</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19119174</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19119190</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19119204</a:t>
            </a:r>
            <a:endParaRPr sz="1300">
              <a:latin typeface="Anton"/>
              <a:ea typeface="Anton"/>
              <a:cs typeface="Anton"/>
              <a:sym typeface="Anton"/>
            </a:endParaRPr>
          </a:p>
          <a:p>
            <a:pPr marL="0" lvl="0" indent="0" algn="l" rtl="0">
              <a:lnSpc>
                <a:spcPct val="100000"/>
              </a:lnSpc>
              <a:spcBef>
                <a:spcPts val="0"/>
              </a:spcBef>
              <a:spcAft>
                <a:spcPts val="0"/>
              </a:spcAft>
              <a:buSzPts val="1400"/>
              <a:buNone/>
            </a:pPr>
            <a:r>
              <a:rPr lang="en" sz="1300">
                <a:latin typeface="Anton"/>
                <a:ea typeface="Anton"/>
                <a:cs typeface="Anton"/>
                <a:sym typeface="Anton"/>
              </a:rPr>
              <a:t>19119205</a:t>
            </a:r>
            <a:endParaRPr sz="1300">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66"/>
        <p:cNvGrpSpPr/>
        <p:nvPr/>
      </p:nvGrpSpPr>
      <p:grpSpPr>
        <a:xfrm>
          <a:off x="0" y="0"/>
          <a:ext cx="0" cy="0"/>
          <a:chOff x="0" y="0"/>
          <a:chExt cx="0" cy="0"/>
        </a:xfrm>
      </p:grpSpPr>
      <p:sp>
        <p:nvSpPr>
          <p:cNvPr id="767" name="Google Shape;767;g1086e51371e_1_83"/>
          <p:cNvSpPr txBox="1">
            <a:spLocks noGrp="1"/>
          </p:cNvSpPr>
          <p:nvPr>
            <p:ph type="ctrTitle" idx="8"/>
          </p:nvPr>
        </p:nvSpPr>
        <p:spPr>
          <a:xfrm>
            <a:off x="3949475" y="446600"/>
            <a:ext cx="31947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Adder 2-bits</a:t>
            </a:r>
            <a:endParaRPr>
              <a:latin typeface="Anton"/>
              <a:ea typeface="Anton"/>
              <a:cs typeface="Anton"/>
              <a:sym typeface="Anton"/>
            </a:endParaRPr>
          </a:p>
        </p:txBody>
      </p:sp>
      <p:grpSp>
        <p:nvGrpSpPr>
          <p:cNvPr id="768" name="Google Shape;768;g1086e51371e_1_83"/>
          <p:cNvGrpSpPr/>
          <p:nvPr/>
        </p:nvGrpSpPr>
        <p:grpSpPr>
          <a:xfrm>
            <a:off x="777204" y="1115425"/>
            <a:ext cx="3846729" cy="3057225"/>
            <a:chOff x="4710406" y="1815485"/>
            <a:chExt cx="3380254" cy="2313100"/>
          </a:xfrm>
        </p:grpSpPr>
        <p:sp>
          <p:nvSpPr>
            <p:cNvPr id="769" name="Google Shape;769;g1086e51371e_1_83"/>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g1086e51371e_1_83"/>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6000"/>
                <a:t>8-bit</a:t>
              </a:r>
              <a:endParaRPr sz="6000" b="0" i="0" u="none" strike="noStrike" cap="none">
                <a:solidFill>
                  <a:srgbClr val="000000"/>
                </a:solidFill>
                <a:latin typeface="Arial"/>
                <a:ea typeface="Arial"/>
                <a:cs typeface="Arial"/>
                <a:sym typeface="Arial"/>
              </a:endParaRPr>
            </a:p>
          </p:txBody>
        </p:sp>
      </p:grpSp>
      <p:pic>
        <p:nvPicPr>
          <p:cNvPr id="771" name="Google Shape;771;g1086e51371e_1_83"/>
          <p:cNvPicPr preferRelativeResize="0"/>
          <p:nvPr/>
        </p:nvPicPr>
        <p:blipFill rotWithShape="1">
          <a:blip r:embed="rId3">
            <a:alphaModFix/>
          </a:blip>
          <a:srcRect r="6314"/>
          <a:stretch/>
        </p:blipFill>
        <p:spPr>
          <a:xfrm>
            <a:off x="855400" y="1450625"/>
            <a:ext cx="3094075" cy="2485725"/>
          </a:xfrm>
          <a:prstGeom prst="rect">
            <a:avLst/>
          </a:prstGeom>
          <a:noFill/>
          <a:ln>
            <a:noFill/>
          </a:ln>
        </p:spPr>
      </p:pic>
      <p:sp>
        <p:nvSpPr>
          <p:cNvPr id="772" name="Google Shape;772;g1086e51371e_1_83"/>
          <p:cNvSpPr txBox="1"/>
          <p:nvPr/>
        </p:nvSpPr>
        <p:spPr>
          <a:xfrm>
            <a:off x="5524025" y="1535175"/>
            <a:ext cx="35031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Signika Medium"/>
                <a:ea typeface="Signika Medium"/>
                <a:cs typeface="Signika Medium"/>
                <a:sym typeface="Signika Medium"/>
              </a:rPr>
              <a:t>Kết nối Cout của FA1 vào Cin của FA2</a:t>
            </a:r>
            <a:endParaRPr sz="2200">
              <a:latin typeface="Signika Medium"/>
              <a:ea typeface="Signika Medium"/>
              <a:cs typeface="Signika Medium"/>
              <a:sym typeface="Signika Medium"/>
            </a:endParaRPr>
          </a:p>
          <a:p>
            <a:pPr marL="0" lvl="0" indent="0" algn="l" rtl="0">
              <a:spcBef>
                <a:spcPts val="0"/>
              </a:spcBef>
              <a:spcAft>
                <a:spcPts val="0"/>
              </a:spcAft>
              <a:buNone/>
            </a:pPr>
            <a:r>
              <a:rPr lang="en" sz="2200">
                <a:latin typeface="Signika Medium"/>
                <a:ea typeface="Signika Medium"/>
                <a:cs typeface="Signika Medium"/>
                <a:sym typeface="Signika Medium"/>
              </a:rPr>
              <a:t>Ngõ vào 2 bits A1A0, B1B0</a:t>
            </a:r>
            <a:endParaRPr sz="2200">
              <a:latin typeface="Signika Medium"/>
              <a:ea typeface="Signika Medium"/>
              <a:cs typeface="Signika Medium"/>
              <a:sym typeface="Signika Medium"/>
            </a:endParaRPr>
          </a:p>
          <a:p>
            <a:pPr marL="0" lvl="0" indent="0" algn="l" rtl="0">
              <a:spcBef>
                <a:spcPts val="0"/>
              </a:spcBef>
              <a:spcAft>
                <a:spcPts val="0"/>
              </a:spcAft>
              <a:buNone/>
            </a:pPr>
            <a:r>
              <a:rPr lang="en" sz="2200">
                <a:latin typeface="Signika Medium"/>
                <a:ea typeface="Signika Medium"/>
                <a:cs typeface="Signika Medium"/>
                <a:sym typeface="Signika Medium"/>
              </a:rPr>
              <a:t>Ngõ vào bit nhớ C0</a:t>
            </a:r>
            <a:endParaRPr sz="2200">
              <a:latin typeface="Signika Medium"/>
              <a:ea typeface="Signika Medium"/>
              <a:cs typeface="Signika Medium"/>
              <a:sym typeface="Signika Medium"/>
            </a:endParaRPr>
          </a:p>
          <a:p>
            <a:pPr marL="0" lvl="0" indent="0" algn="l" rtl="0">
              <a:spcBef>
                <a:spcPts val="0"/>
              </a:spcBef>
              <a:spcAft>
                <a:spcPts val="0"/>
              </a:spcAft>
              <a:buNone/>
            </a:pPr>
            <a:r>
              <a:rPr lang="en" sz="2200">
                <a:latin typeface="Signika Medium"/>
                <a:ea typeface="Signika Medium"/>
                <a:cs typeface="Signika Medium"/>
                <a:sym typeface="Signika Medium"/>
              </a:rPr>
              <a:t>Ngõ ra bit nhớ C2</a:t>
            </a:r>
            <a:endParaRPr sz="2200">
              <a:latin typeface="Signika Medium"/>
              <a:ea typeface="Signika Medium"/>
              <a:cs typeface="Signika Medium"/>
              <a:sym typeface="Signika Medium"/>
            </a:endParaRPr>
          </a:p>
        </p:txBody>
      </p:sp>
      <p:grpSp>
        <p:nvGrpSpPr>
          <p:cNvPr id="773" name="Google Shape;773;g1086e51371e_1_83"/>
          <p:cNvGrpSpPr/>
          <p:nvPr/>
        </p:nvGrpSpPr>
        <p:grpSpPr>
          <a:xfrm rot="5400000">
            <a:off x="3017517" y="2395166"/>
            <a:ext cx="2486491" cy="622536"/>
            <a:chOff x="6974992" y="1394136"/>
            <a:chExt cx="596882" cy="630608"/>
          </a:xfrm>
        </p:grpSpPr>
        <p:sp>
          <p:nvSpPr>
            <p:cNvPr id="774" name="Google Shape;774;g1086e51371e_1_83"/>
            <p:cNvSpPr/>
            <p:nvPr/>
          </p:nvSpPr>
          <p:spPr>
            <a:xfrm>
              <a:off x="6982074" y="1434944"/>
              <a:ext cx="589800" cy="589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g1086e51371e_1_83"/>
            <p:cNvSpPr/>
            <p:nvPr/>
          </p:nvSpPr>
          <p:spPr>
            <a:xfrm>
              <a:off x="6974992" y="1394136"/>
              <a:ext cx="589800" cy="589800"/>
            </a:xfrm>
            <a:prstGeom prst="roundRect">
              <a:avLst>
                <a:gd name="adj" fmla="val 16667"/>
              </a:avLst>
            </a:pr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g1086e51371e_1_83"/>
          <p:cNvSpPr txBox="1">
            <a:spLocks noGrp="1"/>
          </p:cNvSpPr>
          <p:nvPr>
            <p:ph type="ctrTitle"/>
          </p:nvPr>
        </p:nvSpPr>
        <p:spPr>
          <a:xfrm>
            <a:off x="3473413" y="2147038"/>
            <a:ext cx="1574700" cy="109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sz="2600"/>
              <a:t>2</a:t>
            </a:r>
            <a:endParaRPr sz="2600"/>
          </a:p>
          <a:p>
            <a:pPr marL="0" lvl="0" indent="0" algn="ctr" rtl="0">
              <a:lnSpc>
                <a:spcPct val="100000"/>
              </a:lnSpc>
              <a:spcBef>
                <a:spcPts val="0"/>
              </a:spcBef>
              <a:spcAft>
                <a:spcPts val="0"/>
              </a:spcAft>
              <a:buSzPts val="3600"/>
              <a:buNone/>
            </a:pPr>
            <a:r>
              <a:rPr lang="en" sz="2600"/>
              <a:t>bits</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0"/>
        <p:cNvGrpSpPr/>
        <p:nvPr/>
      </p:nvGrpSpPr>
      <p:grpSpPr>
        <a:xfrm>
          <a:off x="0" y="0"/>
          <a:ext cx="0" cy="0"/>
          <a:chOff x="0" y="0"/>
          <a:chExt cx="0" cy="0"/>
        </a:xfrm>
      </p:grpSpPr>
      <p:sp>
        <p:nvSpPr>
          <p:cNvPr id="781" name="Google Shape;781;g1086e51371e_1_96"/>
          <p:cNvSpPr/>
          <p:nvPr/>
        </p:nvSpPr>
        <p:spPr>
          <a:xfrm>
            <a:off x="76298" y="4048798"/>
            <a:ext cx="28596" cy="32"/>
          </a:xfrm>
          <a:custGeom>
            <a:avLst/>
            <a:gdLst/>
            <a:ahLst/>
            <a:cxnLst/>
            <a:rect l="l" t="t" r="r" b="b"/>
            <a:pathLst>
              <a:path w="893" h="1" fill="none" extrusionOk="0">
                <a:moveTo>
                  <a:pt x="0" y="1"/>
                </a:moveTo>
                <a:lnTo>
                  <a:pt x="892" y="1"/>
                </a:lnTo>
              </a:path>
            </a:pathLst>
          </a:custGeom>
          <a:noFill/>
          <a:ln w="9525"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g1086e51371e_1_96"/>
          <p:cNvSpPr txBox="1">
            <a:spLocks noGrp="1"/>
          </p:cNvSpPr>
          <p:nvPr>
            <p:ph type="ctrTitle"/>
          </p:nvPr>
        </p:nvSpPr>
        <p:spPr>
          <a:xfrm>
            <a:off x="3937650" y="435850"/>
            <a:ext cx="31947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Adder 8- bits</a:t>
            </a:r>
            <a:endParaRPr>
              <a:latin typeface="Anton"/>
              <a:ea typeface="Anton"/>
              <a:cs typeface="Anton"/>
              <a:sym typeface="Anton"/>
            </a:endParaRPr>
          </a:p>
        </p:txBody>
      </p:sp>
      <p:sp>
        <p:nvSpPr>
          <p:cNvPr id="783" name="Google Shape;783;g1086e51371e_1_96"/>
          <p:cNvSpPr/>
          <p:nvPr/>
        </p:nvSpPr>
        <p:spPr>
          <a:xfrm>
            <a:off x="166300" y="1069100"/>
            <a:ext cx="5259900" cy="2794500"/>
          </a:xfrm>
          <a:prstGeom prst="roundRect">
            <a:avLst>
              <a:gd name="adj" fmla="val 5444"/>
            </a:avLst>
          </a:prstGeom>
          <a:solidFill>
            <a:srgbClr val="FFF2CC">
              <a:alpha val="517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4" name="Google Shape;784;g1086e51371e_1_96"/>
          <p:cNvGrpSpPr/>
          <p:nvPr/>
        </p:nvGrpSpPr>
        <p:grpSpPr>
          <a:xfrm>
            <a:off x="264096" y="1210904"/>
            <a:ext cx="5349399" cy="3368257"/>
            <a:chOff x="3578510" y="1419647"/>
            <a:chExt cx="4021500" cy="3062887"/>
          </a:xfrm>
        </p:grpSpPr>
        <p:sp>
          <p:nvSpPr>
            <p:cNvPr id="785" name="Google Shape;785;g1086e51371e_1_96"/>
            <p:cNvSpPr/>
            <p:nvPr/>
          </p:nvSpPr>
          <p:spPr>
            <a:xfrm>
              <a:off x="3716658" y="1548119"/>
              <a:ext cx="3748500" cy="2285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g1086e51371e_1_96"/>
            <p:cNvSpPr/>
            <p:nvPr/>
          </p:nvSpPr>
          <p:spPr>
            <a:xfrm>
              <a:off x="3578510" y="1419647"/>
              <a:ext cx="4021500" cy="2544300"/>
            </a:xfrm>
            <a:prstGeom prst="roundRect">
              <a:avLst>
                <a:gd name="adj" fmla="val 385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7" name="Google Shape;787;g1086e51371e_1_96"/>
            <p:cNvCxnSpPr/>
            <p:nvPr/>
          </p:nvCxnSpPr>
          <p:spPr>
            <a:xfrm>
              <a:off x="4915750" y="4433452"/>
              <a:ext cx="1353300" cy="0"/>
            </a:xfrm>
            <a:prstGeom prst="straightConnector1">
              <a:avLst/>
            </a:prstGeom>
            <a:noFill/>
            <a:ln w="9525" cap="flat" cmpd="sng">
              <a:solidFill>
                <a:schemeClr val="accent3"/>
              </a:solidFill>
              <a:prstDash val="solid"/>
              <a:round/>
              <a:headEnd type="none" w="sm" len="sm"/>
              <a:tailEnd type="none" w="sm" len="sm"/>
            </a:ln>
          </p:spPr>
        </p:cxnSp>
        <p:sp>
          <p:nvSpPr>
            <p:cNvPr id="788" name="Google Shape;788;g1086e51371e_1_96"/>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9" name="Google Shape;789;g1086e51371e_1_96"/>
          <p:cNvGrpSpPr/>
          <p:nvPr/>
        </p:nvGrpSpPr>
        <p:grpSpPr>
          <a:xfrm>
            <a:off x="1405556" y="3225273"/>
            <a:ext cx="3066492" cy="605426"/>
            <a:chOff x="1575694" y="930575"/>
            <a:chExt cx="1989549" cy="713693"/>
          </a:xfrm>
        </p:grpSpPr>
        <p:sp>
          <p:nvSpPr>
            <p:cNvPr id="790" name="Google Shape;790;g1086e51371e_1_96"/>
            <p:cNvSpPr/>
            <p:nvPr/>
          </p:nvSpPr>
          <p:spPr>
            <a:xfrm>
              <a:off x="1616143" y="976768"/>
              <a:ext cx="1949100" cy="6675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g1086e51371e_1_96"/>
            <p:cNvSpPr/>
            <p:nvPr/>
          </p:nvSpPr>
          <p:spPr>
            <a:xfrm>
              <a:off x="1575694" y="930575"/>
              <a:ext cx="1949100" cy="667500"/>
            </a:xfrm>
            <a:prstGeom prst="roundRect">
              <a:avLst>
                <a:gd name="adj" fmla="val 16667"/>
              </a:avLst>
            </a:pr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2" name="Google Shape;792;g1086e51371e_1_96"/>
          <p:cNvSpPr txBox="1">
            <a:spLocks noGrp="1"/>
          </p:cNvSpPr>
          <p:nvPr>
            <p:ph type="title" idx="4294967295"/>
          </p:nvPr>
        </p:nvSpPr>
        <p:spPr>
          <a:xfrm>
            <a:off x="1878146" y="3258426"/>
            <a:ext cx="2121300" cy="539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sz="2100"/>
              <a:t>8 bitS</a:t>
            </a:r>
            <a:endParaRPr sz="2100"/>
          </a:p>
        </p:txBody>
      </p:sp>
      <p:pic>
        <p:nvPicPr>
          <p:cNvPr id="793" name="Google Shape;793;g1086e51371e_1_96"/>
          <p:cNvPicPr preferRelativeResize="0"/>
          <p:nvPr/>
        </p:nvPicPr>
        <p:blipFill>
          <a:blip r:embed="rId3">
            <a:alphaModFix/>
          </a:blip>
          <a:stretch>
            <a:fillRect/>
          </a:stretch>
        </p:blipFill>
        <p:spPr>
          <a:xfrm>
            <a:off x="470325" y="1377800"/>
            <a:ext cx="4955775" cy="1771275"/>
          </a:xfrm>
          <a:prstGeom prst="rect">
            <a:avLst/>
          </a:prstGeom>
          <a:noFill/>
          <a:ln>
            <a:noFill/>
          </a:ln>
        </p:spPr>
      </p:pic>
      <p:sp>
        <p:nvSpPr>
          <p:cNvPr id="794" name="Google Shape;794;g1086e51371e_1_96"/>
          <p:cNvSpPr txBox="1"/>
          <p:nvPr/>
        </p:nvSpPr>
        <p:spPr>
          <a:xfrm>
            <a:off x="5747075" y="1548275"/>
            <a:ext cx="33522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Signika Medium"/>
                <a:ea typeface="Signika Medium"/>
                <a:cs typeface="Signika Medium"/>
                <a:sym typeface="Signika Medium"/>
              </a:rPr>
              <a:t>8 adder 1 bit</a:t>
            </a:r>
            <a:endParaRPr sz="1900">
              <a:latin typeface="Signika Medium"/>
              <a:ea typeface="Signika Medium"/>
              <a:cs typeface="Signika Medium"/>
              <a:sym typeface="Signika Medium"/>
            </a:endParaRPr>
          </a:p>
          <a:p>
            <a:pPr marL="0" lvl="0" indent="0" algn="l" rtl="0">
              <a:spcBef>
                <a:spcPts val="0"/>
              </a:spcBef>
              <a:spcAft>
                <a:spcPts val="0"/>
              </a:spcAft>
              <a:buNone/>
            </a:pPr>
            <a:r>
              <a:rPr lang="en" sz="1900">
                <a:latin typeface="Signika Medium"/>
                <a:ea typeface="Signika Medium"/>
                <a:cs typeface="Signika Medium"/>
                <a:sym typeface="Signika Medium"/>
              </a:rPr>
              <a:t>Ngõ vào 8 bits A7-A0, B7-B0</a:t>
            </a:r>
            <a:endParaRPr sz="1900">
              <a:latin typeface="Signika Medium"/>
              <a:ea typeface="Signika Medium"/>
              <a:cs typeface="Signika Medium"/>
              <a:sym typeface="Signika Medium"/>
            </a:endParaRPr>
          </a:p>
          <a:p>
            <a:pPr marL="0" lvl="0" indent="0" algn="l" rtl="0">
              <a:spcBef>
                <a:spcPts val="0"/>
              </a:spcBef>
              <a:spcAft>
                <a:spcPts val="0"/>
              </a:spcAft>
              <a:buNone/>
            </a:pPr>
            <a:r>
              <a:rPr lang="en" sz="1900">
                <a:latin typeface="Signika Medium"/>
                <a:ea typeface="Signika Medium"/>
                <a:cs typeface="Signika Medium"/>
                <a:sym typeface="Signika Medium"/>
              </a:rPr>
              <a:t>Tổng 8 bits S7-S0</a:t>
            </a:r>
            <a:endParaRPr sz="1900">
              <a:latin typeface="Signika Medium"/>
              <a:ea typeface="Signika Medium"/>
              <a:cs typeface="Signika Medium"/>
              <a:sym typeface="Signika Medium"/>
            </a:endParaRPr>
          </a:p>
          <a:p>
            <a:pPr marL="0" lvl="0" indent="0" algn="l" rtl="0">
              <a:spcBef>
                <a:spcPts val="0"/>
              </a:spcBef>
              <a:spcAft>
                <a:spcPts val="0"/>
              </a:spcAft>
              <a:buNone/>
            </a:pPr>
            <a:r>
              <a:rPr lang="en" sz="1900">
                <a:latin typeface="Signika Medium"/>
                <a:ea typeface="Signika Medium"/>
                <a:cs typeface="Signika Medium"/>
                <a:sym typeface="Signika Medium"/>
              </a:rPr>
              <a:t>Cin,Cout</a:t>
            </a:r>
            <a:endParaRPr sz="1900">
              <a:latin typeface="Signika Medium"/>
              <a:ea typeface="Signika Medium"/>
              <a:cs typeface="Signika Medium"/>
              <a:sym typeface="Signika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98"/>
        <p:cNvGrpSpPr/>
        <p:nvPr/>
      </p:nvGrpSpPr>
      <p:grpSpPr>
        <a:xfrm>
          <a:off x="0" y="0"/>
          <a:ext cx="0" cy="0"/>
          <a:chOff x="0" y="0"/>
          <a:chExt cx="0" cy="0"/>
        </a:xfrm>
      </p:grpSpPr>
      <p:grpSp>
        <p:nvGrpSpPr>
          <p:cNvPr id="799" name="Google Shape;799;g1086e51371e_0_2453"/>
          <p:cNvGrpSpPr/>
          <p:nvPr/>
        </p:nvGrpSpPr>
        <p:grpSpPr>
          <a:xfrm>
            <a:off x="4534350" y="4313399"/>
            <a:ext cx="4600713" cy="150450"/>
            <a:chOff x="0" y="4397412"/>
            <a:chExt cx="4600713" cy="150450"/>
          </a:xfrm>
        </p:grpSpPr>
        <p:sp>
          <p:nvSpPr>
            <p:cNvPr id="800" name="Google Shape;800;g1086e51371e_0_2453"/>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g1086e51371e_0_2453"/>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g1086e51371e_0_2453"/>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g1086e51371e_0_2453"/>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g1086e51371e_0_2453"/>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5" name="Google Shape;805;g1086e51371e_0_2453"/>
          <p:cNvGrpSpPr/>
          <p:nvPr/>
        </p:nvGrpSpPr>
        <p:grpSpPr>
          <a:xfrm>
            <a:off x="5215723" y="1329593"/>
            <a:ext cx="3081703" cy="2757573"/>
            <a:chOff x="5215723" y="1479118"/>
            <a:chExt cx="3081703" cy="2757573"/>
          </a:xfrm>
        </p:grpSpPr>
        <p:grpSp>
          <p:nvGrpSpPr>
            <p:cNvPr id="806" name="Google Shape;806;g1086e51371e_0_2453"/>
            <p:cNvGrpSpPr/>
            <p:nvPr/>
          </p:nvGrpSpPr>
          <p:grpSpPr>
            <a:xfrm>
              <a:off x="5215723" y="1707350"/>
              <a:ext cx="3081703" cy="2529341"/>
              <a:chOff x="5150194" y="1591500"/>
              <a:chExt cx="3081703" cy="2529341"/>
            </a:xfrm>
          </p:grpSpPr>
          <p:sp>
            <p:nvSpPr>
              <p:cNvPr id="807" name="Google Shape;807;g1086e51371e_0_2453"/>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g1086e51371e_0_2453"/>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g1086e51371e_0_2453"/>
            <p:cNvGrpSpPr/>
            <p:nvPr/>
          </p:nvGrpSpPr>
          <p:grpSpPr>
            <a:xfrm>
              <a:off x="5723516" y="1479118"/>
              <a:ext cx="2288423" cy="1787927"/>
              <a:chOff x="5723516" y="1479118"/>
              <a:chExt cx="2288423" cy="1787927"/>
            </a:xfrm>
          </p:grpSpPr>
          <p:sp>
            <p:nvSpPr>
              <p:cNvPr id="810" name="Google Shape;810;g1086e51371e_0_2453"/>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1086e51371e_0_2453"/>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1086e51371e_0_2453"/>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g1086e51371e_0_2453"/>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1086e51371e_0_2453"/>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15" name="Google Shape;815;g1086e51371e_0_2453"/>
          <p:cNvSpPr txBox="1">
            <a:spLocks noGrp="1"/>
          </p:cNvSpPr>
          <p:nvPr>
            <p:ph type="ctrTitle"/>
          </p:nvPr>
        </p:nvSpPr>
        <p:spPr>
          <a:xfrm>
            <a:off x="64575" y="1568425"/>
            <a:ext cx="4382700" cy="133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latin typeface="Anton"/>
                <a:ea typeface="Anton"/>
                <a:cs typeface="Anton"/>
                <a:sym typeface="Anton"/>
              </a:rPr>
              <a:t>       03. </a:t>
            </a:r>
            <a:endParaRPr>
              <a:latin typeface="Anton"/>
              <a:ea typeface="Anton"/>
              <a:cs typeface="Anton"/>
              <a:sym typeface="Anton"/>
            </a:endParaRPr>
          </a:p>
          <a:p>
            <a:pPr marL="0" lvl="0" indent="0" algn="ctr" rtl="0">
              <a:lnSpc>
                <a:spcPct val="100000"/>
              </a:lnSpc>
              <a:spcBef>
                <a:spcPts val="0"/>
              </a:spcBef>
              <a:spcAft>
                <a:spcPts val="0"/>
              </a:spcAft>
              <a:buSzPts val="3000"/>
              <a:buNone/>
            </a:pPr>
            <a:r>
              <a:rPr lang="en">
                <a:latin typeface="Anton"/>
                <a:ea typeface="Anton"/>
                <a:cs typeface="Anton"/>
                <a:sym typeface="Anton"/>
              </a:rPr>
              <a:t>SƠ ĐỒ NGUYÊN LÝ</a:t>
            </a:r>
            <a:endParaRPr>
              <a:latin typeface="Anton"/>
              <a:ea typeface="Anton"/>
              <a:cs typeface="Anton"/>
              <a:sym typeface="Anton"/>
            </a:endParaRPr>
          </a:p>
        </p:txBody>
      </p:sp>
      <p:grpSp>
        <p:nvGrpSpPr>
          <p:cNvPr id="816" name="Google Shape;816;g1086e51371e_0_2453"/>
          <p:cNvGrpSpPr/>
          <p:nvPr/>
        </p:nvGrpSpPr>
        <p:grpSpPr>
          <a:xfrm>
            <a:off x="4394088" y="3149994"/>
            <a:ext cx="1221060" cy="1220197"/>
            <a:chOff x="4394088" y="3299519"/>
            <a:chExt cx="1221060" cy="1220197"/>
          </a:xfrm>
        </p:grpSpPr>
        <p:sp>
          <p:nvSpPr>
            <p:cNvPr id="817" name="Google Shape;817;g1086e51371e_0_2453"/>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g1086e51371e_0_2453"/>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g1086e51371e_0_2453"/>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0" name="Google Shape;820;g1086e51371e_0_2453"/>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g1086e51371e_0_2453"/>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g1086e51371e_0_2453"/>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g1086e51371e_0_2453"/>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4" name="Google Shape;824;g1086e51371e_0_2453"/>
          <p:cNvGrpSpPr/>
          <p:nvPr/>
        </p:nvGrpSpPr>
        <p:grpSpPr>
          <a:xfrm>
            <a:off x="4710406" y="1665960"/>
            <a:ext cx="3380254" cy="2313100"/>
            <a:chOff x="4710406" y="1815485"/>
            <a:chExt cx="3380254" cy="2313100"/>
          </a:xfrm>
        </p:grpSpPr>
        <p:sp>
          <p:nvSpPr>
            <p:cNvPr id="825" name="Google Shape;825;g1086e51371e_0_2453"/>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1086e51371e_0_2453"/>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6000" i="0" u="none" strike="noStrike" cap="none">
                <a:solidFill>
                  <a:srgbClr val="000000"/>
                </a:solidFill>
                <a:latin typeface="Anton"/>
                <a:ea typeface="Anton"/>
                <a:cs typeface="Anton"/>
                <a:sym typeface="Anton"/>
              </a:endParaRPr>
            </a:p>
          </p:txBody>
        </p:sp>
      </p:grpSp>
      <p:grpSp>
        <p:nvGrpSpPr>
          <p:cNvPr id="827" name="Google Shape;827;g1086e51371e_0_2453"/>
          <p:cNvGrpSpPr/>
          <p:nvPr/>
        </p:nvGrpSpPr>
        <p:grpSpPr>
          <a:xfrm>
            <a:off x="4710409" y="2263378"/>
            <a:ext cx="1054922" cy="2623644"/>
            <a:chOff x="5262046" y="2234728"/>
            <a:chExt cx="1054922" cy="2623644"/>
          </a:xfrm>
        </p:grpSpPr>
        <p:sp>
          <p:nvSpPr>
            <p:cNvPr id="828" name="Google Shape;828;g1086e51371e_0_2453"/>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1086e51371e_0_2453"/>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1086e51371e_0_2453"/>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1086e51371e_0_2453"/>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1086e51371e_0_2453"/>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1086e51371e_0_2453"/>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1086e51371e_0_2453"/>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1086e51371e_0_2453"/>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1086e51371e_0_2453"/>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g1086e51371e_0_2453"/>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g1086e51371e_0_2453"/>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g1086e51371e_0_2453"/>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g1086e51371e_0_2453"/>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g1086e51371e_0_2453"/>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g1086e51371e_0_2453"/>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g1086e51371e_0_2453"/>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g1086e51371e_0_2453"/>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g1086e51371e_0_2453"/>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g1086e51371e_0_2453"/>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g1086e51371e_0_2453"/>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g1086e51371e_0_2453"/>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g1086e51371e_0_2453"/>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g1086e51371e_0_2453"/>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g1086e51371e_0_2453"/>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g1086e51371e_0_2453"/>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g1086e51371e_0_2453"/>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g1086e51371e_0_2453"/>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g1086e51371e_0_2453"/>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6" name="Google Shape;856;g1086e51371e_0_2453"/>
            <p:cNvGrpSpPr/>
            <p:nvPr/>
          </p:nvGrpSpPr>
          <p:grpSpPr>
            <a:xfrm>
              <a:off x="5932859" y="2488224"/>
              <a:ext cx="384109" cy="413192"/>
              <a:chOff x="5932859" y="2488224"/>
              <a:chExt cx="384109" cy="413192"/>
            </a:xfrm>
          </p:grpSpPr>
          <p:sp>
            <p:nvSpPr>
              <p:cNvPr id="857" name="Google Shape;857;g1086e51371e_0_2453"/>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g1086e51371e_0_2453"/>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g1086e51371e_0_2453"/>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g1086e51371e_0_2453"/>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g1086e51371e_0_2453"/>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g1086e51371e_0_2453"/>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g1086e51371e_0_2453"/>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g1086e51371e_0_2453"/>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g1086e51371e_0_2453"/>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g1086e51371e_0_2453"/>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7" name="Google Shape;867;g1086e51371e_0_2453"/>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g1086e51371e_0_2453"/>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g1086e51371e_0_2453"/>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g1086e51371e_0_2453"/>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g1086e51371e_0_2453"/>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g1086e51371e_0_2453"/>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g1086e51371e_0_2453"/>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1086e51371e_0_2453"/>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g1086e51371e_0_2453"/>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g1086e51371e_0_2453"/>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1086e51371e_0_2453"/>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1086e51371e_0_2453"/>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882"/>
        <p:cNvGrpSpPr/>
        <p:nvPr/>
      </p:nvGrpSpPr>
      <p:grpSpPr>
        <a:xfrm>
          <a:off x="0" y="0"/>
          <a:ext cx="0" cy="0"/>
          <a:chOff x="0" y="0"/>
          <a:chExt cx="0" cy="0"/>
        </a:xfrm>
      </p:grpSpPr>
      <p:sp>
        <p:nvSpPr>
          <p:cNvPr id="883" name="Google Shape;883;g1086e51371e_0_1258"/>
          <p:cNvSpPr/>
          <p:nvPr/>
        </p:nvSpPr>
        <p:spPr>
          <a:xfrm>
            <a:off x="37701" y="904448"/>
            <a:ext cx="542100" cy="5724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g1086e51371e_0_1258"/>
          <p:cNvSpPr/>
          <p:nvPr/>
        </p:nvSpPr>
        <p:spPr>
          <a:xfrm>
            <a:off x="-12627" y="858250"/>
            <a:ext cx="542100" cy="5724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g1086e51371e_0_1258"/>
          <p:cNvSpPr txBox="1">
            <a:spLocks noGrp="1"/>
          </p:cNvSpPr>
          <p:nvPr>
            <p:ph type="ctrTitle"/>
          </p:nvPr>
        </p:nvSpPr>
        <p:spPr>
          <a:xfrm>
            <a:off x="705211" y="1045750"/>
            <a:ext cx="25389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SƠ ĐỒ NGUYÊN LÝ</a:t>
            </a:r>
            <a:endParaRPr sz="2100">
              <a:latin typeface="Anton"/>
              <a:ea typeface="Anton"/>
              <a:cs typeface="Anton"/>
              <a:sym typeface="Anton"/>
            </a:endParaRPr>
          </a:p>
        </p:txBody>
      </p:sp>
      <p:sp>
        <p:nvSpPr>
          <p:cNvPr id="886" name="Google Shape;886;g1086e51371e_0_1258"/>
          <p:cNvSpPr txBox="1">
            <a:spLocks noGrp="1"/>
          </p:cNvSpPr>
          <p:nvPr>
            <p:ph type="ctrTitle" idx="4"/>
          </p:nvPr>
        </p:nvSpPr>
        <p:spPr>
          <a:xfrm>
            <a:off x="5560050" y="432525"/>
            <a:ext cx="31947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t>and</a:t>
            </a:r>
            <a:endParaRPr/>
          </a:p>
        </p:txBody>
      </p:sp>
      <p:grpSp>
        <p:nvGrpSpPr>
          <p:cNvPr id="887" name="Google Shape;887;g1086e51371e_0_1258"/>
          <p:cNvGrpSpPr/>
          <p:nvPr/>
        </p:nvGrpSpPr>
        <p:grpSpPr>
          <a:xfrm>
            <a:off x="3605323" y="1045746"/>
            <a:ext cx="5389733" cy="3738664"/>
            <a:chOff x="4710406" y="1815485"/>
            <a:chExt cx="3380415" cy="2313100"/>
          </a:xfrm>
        </p:grpSpPr>
        <p:sp>
          <p:nvSpPr>
            <p:cNvPr id="888" name="Google Shape;888;g1086e51371e_0_1258"/>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g1086e51371e_0_1258"/>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0" name="Google Shape;890;g1086e51371e_0_1258"/>
            <p:cNvGrpSpPr/>
            <p:nvPr/>
          </p:nvGrpSpPr>
          <p:grpSpPr>
            <a:xfrm>
              <a:off x="4710585" y="2281922"/>
              <a:ext cx="3380235" cy="1683653"/>
              <a:chOff x="4710585" y="2281922"/>
              <a:chExt cx="3380235" cy="1683653"/>
            </a:xfrm>
          </p:grpSpPr>
          <p:sp>
            <p:nvSpPr>
              <p:cNvPr id="891" name="Google Shape;891;g1086e51371e_0_1258"/>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2" name="Google Shape;892;g1086e51371e_0_1258"/>
              <p:cNvGrpSpPr/>
              <p:nvPr/>
            </p:nvGrpSpPr>
            <p:grpSpPr>
              <a:xfrm>
                <a:off x="4710585" y="2281922"/>
                <a:ext cx="3380235" cy="634850"/>
                <a:chOff x="4672653" y="2281922"/>
                <a:chExt cx="3380235" cy="634850"/>
              </a:xfrm>
            </p:grpSpPr>
            <p:sp>
              <p:nvSpPr>
                <p:cNvPr id="893" name="Google Shape;893;g1086e51371e_0_1258"/>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g1086e51371e_0_1258"/>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5" name="Google Shape;895;g1086e51371e_0_1258"/>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g1086e51371e_0_1258"/>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g1086e51371e_0_1258"/>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g1086e51371e_0_1258"/>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g1086e51371e_0_1258"/>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1086e51371e_0_1258"/>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1086e51371e_0_1258"/>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1086e51371e_0_1258"/>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1086e51371e_0_1258"/>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1086e51371e_0_1258"/>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1086e51371e_0_1258"/>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1086e51371e_0_1258"/>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907" name="Google Shape;907;g1086e51371e_0_1258"/>
          <p:cNvPicPr preferRelativeResize="0"/>
          <p:nvPr/>
        </p:nvPicPr>
        <p:blipFill>
          <a:blip r:embed="rId3">
            <a:alphaModFix/>
          </a:blip>
          <a:stretch>
            <a:fillRect/>
          </a:stretch>
        </p:blipFill>
        <p:spPr>
          <a:xfrm>
            <a:off x="3605325" y="1337875"/>
            <a:ext cx="5389725" cy="3195200"/>
          </a:xfrm>
          <a:prstGeom prst="rect">
            <a:avLst/>
          </a:prstGeom>
          <a:noFill/>
          <a:ln>
            <a:noFill/>
          </a:ln>
        </p:spPr>
      </p:pic>
      <p:grpSp>
        <p:nvGrpSpPr>
          <p:cNvPr id="908" name="Google Shape;908;g1086e51371e_0_1258"/>
          <p:cNvGrpSpPr/>
          <p:nvPr/>
        </p:nvGrpSpPr>
        <p:grpSpPr>
          <a:xfrm>
            <a:off x="62423" y="960163"/>
            <a:ext cx="392000" cy="368550"/>
            <a:chOff x="1391150" y="1518200"/>
            <a:chExt cx="392000" cy="368550"/>
          </a:xfrm>
        </p:grpSpPr>
        <p:sp>
          <p:nvSpPr>
            <p:cNvPr id="909" name="Google Shape;909;g1086e51371e_0_1258"/>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1086e51371e_0_1258"/>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g1086e51371e_0_1258"/>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g1086e51371e_0_1258"/>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1086e51371e_0_1258"/>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1086e51371e_0_1258"/>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18"/>
        <p:cNvGrpSpPr/>
        <p:nvPr/>
      </p:nvGrpSpPr>
      <p:grpSpPr>
        <a:xfrm>
          <a:off x="0" y="0"/>
          <a:ext cx="0" cy="0"/>
          <a:chOff x="0" y="0"/>
          <a:chExt cx="0" cy="0"/>
        </a:xfrm>
      </p:grpSpPr>
      <p:grpSp>
        <p:nvGrpSpPr>
          <p:cNvPr id="919" name="Google Shape;919;g1086e51371e_0_1293"/>
          <p:cNvGrpSpPr/>
          <p:nvPr/>
        </p:nvGrpSpPr>
        <p:grpSpPr>
          <a:xfrm>
            <a:off x="164916" y="159859"/>
            <a:ext cx="4768526" cy="4352290"/>
            <a:chOff x="4741999" y="986350"/>
            <a:chExt cx="3029366" cy="2547136"/>
          </a:xfrm>
        </p:grpSpPr>
        <p:sp>
          <p:nvSpPr>
            <p:cNvPr id="920" name="Google Shape;920;g1086e51371e_0_1293"/>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g1086e51371e_0_1293"/>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g1086e51371e_0_1293"/>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g1086e51371e_0_1293"/>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g1086e51371e_0_1293"/>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g1086e51371e_0_1293"/>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g1086e51371e_0_1293"/>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g1086e51371e_0_1293"/>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g1086e51371e_0_1293"/>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g1086e51371e_0_1293"/>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g1086e51371e_0_1293"/>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g1086e51371e_0_1293"/>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g1086e51371e_0_1293"/>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g1086e51371e_0_1293"/>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g1086e51371e_0_1293"/>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5" name="Google Shape;935;g1086e51371e_0_1293"/>
          <p:cNvGrpSpPr/>
          <p:nvPr/>
        </p:nvGrpSpPr>
        <p:grpSpPr>
          <a:xfrm>
            <a:off x="5765415" y="3973584"/>
            <a:ext cx="203088" cy="412126"/>
            <a:chOff x="7764635" y="2404362"/>
            <a:chExt cx="353565" cy="717489"/>
          </a:xfrm>
        </p:grpSpPr>
        <p:sp>
          <p:nvSpPr>
            <p:cNvPr id="936" name="Google Shape;936;g1086e51371e_0_1293"/>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g1086e51371e_0_1293"/>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8" name="Google Shape;938;g1086e51371e_0_1293"/>
          <p:cNvGrpSpPr/>
          <p:nvPr/>
        </p:nvGrpSpPr>
        <p:grpSpPr>
          <a:xfrm>
            <a:off x="11152167" y="2255688"/>
            <a:ext cx="777728" cy="1334382"/>
            <a:chOff x="7825967" y="3240163"/>
            <a:chExt cx="777728" cy="1334382"/>
          </a:xfrm>
        </p:grpSpPr>
        <p:sp>
          <p:nvSpPr>
            <p:cNvPr id="939" name="Google Shape;939;g1086e51371e_0_1293"/>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g1086e51371e_0_1293"/>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g1086e51371e_0_1293"/>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g1086e51371e_0_1293"/>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g1086e51371e_0_1293"/>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g1086e51371e_0_1293"/>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5" name="Google Shape;945;g1086e51371e_0_1293"/>
          <p:cNvSpPr/>
          <p:nvPr/>
        </p:nvSpPr>
        <p:spPr>
          <a:xfrm>
            <a:off x="9496072" y="2645842"/>
            <a:ext cx="2538118" cy="10204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g1086e51371e_0_1293"/>
          <p:cNvSpPr/>
          <p:nvPr/>
        </p:nvSpPr>
        <p:spPr>
          <a:xfrm>
            <a:off x="9322168" y="87785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g1086e51371e_0_1293"/>
          <p:cNvSpPr/>
          <p:nvPr/>
        </p:nvSpPr>
        <p:spPr>
          <a:xfrm>
            <a:off x="10186442" y="1206451"/>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g1086e51371e_0_1293"/>
          <p:cNvSpPr/>
          <p:nvPr/>
        </p:nvSpPr>
        <p:spPr>
          <a:xfrm>
            <a:off x="10029250" y="2769778"/>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g1086e51371e_0_1293"/>
          <p:cNvSpPr/>
          <p:nvPr/>
        </p:nvSpPr>
        <p:spPr>
          <a:xfrm>
            <a:off x="10269667" y="2769778"/>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g1086e51371e_0_1293"/>
          <p:cNvSpPr/>
          <p:nvPr/>
        </p:nvSpPr>
        <p:spPr>
          <a:xfrm>
            <a:off x="10510260" y="2769778"/>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g1086e51371e_0_1293"/>
          <p:cNvSpPr/>
          <p:nvPr/>
        </p:nvSpPr>
        <p:spPr>
          <a:xfrm>
            <a:off x="10750897" y="2769778"/>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g1086e51371e_0_1293"/>
          <p:cNvSpPr/>
          <p:nvPr/>
        </p:nvSpPr>
        <p:spPr>
          <a:xfrm>
            <a:off x="10183547" y="2041857"/>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g1086e51371e_0_1293"/>
          <p:cNvSpPr/>
          <p:nvPr/>
        </p:nvSpPr>
        <p:spPr>
          <a:xfrm>
            <a:off x="9356800" y="1677850"/>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g1086e51371e_0_1293"/>
          <p:cNvSpPr/>
          <p:nvPr/>
        </p:nvSpPr>
        <p:spPr>
          <a:xfrm>
            <a:off x="10469064" y="1990440"/>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5" name="Google Shape;955;g1086e51371e_0_1293"/>
          <p:cNvGrpSpPr/>
          <p:nvPr/>
        </p:nvGrpSpPr>
        <p:grpSpPr>
          <a:xfrm>
            <a:off x="9425706" y="1767834"/>
            <a:ext cx="1407690" cy="1286147"/>
            <a:chOff x="6117656" y="2752309"/>
            <a:chExt cx="1407690" cy="1286147"/>
          </a:xfrm>
        </p:grpSpPr>
        <p:sp>
          <p:nvSpPr>
            <p:cNvPr id="956" name="Google Shape;956;g1086e51371e_0_1293"/>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g1086e51371e_0_1293"/>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g1086e51371e_0_1293"/>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g1086e51371e_0_1293"/>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g1086e51371e_0_1293"/>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g1086e51371e_0_1293"/>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g1086e51371e_0_1293"/>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g1086e51371e_0_1293"/>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g1086e51371e_0_1293"/>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g1086e51371e_0_1293"/>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g1086e51371e_0_1293"/>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g1086e51371e_0_1293"/>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g1086e51371e_0_1293"/>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g1086e51371e_0_1293"/>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g1086e51371e_0_1293"/>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g1086e51371e_0_1293"/>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g1086e51371e_0_1293"/>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g1086e51371e_0_1293"/>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4" name="Google Shape;974;g1086e51371e_0_1293"/>
          <p:cNvGrpSpPr/>
          <p:nvPr/>
        </p:nvGrpSpPr>
        <p:grpSpPr>
          <a:xfrm>
            <a:off x="11122537" y="1724361"/>
            <a:ext cx="496812" cy="472595"/>
            <a:chOff x="7814487" y="2708836"/>
            <a:chExt cx="496812" cy="472595"/>
          </a:xfrm>
        </p:grpSpPr>
        <p:sp>
          <p:nvSpPr>
            <p:cNvPr id="975" name="Google Shape;975;g1086e51371e_0_1293"/>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g1086e51371e_0_1293"/>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7" name="Google Shape;977;g1086e51371e_0_1293"/>
          <p:cNvGrpSpPr/>
          <p:nvPr/>
        </p:nvGrpSpPr>
        <p:grpSpPr>
          <a:xfrm flipH="1">
            <a:off x="9496082" y="792579"/>
            <a:ext cx="1520787" cy="2773390"/>
            <a:chOff x="-823767" y="1667843"/>
            <a:chExt cx="1580203" cy="2881743"/>
          </a:xfrm>
        </p:grpSpPr>
        <p:sp>
          <p:nvSpPr>
            <p:cNvPr id="978" name="Google Shape;978;g1086e51371e_0_1293"/>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g1086e51371e_0_1293"/>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g1086e51371e_0_1293"/>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g1086e51371e_0_1293"/>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g1086e51371e_0_1293"/>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g1086e51371e_0_1293"/>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g1086e51371e_0_1293"/>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g1086e51371e_0_1293"/>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g1086e51371e_0_1293"/>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g1086e51371e_0_1293"/>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g1086e51371e_0_1293"/>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g1086e51371e_0_1293"/>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g1086e51371e_0_1293"/>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g1086e51371e_0_1293"/>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g1086e51371e_0_1293"/>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g1086e51371e_0_1293"/>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g1086e51371e_0_1293"/>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g1086e51371e_0_1293"/>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g1086e51371e_0_1293"/>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g1086e51371e_0_1293"/>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g1086e51371e_0_1293"/>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g1086e51371e_0_1293"/>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g1086e51371e_0_1293"/>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g1086e51371e_0_1293"/>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g1086e51371e_0_1293"/>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g1086e51371e_0_1293"/>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g1086e51371e_0_1293"/>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g1086e51371e_0_1293"/>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g1086e51371e_0_1293"/>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g1086e51371e_0_1293"/>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g1086e51371e_0_1293"/>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g1086e51371e_0_1293"/>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g1086e51371e_0_1293"/>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g1086e51371e_0_1293"/>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g1086e51371e_0_1293"/>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g1086e51371e_0_1293"/>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g1086e51371e_0_1293"/>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g1086e51371e_0_1293"/>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g1086e51371e_0_1293"/>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g1086e51371e_0_1293"/>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g1086e51371e_0_1293"/>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g1086e51371e_0_1293"/>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g1086e51371e_0_1293"/>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g1086e51371e_0_1293"/>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g1086e51371e_0_1293"/>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g1086e51371e_0_1293"/>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g1086e51371e_0_1293"/>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g1086e51371e_0_1293"/>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g1086e51371e_0_1293"/>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1086e51371e_0_1293"/>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g1086e51371e_0_1293"/>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g1086e51371e_0_1293"/>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g1086e51371e_0_1293"/>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g1086e51371e_0_1293"/>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g1086e51371e_0_1293"/>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1086e51371e_0_1293"/>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1086e51371e_0_1293"/>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1086e51371e_0_1293"/>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g1086e51371e_0_1293"/>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g1086e51371e_0_1293"/>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g1086e51371e_0_1293"/>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g1086e51371e_0_1293"/>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g1086e51371e_0_1293"/>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1086e51371e_0_1293"/>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g1086e51371e_0_1293"/>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g1086e51371e_0_1293"/>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g1086e51371e_0_1293"/>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g1086e51371e_0_1293"/>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g1086e51371e_0_1293"/>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g1086e51371e_0_1293"/>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g1086e51371e_0_1293"/>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g1086e51371e_0_1293"/>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g1086e51371e_0_1293"/>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g1086e51371e_0_1293"/>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g1086e51371e_0_1293"/>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g1086e51371e_0_1293"/>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g1086e51371e_0_1293"/>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g1086e51371e_0_1293"/>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g1086e51371e_0_1293"/>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g1086e51371e_0_1293"/>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g1086e51371e_0_1293"/>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g1086e51371e_0_1293"/>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g1086e51371e_0_1293"/>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g1086e51371e_0_1293"/>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g1086e51371e_0_1293"/>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g1086e51371e_0_1293"/>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g1086e51371e_0_1293"/>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g1086e51371e_0_1293"/>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g1086e51371e_0_1293"/>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g1086e51371e_0_1293"/>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g1086e51371e_0_1293"/>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g1086e51371e_0_1293"/>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g1086e51371e_0_1293"/>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g1086e51371e_0_1293"/>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g1086e51371e_0_1293"/>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1086e51371e_0_1293"/>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g1086e51371e_0_1293"/>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1086e51371e_0_1293"/>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g1086e51371e_0_1293"/>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1086e51371e_0_1293"/>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g1086e51371e_0_1293"/>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g1086e51371e_0_1293"/>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g1086e51371e_0_1293"/>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g1086e51371e_0_1293"/>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g1086e51371e_0_1293"/>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1086e51371e_0_1293"/>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g1086e51371e_0_1293"/>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g1086e51371e_0_1293"/>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g1086e51371e_0_1293"/>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g1086e51371e_0_1293"/>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g1086e51371e_0_1293"/>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g1086e51371e_0_1293"/>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g1086e51371e_0_1293"/>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1086e51371e_0_1293"/>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g1086e51371e_0_1293"/>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1086e51371e_0_1293"/>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g1086e51371e_0_1293"/>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g1086e51371e_0_1293"/>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g1086e51371e_0_1293"/>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g1086e51371e_0_1293"/>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g1086e51371e_0_1293"/>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1086e51371e_0_1293"/>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g1086e51371e_0_1293"/>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g1086e51371e_0_1293"/>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g1086e51371e_0_1293"/>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g1086e51371e_0_1293"/>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g1086e51371e_0_1293"/>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1086e51371e_0_1293"/>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1086e51371e_0_1293"/>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g1086e51371e_0_1293"/>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1086e51371e_0_1293"/>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g1086e51371e_0_1293"/>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g1086e51371e_0_1293"/>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g1086e51371e_0_1293"/>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1086e51371e_0_1293"/>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g1086e51371e_0_1293"/>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g1086e51371e_0_1293"/>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g1086e51371e_0_1293"/>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g1086e51371e_0_1293"/>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g1086e51371e_0_1293"/>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g1086e51371e_0_1293"/>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g1086e51371e_0_1293"/>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g1086e51371e_0_1293"/>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g1086e51371e_0_1293"/>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g1086e51371e_0_1293"/>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g1086e51371e_0_1293"/>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g1086e51371e_0_1293"/>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g1086e51371e_0_1293"/>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g1086e51371e_0_1293"/>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g1086e51371e_0_1293"/>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8" name="Google Shape;1128;g1086e51371e_0_1293"/>
          <p:cNvSpPr/>
          <p:nvPr/>
        </p:nvSpPr>
        <p:spPr>
          <a:xfrm rot="-5400000">
            <a:off x="10331725" y="989850"/>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g1086e51371e_0_1293"/>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g1086e51371e_0_1293"/>
          <p:cNvSpPr/>
          <p:nvPr/>
        </p:nvSpPr>
        <p:spPr>
          <a:xfrm>
            <a:off x="10702868" y="87785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1" name="Google Shape;1131;g1086e51371e_0_1293"/>
          <p:cNvPicPr preferRelativeResize="0"/>
          <p:nvPr/>
        </p:nvPicPr>
        <p:blipFill rotWithShape="1">
          <a:blip r:embed="rId3">
            <a:alphaModFix/>
          </a:blip>
          <a:srcRect r="-1081"/>
          <a:stretch/>
        </p:blipFill>
        <p:spPr>
          <a:xfrm>
            <a:off x="164925" y="480325"/>
            <a:ext cx="4818575" cy="4031825"/>
          </a:xfrm>
          <a:prstGeom prst="rect">
            <a:avLst/>
          </a:prstGeom>
          <a:noFill/>
          <a:ln>
            <a:noFill/>
          </a:ln>
        </p:spPr>
      </p:pic>
      <p:sp>
        <p:nvSpPr>
          <p:cNvPr id="1132" name="Google Shape;1132;g1086e51371e_0_1293"/>
          <p:cNvSpPr txBox="1">
            <a:spLocks noGrp="1"/>
          </p:cNvSpPr>
          <p:nvPr>
            <p:ph type="ctrTitle"/>
          </p:nvPr>
        </p:nvSpPr>
        <p:spPr>
          <a:xfrm>
            <a:off x="50049" y="4618775"/>
            <a:ext cx="33822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Kết quả mô phỏng cổng AND</a:t>
            </a:r>
            <a:endParaRPr sz="2100">
              <a:latin typeface="Anton"/>
              <a:ea typeface="Anton"/>
              <a:cs typeface="Anton"/>
              <a:sym typeface="Anton"/>
            </a:endParaRPr>
          </a:p>
        </p:txBody>
      </p:sp>
      <p:graphicFrame>
        <p:nvGraphicFramePr>
          <p:cNvPr id="1133" name="Google Shape;1133;g1086e51371e_0_1293"/>
          <p:cNvGraphicFramePr/>
          <p:nvPr/>
        </p:nvGraphicFramePr>
        <p:xfrm>
          <a:off x="5691625" y="503938"/>
          <a:ext cx="3000000" cy="3000000"/>
        </p:xfrm>
        <a:graphic>
          <a:graphicData uri="http://schemas.openxmlformats.org/drawingml/2006/table">
            <a:tbl>
              <a:tblPr>
                <a:noFill/>
                <a:tableStyleId>{1FA4D147-E2CC-4FCA-A828-6EFF7F230C29}</a:tableStyleId>
              </a:tblPr>
              <a:tblGrid>
                <a:gridCol w="942775">
                  <a:extLst>
                    <a:ext uri="{9D8B030D-6E8A-4147-A177-3AD203B41FA5}">
                      <a16:colId xmlns:a16="http://schemas.microsoft.com/office/drawing/2014/main" val="20000"/>
                    </a:ext>
                  </a:extLst>
                </a:gridCol>
                <a:gridCol w="942775">
                  <a:extLst>
                    <a:ext uri="{9D8B030D-6E8A-4147-A177-3AD203B41FA5}">
                      <a16:colId xmlns:a16="http://schemas.microsoft.com/office/drawing/2014/main" val="20001"/>
                    </a:ext>
                  </a:extLst>
                </a:gridCol>
                <a:gridCol w="942775">
                  <a:extLst>
                    <a:ext uri="{9D8B030D-6E8A-4147-A177-3AD203B41FA5}">
                      <a16:colId xmlns:a16="http://schemas.microsoft.com/office/drawing/2014/main" val="20002"/>
                    </a:ext>
                  </a:extLst>
                </a:gridCol>
              </a:tblGrid>
              <a:tr h="595700">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646000">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646000">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646000">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646000">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646000">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BEBEB"/>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sp>
        <p:nvSpPr>
          <p:cNvPr id="1134" name="Google Shape;1134;g1086e51371e_0_1293"/>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38"/>
        <p:cNvGrpSpPr/>
        <p:nvPr/>
      </p:nvGrpSpPr>
      <p:grpSpPr>
        <a:xfrm>
          <a:off x="0" y="0"/>
          <a:ext cx="0" cy="0"/>
          <a:chOff x="0" y="0"/>
          <a:chExt cx="0" cy="0"/>
        </a:xfrm>
      </p:grpSpPr>
      <p:sp>
        <p:nvSpPr>
          <p:cNvPr id="1139" name="Google Shape;1139;g1086e51371e_0_1511"/>
          <p:cNvSpPr/>
          <p:nvPr/>
        </p:nvSpPr>
        <p:spPr>
          <a:xfrm>
            <a:off x="37701" y="904448"/>
            <a:ext cx="542100" cy="5724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g1086e51371e_0_1511"/>
          <p:cNvSpPr/>
          <p:nvPr/>
        </p:nvSpPr>
        <p:spPr>
          <a:xfrm>
            <a:off x="-12627" y="858250"/>
            <a:ext cx="542100" cy="5724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g1086e51371e_0_1511"/>
          <p:cNvSpPr txBox="1">
            <a:spLocks noGrp="1"/>
          </p:cNvSpPr>
          <p:nvPr>
            <p:ph type="ctrTitle"/>
          </p:nvPr>
        </p:nvSpPr>
        <p:spPr>
          <a:xfrm>
            <a:off x="705211" y="1045750"/>
            <a:ext cx="25389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SƠ ĐỒ NGUYÊN LÝ</a:t>
            </a:r>
            <a:endParaRPr sz="2100">
              <a:latin typeface="Anton"/>
              <a:ea typeface="Anton"/>
              <a:cs typeface="Anton"/>
              <a:sym typeface="Anton"/>
            </a:endParaRPr>
          </a:p>
        </p:txBody>
      </p:sp>
      <p:grpSp>
        <p:nvGrpSpPr>
          <p:cNvPr id="1142" name="Google Shape;1142;g1086e51371e_0_1511"/>
          <p:cNvGrpSpPr/>
          <p:nvPr/>
        </p:nvGrpSpPr>
        <p:grpSpPr>
          <a:xfrm>
            <a:off x="62423" y="960163"/>
            <a:ext cx="392000" cy="368550"/>
            <a:chOff x="1391150" y="1518200"/>
            <a:chExt cx="392000" cy="368550"/>
          </a:xfrm>
        </p:grpSpPr>
        <p:sp>
          <p:nvSpPr>
            <p:cNvPr id="1143" name="Google Shape;1143;g1086e51371e_0_1511"/>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g1086e51371e_0_1511"/>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g1086e51371e_0_1511"/>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g1086e51371e_0_1511"/>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g1086e51371e_0_1511"/>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g1086e51371e_0_1511"/>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9" name="Google Shape;1149;g1086e51371e_0_1511"/>
          <p:cNvSpPr txBox="1">
            <a:spLocks noGrp="1"/>
          </p:cNvSpPr>
          <p:nvPr>
            <p:ph type="ctrTitle" idx="4"/>
          </p:nvPr>
        </p:nvSpPr>
        <p:spPr>
          <a:xfrm>
            <a:off x="5560050" y="432525"/>
            <a:ext cx="31947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t>or</a:t>
            </a:r>
            <a:endParaRPr/>
          </a:p>
        </p:txBody>
      </p:sp>
      <p:sp>
        <p:nvSpPr>
          <p:cNvPr id="1150" name="Google Shape;1150;g1086e51371e_0_1511"/>
          <p:cNvSpPr/>
          <p:nvPr/>
        </p:nvSpPr>
        <p:spPr>
          <a:xfrm>
            <a:off x="3782375" y="1084200"/>
            <a:ext cx="5299500" cy="35115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g1086e51371e_0_1511"/>
          <p:cNvSpPr/>
          <p:nvPr/>
        </p:nvSpPr>
        <p:spPr>
          <a:xfrm>
            <a:off x="3605325" y="1177625"/>
            <a:ext cx="5374834" cy="3568314"/>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2" name="Google Shape;1152;g1086e51371e_0_1511"/>
          <p:cNvPicPr preferRelativeResize="0"/>
          <p:nvPr/>
        </p:nvPicPr>
        <p:blipFill>
          <a:blip r:embed="rId3">
            <a:alphaModFix/>
          </a:blip>
          <a:stretch>
            <a:fillRect/>
          </a:stretch>
        </p:blipFill>
        <p:spPr>
          <a:xfrm>
            <a:off x="3674175" y="1243500"/>
            <a:ext cx="5235025" cy="343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56"/>
        <p:cNvGrpSpPr/>
        <p:nvPr/>
      </p:nvGrpSpPr>
      <p:grpSpPr>
        <a:xfrm>
          <a:off x="0" y="0"/>
          <a:ext cx="0" cy="0"/>
          <a:chOff x="0" y="0"/>
          <a:chExt cx="0" cy="0"/>
        </a:xfrm>
      </p:grpSpPr>
      <p:grpSp>
        <p:nvGrpSpPr>
          <p:cNvPr id="1157" name="Google Shape;1157;g1086e51371e_0_1528"/>
          <p:cNvGrpSpPr/>
          <p:nvPr/>
        </p:nvGrpSpPr>
        <p:grpSpPr>
          <a:xfrm>
            <a:off x="164916" y="138422"/>
            <a:ext cx="4768526" cy="4352290"/>
            <a:chOff x="4741999" y="986350"/>
            <a:chExt cx="3029366" cy="2547136"/>
          </a:xfrm>
        </p:grpSpPr>
        <p:sp>
          <p:nvSpPr>
            <p:cNvPr id="1158" name="Google Shape;1158;g1086e51371e_0_1528"/>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g1086e51371e_0_1528"/>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g1086e51371e_0_1528"/>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g1086e51371e_0_1528"/>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g1086e51371e_0_1528"/>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g1086e51371e_0_1528"/>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g1086e51371e_0_1528"/>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g1086e51371e_0_1528"/>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g1086e51371e_0_1528"/>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g1086e51371e_0_1528"/>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g1086e51371e_0_1528"/>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g1086e51371e_0_1528"/>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g1086e51371e_0_1528"/>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g1086e51371e_0_1528"/>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g1086e51371e_0_1528"/>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3" name="Google Shape;1173;g1086e51371e_0_1528"/>
          <p:cNvGrpSpPr/>
          <p:nvPr/>
        </p:nvGrpSpPr>
        <p:grpSpPr>
          <a:xfrm>
            <a:off x="11152167" y="2255688"/>
            <a:ext cx="777728" cy="1334382"/>
            <a:chOff x="7825967" y="3240163"/>
            <a:chExt cx="777728" cy="1334382"/>
          </a:xfrm>
        </p:grpSpPr>
        <p:sp>
          <p:nvSpPr>
            <p:cNvPr id="1174" name="Google Shape;1174;g1086e51371e_0_1528"/>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g1086e51371e_0_1528"/>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g1086e51371e_0_1528"/>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g1086e51371e_0_1528"/>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g1086e51371e_0_1528"/>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g1086e51371e_0_1528"/>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0" name="Google Shape;1180;g1086e51371e_0_1528"/>
          <p:cNvSpPr/>
          <p:nvPr/>
        </p:nvSpPr>
        <p:spPr>
          <a:xfrm>
            <a:off x="9496072" y="2645842"/>
            <a:ext cx="2538118" cy="10204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g1086e51371e_0_1528"/>
          <p:cNvSpPr/>
          <p:nvPr/>
        </p:nvSpPr>
        <p:spPr>
          <a:xfrm>
            <a:off x="9322168" y="87785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g1086e51371e_0_1528"/>
          <p:cNvSpPr/>
          <p:nvPr/>
        </p:nvSpPr>
        <p:spPr>
          <a:xfrm>
            <a:off x="10186442" y="1206451"/>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g1086e51371e_0_1528"/>
          <p:cNvSpPr/>
          <p:nvPr/>
        </p:nvSpPr>
        <p:spPr>
          <a:xfrm>
            <a:off x="10029250" y="2769778"/>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g1086e51371e_0_1528"/>
          <p:cNvSpPr/>
          <p:nvPr/>
        </p:nvSpPr>
        <p:spPr>
          <a:xfrm>
            <a:off x="10269667" y="2769778"/>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g1086e51371e_0_1528"/>
          <p:cNvSpPr/>
          <p:nvPr/>
        </p:nvSpPr>
        <p:spPr>
          <a:xfrm>
            <a:off x="10510260" y="2769778"/>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g1086e51371e_0_1528"/>
          <p:cNvSpPr/>
          <p:nvPr/>
        </p:nvSpPr>
        <p:spPr>
          <a:xfrm>
            <a:off x="10750897" y="2769778"/>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g1086e51371e_0_1528"/>
          <p:cNvSpPr/>
          <p:nvPr/>
        </p:nvSpPr>
        <p:spPr>
          <a:xfrm>
            <a:off x="10183547" y="2041857"/>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g1086e51371e_0_1528"/>
          <p:cNvSpPr/>
          <p:nvPr/>
        </p:nvSpPr>
        <p:spPr>
          <a:xfrm>
            <a:off x="9356800" y="1677850"/>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g1086e51371e_0_1528"/>
          <p:cNvSpPr/>
          <p:nvPr/>
        </p:nvSpPr>
        <p:spPr>
          <a:xfrm>
            <a:off x="10469064" y="1990440"/>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0" name="Google Shape;1190;g1086e51371e_0_1528"/>
          <p:cNvGrpSpPr/>
          <p:nvPr/>
        </p:nvGrpSpPr>
        <p:grpSpPr>
          <a:xfrm>
            <a:off x="9425706" y="1767834"/>
            <a:ext cx="1407690" cy="1286147"/>
            <a:chOff x="6117656" y="2752309"/>
            <a:chExt cx="1407690" cy="1286147"/>
          </a:xfrm>
        </p:grpSpPr>
        <p:sp>
          <p:nvSpPr>
            <p:cNvPr id="1191" name="Google Shape;1191;g1086e51371e_0_1528"/>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g1086e51371e_0_1528"/>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g1086e51371e_0_1528"/>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g1086e51371e_0_1528"/>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g1086e51371e_0_1528"/>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g1086e51371e_0_1528"/>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g1086e51371e_0_1528"/>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g1086e51371e_0_1528"/>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g1086e51371e_0_1528"/>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g1086e51371e_0_1528"/>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g1086e51371e_0_1528"/>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g1086e51371e_0_1528"/>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1086e51371e_0_1528"/>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g1086e51371e_0_1528"/>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g1086e51371e_0_1528"/>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1086e51371e_0_1528"/>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g1086e51371e_0_1528"/>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g1086e51371e_0_1528"/>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9" name="Google Shape;1209;g1086e51371e_0_1528"/>
          <p:cNvGrpSpPr/>
          <p:nvPr/>
        </p:nvGrpSpPr>
        <p:grpSpPr>
          <a:xfrm>
            <a:off x="11122537" y="1724361"/>
            <a:ext cx="496812" cy="472595"/>
            <a:chOff x="7814487" y="2708836"/>
            <a:chExt cx="496812" cy="472595"/>
          </a:xfrm>
        </p:grpSpPr>
        <p:sp>
          <p:nvSpPr>
            <p:cNvPr id="1210" name="Google Shape;1210;g1086e51371e_0_1528"/>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1086e51371e_0_1528"/>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2" name="Google Shape;1212;g1086e51371e_0_1528"/>
          <p:cNvGrpSpPr/>
          <p:nvPr/>
        </p:nvGrpSpPr>
        <p:grpSpPr>
          <a:xfrm flipH="1">
            <a:off x="9496082" y="792579"/>
            <a:ext cx="1520787" cy="2773390"/>
            <a:chOff x="-823767" y="1667843"/>
            <a:chExt cx="1580203" cy="2881743"/>
          </a:xfrm>
        </p:grpSpPr>
        <p:sp>
          <p:nvSpPr>
            <p:cNvPr id="1213" name="Google Shape;1213;g1086e51371e_0_1528"/>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g1086e51371e_0_1528"/>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g1086e51371e_0_1528"/>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1086e51371e_0_1528"/>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g1086e51371e_0_1528"/>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g1086e51371e_0_1528"/>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g1086e51371e_0_1528"/>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1086e51371e_0_1528"/>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1086e51371e_0_1528"/>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1086e51371e_0_1528"/>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1086e51371e_0_1528"/>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1086e51371e_0_1528"/>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1086e51371e_0_1528"/>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1086e51371e_0_1528"/>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1086e51371e_0_1528"/>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1086e51371e_0_1528"/>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1086e51371e_0_1528"/>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g1086e51371e_0_1528"/>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1086e51371e_0_1528"/>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1086e51371e_0_1528"/>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1086e51371e_0_1528"/>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1086e51371e_0_1528"/>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1086e51371e_0_1528"/>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1086e51371e_0_1528"/>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1086e51371e_0_1528"/>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g1086e51371e_0_1528"/>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g1086e51371e_0_1528"/>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g1086e51371e_0_1528"/>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g1086e51371e_0_1528"/>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g1086e51371e_0_1528"/>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g1086e51371e_0_1528"/>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g1086e51371e_0_1528"/>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g1086e51371e_0_1528"/>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g1086e51371e_0_1528"/>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1086e51371e_0_1528"/>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g1086e51371e_0_1528"/>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g1086e51371e_0_1528"/>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1086e51371e_0_1528"/>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1086e51371e_0_1528"/>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1086e51371e_0_1528"/>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1086e51371e_0_1528"/>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1086e51371e_0_1528"/>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1086e51371e_0_1528"/>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1086e51371e_0_1528"/>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1086e51371e_0_1528"/>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g1086e51371e_0_1528"/>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g1086e51371e_0_1528"/>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g1086e51371e_0_1528"/>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g1086e51371e_0_1528"/>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1086e51371e_0_1528"/>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1086e51371e_0_1528"/>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1086e51371e_0_1528"/>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1086e51371e_0_1528"/>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1086e51371e_0_1528"/>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1086e51371e_0_1528"/>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1086e51371e_0_1528"/>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1086e51371e_0_1528"/>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1086e51371e_0_1528"/>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1086e51371e_0_1528"/>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1086e51371e_0_1528"/>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1086e51371e_0_1528"/>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1086e51371e_0_1528"/>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g1086e51371e_0_1528"/>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1086e51371e_0_1528"/>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g1086e51371e_0_1528"/>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1086e51371e_0_1528"/>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g1086e51371e_0_1528"/>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g1086e51371e_0_1528"/>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g1086e51371e_0_1528"/>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g1086e51371e_0_1528"/>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g1086e51371e_0_1528"/>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g1086e51371e_0_1528"/>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g1086e51371e_0_1528"/>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g1086e51371e_0_1528"/>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g1086e51371e_0_1528"/>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g1086e51371e_0_1528"/>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g1086e51371e_0_1528"/>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g1086e51371e_0_1528"/>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g1086e51371e_0_1528"/>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g1086e51371e_0_1528"/>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g1086e51371e_0_1528"/>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g1086e51371e_0_1528"/>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g1086e51371e_0_1528"/>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g1086e51371e_0_1528"/>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g1086e51371e_0_1528"/>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g1086e51371e_0_1528"/>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g1086e51371e_0_1528"/>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g1086e51371e_0_1528"/>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g1086e51371e_0_1528"/>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g1086e51371e_0_1528"/>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g1086e51371e_0_1528"/>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g1086e51371e_0_1528"/>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g1086e51371e_0_1528"/>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g1086e51371e_0_1528"/>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g1086e51371e_0_1528"/>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g1086e51371e_0_1528"/>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g1086e51371e_0_1528"/>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g1086e51371e_0_1528"/>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g1086e51371e_0_1528"/>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g1086e51371e_0_1528"/>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g1086e51371e_0_1528"/>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g1086e51371e_0_1528"/>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g1086e51371e_0_1528"/>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g1086e51371e_0_1528"/>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g1086e51371e_0_1528"/>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g1086e51371e_0_1528"/>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g1086e51371e_0_1528"/>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g1086e51371e_0_1528"/>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g1086e51371e_0_1528"/>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g1086e51371e_0_1528"/>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g1086e51371e_0_1528"/>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g1086e51371e_0_1528"/>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g1086e51371e_0_1528"/>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g1086e51371e_0_1528"/>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g1086e51371e_0_1528"/>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g1086e51371e_0_1528"/>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g1086e51371e_0_1528"/>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g1086e51371e_0_1528"/>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g1086e51371e_0_1528"/>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g1086e51371e_0_1528"/>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g1086e51371e_0_1528"/>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g1086e51371e_0_1528"/>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g1086e51371e_0_1528"/>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g1086e51371e_0_1528"/>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g1086e51371e_0_1528"/>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g1086e51371e_0_1528"/>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g1086e51371e_0_1528"/>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g1086e51371e_0_1528"/>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g1086e51371e_0_1528"/>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g1086e51371e_0_1528"/>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g1086e51371e_0_1528"/>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g1086e51371e_0_1528"/>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g1086e51371e_0_1528"/>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g1086e51371e_0_1528"/>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g1086e51371e_0_1528"/>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g1086e51371e_0_1528"/>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g1086e51371e_0_1528"/>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g1086e51371e_0_1528"/>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g1086e51371e_0_1528"/>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g1086e51371e_0_1528"/>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g1086e51371e_0_1528"/>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g1086e51371e_0_1528"/>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g1086e51371e_0_1528"/>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g1086e51371e_0_1528"/>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g1086e51371e_0_1528"/>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g1086e51371e_0_1528"/>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g1086e51371e_0_1528"/>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g1086e51371e_0_1528"/>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g1086e51371e_0_1528"/>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g1086e51371e_0_1528"/>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3" name="Google Shape;1363;g1086e51371e_0_1528"/>
          <p:cNvSpPr/>
          <p:nvPr/>
        </p:nvSpPr>
        <p:spPr>
          <a:xfrm rot="-5400000">
            <a:off x="10331725" y="989850"/>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g1086e51371e_0_1528"/>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g1086e51371e_0_1528"/>
          <p:cNvSpPr/>
          <p:nvPr/>
        </p:nvSpPr>
        <p:spPr>
          <a:xfrm>
            <a:off x="10702868" y="87785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g1086e51371e_0_1528"/>
          <p:cNvSpPr txBox="1">
            <a:spLocks noGrp="1"/>
          </p:cNvSpPr>
          <p:nvPr>
            <p:ph type="ctrTitle"/>
          </p:nvPr>
        </p:nvSpPr>
        <p:spPr>
          <a:xfrm>
            <a:off x="50049" y="4618775"/>
            <a:ext cx="33822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Kết quả mô phỏng cổng OR</a:t>
            </a:r>
            <a:endParaRPr sz="2100">
              <a:latin typeface="Anton"/>
              <a:ea typeface="Anton"/>
              <a:cs typeface="Anton"/>
              <a:sym typeface="Anton"/>
            </a:endParaRPr>
          </a:p>
        </p:txBody>
      </p:sp>
      <p:graphicFrame>
        <p:nvGraphicFramePr>
          <p:cNvPr id="1367" name="Google Shape;1367;g1086e51371e_0_1528"/>
          <p:cNvGraphicFramePr/>
          <p:nvPr/>
        </p:nvGraphicFramePr>
        <p:xfrm>
          <a:off x="5544975" y="391425"/>
          <a:ext cx="2911525" cy="3846275"/>
        </p:xfrm>
        <a:graphic>
          <a:graphicData uri="http://schemas.openxmlformats.org/drawingml/2006/table">
            <a:tbl>
              <a:tblPr>
                <a:noFill/>
                <a:tableStyleId>{1FA4D147-E2CC-4FCA-A828-6EFF7F230C29}</a:tableStyleId>
              </a:tblPr>
              <a:tblGrid>
                <a:gridCol w="968125">
                  <a:extLst>
                    <a:ext uri="{9D8B030D-6E8A-4147-A177-3AD203B41FA5}">
                      <a16:colId xmlns:a16="http://schemas.microsoft.com/office/drawing/2014/main" val="20000"/>
                    </a:ext>
                  </a:extLst>
                </a:gridCol>
                <a:gridCol w="975275">
                  <a:extLst>
                    <a:ext uri="{9D8B030D-6E8A-4147-A177-3AD203B41FA5}">
                      <a16:colId xmlns:a16="http://schemas.microsoft.com/office/drawing/2014/main" val="20001"/>
                    </a:ext>
                  </a:extLst>
                </a:gridCol>
                <a:gridCol w="968125">
                  <a:extLst>
                    <a:ext uri="{9D8B030D-6E8A-4147-A177-3AD203B41FA5}">
                      <a16:colId xmlns:a16="http://schemas.microsoft.com/office/drawing/2014/main" val="20002"/>
                    </a:ext>
                  </a:extLst>
                </a:gridCol>
              </a:tblGrid>
              <a:tr h="636900">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64187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64187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64187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64187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64187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pic>
        <p:nvPicPr>
          <p:cNvPr id="1368" name="Google Shape;1368;g1086e51371e_0_1528"/>
          <p:cNvPicPr preferRelativeResize="0"/>
          <p:nvPr/>
        </p:nvPicPr>
        <p:blipFill>
          <a:blip r:embed="rId3">
            <a:alphaModFix/>
          </a:blip>
          <a:stretch>
            <a:fillRect/>
          </a:stretch>
        </p:blipFill>
        <p:spPr>
          <a:xfrm>
            <a:off x="164925" y="414125"/>
            <a:ext cx="4768525" cy="4076575"/>
          </a:xfrm>
          <a:prstGeom prst="rect">
            <a:avLst/>
          </a:prstGeom>
          <a:noFill/>
          <a:ln>
            <a:noFill/>
          </a:ln>
        </p:spPr>
      </p:pic>
      <p:sp>
        <p:nvSpPr>
          <p:cNvPr id="1369" name="Google Shape;1369;g1086e51371e_0_1528"/>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73"/>
        <p:cNvGrpSpPr/>
        <p:nvPr/>
      </p:nvGrpSpPr>
      <p:grpSpPr>
        <a:xfrm>
          <a:off x="0" y="0"/>
          <a:ext cx="0" cy="0"/>
          <a:chOff x="0" y="0"/>
          <a:chExt cx="0" cy="0"/>
        </a:xfrm>
      </p:grpSpPr>
      <p:sp>
        <p:nvSpPr>
          <p:cNvPr id="1374" name="Google Shape;1374;g1086e51371e_0_1765"/>
          <p:cNvSpPr/>
          <p:nvPr/>
        </p:nvSpPr>
        <p:spPr>
          <a:xfrm>
            <a:off x="2328350" y="261325"/>
            <a:ext cx="6341700" cy="3829200"/>
          </a:xfrm>
          <a:prstGeom prst="roundRect">
            <a:avLst>
              <a:gd name="adj" fmla="val 5444"/>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5" name="Google Shape;1375;g1086e51371e_0_1765"/>
          <p:cNvGrpSpPr/>
          <p:nvPr/>
        </p:nvGrpSpPr>
        <p:grpSpPr>
          <a:xfrm>
            <a:off x="2444039" y="374164"/>
            <a:ext cx="6452095" cy="4629247"/>
            <a:chOff x="3578510" y="1419647"/>
            <a:chExt cx="4021500" cy="3062887"/>
          </a:xfrm>
        </p:grpSpPr>
        <p:sp>
          <p:nvSpPr>
            <p:cNvPr id="1376" name="Google Shape;1376;g1086e51371e_0_1765"/>
            <p:cNvSpPr/>
            <p:nvPr/>
          </p:nvSpPr>
          <p:spPr>
            <a:xfrm>
              <a:off x="3716658" y="1548119"/>
              <a:ext cx="3748500" cy="2285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g1086e51371e_0_1765"/>
            <p:cNvSpPr/>
            <p:nvPr/>
          </p:nvSpPr>
          <p:spPr>
            <a:xfrm>
              <a:off x="3578510" y="1419647"/>
              <a:ext cx="4021500" cy="2544300"/>
            </a:xfrm>
            <a:prstGeom prst="roundRect">
              <a:avLst>
                <a:gd name="adj" fmla="val 385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78" name="Google Shape;1378;g1086e51371e_0_1765"/>
            <p:cNvCxnSpPr/>
            <p:nvPr/>
          </p:nvCxnSpPr>
          <p:spPr>
            <a:xfrm>
              <a:off x="4915750" y="4433452"/>
              <a:ext cx="1353300" cy="0"/>
            </a:xfrm>
            <a:prstGeom prst="straightConnector1">
              <a:avLst/>
            </a:prstGeom>
            <a:noFill/>
            <a:ln w="9525" cap="flat" cmpd="sng">
              <a:solidFill>
                <a:schemeClr val="accent3"/>
              </a:solidFill>
              <a:prstDash val="solid"/>
              <a:round/>
              <a:headEnd type="none" w="sm" len="sm"/>
              <a:tailEnd type="none" w="sm" len="sm"/>
            </a:ln>
          </p:spPr>
        </p:cxnSp>
        <p:sp>
          <p:nvSpPr>
            <p:cNvPr id="1379" name="Google Shape;1379;g1086e51371e_0_1765"/>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0" name="Google Shape;1380;g1086e51371e_0_1765"/>
          <p:cNvGrpSpPr/>
          <p:nvPr/>
        </p:nvGrpSpPr>
        <p:grpSpPr>
          <a:xfrm>
            <a:off x="70019" y="4380409"/>
            <a:ext cx="3420035" cy="763081"/>
            <a:chOff x="1575694" y="930575"/>
            <a:chExt cx="1989549" cy="713693"/>
          </a:xfrm>
        </p:grpSpPr>
        <p:sp>
          <p:nvSpPr>
            <p:cNvPr id="1381" name="Google Shape;1381;g1086e51371e_0_1765"/>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g1086e51371e_0_1765"/>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3" name="Google Shape;1383;g1086e51371e_0_1765"/>
          <p:cNvSpPr txBox="1">
            <a:spLocks noGrp="1"/>
          </p:cNvSpPr>
          <p:nvPr>
            <p:ph type="title"/>
          </p:nvPr>
        </p:nvSpPr>
        <p:spPr>
          <a:xfrm>
            <a:off x="120075" y="4422350"/>
            <a:ext cx="3282300" cy="67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600"/>
              <a:buNone/>
            </a:pPr>
            <a:r>
              <a:rPr lang="en" sz="2100">
                <a:latin typeface="Anton"/>
                <a:ea typeface="Anton"/>
                <a:cs typeface="Anton"/>
                <a:sym typeface="Anton"/>
              </a:rPr>
              <a:t>Sơ đồ nguyên lý cổng XOR</a:t>
            </a:r>
            <a:endParaRPr>
              <a:latin typeface="Anton"/>
              <a:ea typeface="Anton"/>
              <a:cs typeface="Anton"/>
              <a:sym typeface="Anton"/>
            </a:endParaRPr>
          </a:p>
        </p:txBody>
      </p:sp>
      <p:pic>
        <p:nvPicPr>
          <p:cNvPr id="1384" name="Google Shape;1384;g1086e51371e_0_1765"/>
          <p:cNvPicPr preferRelativeResize="0"/>
          <p:nvPr/>
        </p:nvPicPr>
        <p:blipFill>
          <a:blip r:embed="rId3">
            <a:alphaModFix/>
          </a:blip>
          <a:stretch>
            <a:fillRect/>
          </a:stretch>
        </p:blipFill>
        <p:spPr>
          <a:xfrm>
            <a:off x="2655909" y="540276"/>
            <a:ext cx="6014139" cy="34791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88"/>
        <p:cNvGrpSpPr/>
        <p:nvPr/>
      </p:nvGrpSpPr>
      <p:grpSpPr>
        <a:xfrm>
          <a:off x="0" y="0"/>
          <a:ext cx="0" cy="0"/>
          <a:chOff x="0" y="0"/>
          <a:chExt cx="0" cy="0"/>
        </a:xfrm>
      </p:grpSpPr>
      <p:grpSp>
        <p:nvGrpSpPr>
          <p:cNvPr id="1389" name="Google Shape;1389;g1086e51371e_0_1779"/>
          <p:cNvGrpSpPr/>
          <p:nvPr/>
        </p:nvGrpSpPr>
        <p:grpSpPr>
          <a:xfrm>
            <a:off x="164916" y="159859"/>
            <a:ext cx="4768526" cy="4352290"/>
            <a:chOff x="4741999" y="986350"/>
            <a:chExt cx="3029366" cy="2547136"/>
          </a:xfrm>
        </p:grpSpPr>
        <p:sp>
          <p:nvSpPr>
            <p:cNvPr id="1390" name="Google Shape;1390;g1086e51371e_0_1779"/>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g1086e51371e_0_1779"/>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g1086e51371e_0_1779"/>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g1086e51371e_0_1779"/>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g1086e51371e_0_1779"/>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g1086e51371e_0_1779"/>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g1086e51371e_0_1779"/>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g1086e51371e_0_1779"/>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g1086e51371e_0_1779"/>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g1086e51371e_0_1779"/>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g1086e51371e_0_1779"/>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g1086e51371e_0_1779"/>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g1086e51371e_0_1779"/>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g1086e51371e_0_1779"/>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g1086e51371e_0_1779"/>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5" name="Google Shape;1405;g1086e51371e_0_1779"/>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g1086e51371e_0_1779"/>
          <p:cNvSpPr/>
          <p:nvPr/>
        </p:nvSpPr>
        <p:spPr>
          <a:xfrm>
            <a:off x="7548525" y="380090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g1086e51371e_0_1779"/>
          <p:cNvSpPr/>
          <p:nvPr/>
        </p:nvSpPr>
        <p:spPr>
          <a:xfrm>
            <a:off x="7788942" y="380090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g1086e51371e_0_1779"/>
          <p:cNvSpPr txBox="1">
            <a:spLocks noGrp="1"/>
          </p:cNvSpPr>
          <p:nvPr>
            <p:ph type="ctrTitle"/>
          </p:nvPr>
        </p:nvSpPr>
        <p:spPr>
          <a:xfrm>
            <a:off x="54874" y="4618775"/>
            <a:ext cx="33723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Kết quả mô phỏng cổng XOR</a:t>
            </a:r>
            <a:endParaRPr sz="2100">
              <a:latin typeface="Anton"/>
              <a:ea typeface="Anton"/>
              <a:cs typeface="Anton"/>
              <a:sym typeface="Anton"/>
            </a:endParaRPr>
          </a:p>
        </p:txBody>
      </p:sp>
      <p:pic>
        <p:nvPicPr>
          <p:cNvPr id="1409" name="Google Shape;1409;g1086e51371e_0_1779"/>
          <p:cNvPicPr preferRelativeResize="0"/>
          <p:nvPr/>
        </p:nvPicPr>
        <p:blipFill>
          <a:blip r:embed="rId3">
            <a:alphaModFix/>
          </a:blip>
          <a:stretch>
            <a:fillRect/>
          </a:stretch>
        </p:blipFill>
        <p:spPr>
          <a:xfrm>
            <a:off x="164925" y="497025"/>
            <a:ext cx="4768525" cy="4015125"/>
          </a:xfrm>
          <a:prstGeom prst="rect">
            <a:avLst/>
          </a:prstGeom>
          <a:noFill/>
          <a:ln>
            <a:noFill/>
          </a:ln>
        </p:spPr>
      </p:pic>
      <p:graphicFrame>
        <p:nvGraphicFramePr>
          <p:cNvPr id="1410" name="Google Shape;1410;g1086e51371e_0_1779"/>
          <p:cNvGraphicFramePr/>
          <p:nvPr/>
        </p:nvGraphicFramePr>
        <p:xfrm>
          <a:off x="5529613" y="328425"/>
          <a:ext cx="2768250" cy="4015150"/>
        </p:xfrm>
        <a:graphic>
          <a:graphicData uri="http://schemas.openxmlformats.org/drawingml/2006/table">
            <a:tbl>
              <a:tblPr>
                <a:noFill/>
                <a:tableStyleId>{1FA4D147-E2CC-4FCA-A828-6EFF7F230C29}</a:tableStyleId>
              </a:tblPr>
              <a:tblGrid>
                <a:gridCol w="1053625">
                  <a:extLst>
                    <a:ext uri="{9D8B030D-6E8A-4147-A177-3AD203B41FA5}">
                      <a16:colId xmlns:a16="http://schemas.microsoft.com/office/drawing/2014/main" val="20000"/>
                    </a:ext>
                  </a:extLst>
                </a:gridCol>
                <a:gridCol w="883300">
                  <a:extLst>
                    <a:ext uri="{9D8B030D-6E8A-4147-A177-3AD203B41FA5}">
                      <a16:colId xmlns:a16="http://schemas.microsoft.com/office/drawing/2014/main" val="20001"/>
                    </a:ext>
                  </a:extLst>
                </a:gridCol>
                <a:gridCol w="831325">
                  <a:extLst>
                    <a:ext uri="{9D8B030D-6E8A-4147-A177-3AD203B41FA5}">
                      <a16:colId xmlns:a16="http://schemas.microsoft.com/office/drawing/2014/main" val="20002"/>
                    </a:ext>
                  </a:extLst>
                </a:gridCol>
              </a:tblGrid>
              <a:tr h="816525">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639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639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639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639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639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414"/>
        <p:cNvGrpSpPr/>
        <p:nvPr/>
      </p:nvGrpSpPr>
      <p:grpSpPr>
        <a:xfrm>
          <a:off x="0" y="0"/>
          <a:ext cx="0" cy="0"/>
          <a:chOff x="0" y="0"/>
          <a:chExt cx="0" cy="0"/>
        </a:xfrm>
      </p:grpSpPr>
      <p:sp>
        <p:nvSpPr>
          <p:cNvPr id="1415" name="Google Shape;1415;g1086e51371e_0_1826"/>
          <p:cNvSpPr txBox="1">
            <a:spLocks noGrp="1"/>
          </p:cNvSpPr>
          <p:nvPr>
            <p:ph type="ctrTitle"/>
          </p:nvPr>
        </p:nvSpPr>
        <p:spPr>
          <a:xfrm flipH="1">
            <a:off x="3611650" y="3046150"/>
            <a:ext cx="5361600" cy="465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en"/>
              <a:t>FULL ADDER VÀ ADDER 8 BITs</a:t>
            </a:r>
            <a:endParaRPr/>
          </a:p>
        </p:txBody>
      </p:sp>
      <p:grpSp>
        <p:nvGrpSpPr>
          <p:cNvPr id="1416" name="Google Shape;1416;g1086e51371e_0_1826"/>
          <p:cNvGrpSpPr/>
          <p:nvPr/>
        </p:nvGrpSpPr>
        <p:grpSpPr>
          <a:xfrm>
            <a:off x="509250" y="566571"/>
            <a:ext cx="3030013" cy="3929999"/>
            <a:chOff x="509250" y="566571"/>
            <a:chExt cx="3030013" cy="3929999"/>
          </a:xfrm>
        </p:grpSpPr>
        <p:grpSp>
          <p:nvGrpSpPr>
            <p:cNvPr id="1417" name="Google Shape;1417;g1086e51371e_0_1826"/>
            <p:cNvGrpSpPr/>
            <p:nvPr/>
          </p:nvGrpSpPr>
          <p:grpSpPr>
            <a:xfrm>
              <a:off x="2088401" y="1444628"/>
              <a:ext cx="1000385" cy="883233"/>
              <a:chOff x="6472501" y="1326053"/>
              <a:chExt cx="1000385" cy="883233"/>
            </a:xfrm>
          </p:grpSpPr>
          <p:sp>
            <p:nvSpPr>
              <p:cNvPr id="1418" name="Google Shape;1418;g1086e51371e_0_182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g1086e51371e_0_182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g1086e51371e_0_182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g1086e51371e_0_182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2" name="Google Shape;1422;g1086e51371e_0_1826"/>
            <p:cNvGrpSpPr/>
            <p:nvPr/>
          </p:nvGrpSpPr>
          <p:grpSpPr>
            <a:xfrm>
              <a:off x="737572" y="2278323"/>
              <a:ext cx="519733" cy="485268"/>
              <a:chOff x="4694531" y="2250235"/>
              <a:chExt cx="1090502" cy="1018186"/>
            </a:xfrm>
          </p:grpSpPr>
          <p:sp>
            <p:nvSpPr>
              <p:cNvPr id="1423" name="Google Shape;1423;g1086e51371e_0_18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g1086e51371e_0_18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g1086e51371e_0_18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g1086e51371e_0_18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7" name="Google Shape;1427;g1086e51371e_0_1826"/>
            <p:cNvGrpSpPr/>
            <p:nvPr/>
          </p:nvGrpSpPr>
          <p:grpSpPr>
            <a:xfrm>
              <a:off x="1447127" y="1709640"/>
              <a:ext cx="180369" cy="168408"/>
              <a:chOff x="4694531" y="2250235"/>
              <a:chExt cx="1090502" cy="1018186"/>
            </a:xfrm>
          </p:grpSpPr>
          <p:sp>
            <p:nvSpPr>
              <p:cNvPr id="1428" name="Google Shape;1428;g1086e51371e_0_18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g1086e51371e_0_18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g1086e51371e_0_18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g1086e51371e_0_18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2" name="Google Shape;1432;g1086e51371e_0_1826"/>
            <p:cNvGrpSpPr/>
            <p:nvPr/>
          </p:nvGrpSpPr>
          <p:grpSpPr>
            <a:xfrm>
              <a:off x="1529972" y="3813573"/>
              <a:ext cx="519733" cy="485268"/>
              <a:chOff x="4694531" y="2250235"/>
              <a:chExt cx="1090502" cy="1018186"/>
            </a:xfrm>
          </p:grpSpPr>
          <p:sp>
            <p:nvSpPr>
              <p:cNvPr id="1433" name="Google Shape;1433;g1086e51371e_0_182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g1086e51371e_0_182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g1086e51371e_0_182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g1086e51371e_0_182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7" name="Google Shape;1437;g1086e51371e_0_1826"/>
            <p:cNvSpPr/>
            <p:nvPr/>
          </p:nvSpPr>
          <p:spPr>
            <a:xfrm>
              <a:off x="3388750" y="2496459"/>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g1086e51371e_0_1826"/>
            <p:cNvSpPr/>
            <p:nvPr/>
          </p:nvSpPr>
          <p:spPr>
            <a:xfrm>
              <a:off x="3222671" y="107168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g1086e51371e_0_1826"/>
            <p:cNvSpPr/>
            <p:nvPr/>
          </p:nvSpPr>
          <p:spPr>
            <a:xfrm rot="10800000">
              <a:off x="2768536" y="434599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g1086e51371e_0_1826"/>
            <p:cNvSpPr/>
            <p:nvPr/>
          </p:nvSpPr>
          <p:spPr>
            <a:xfrm rot="10800000">
              <a:off x="889350" y="4253421"/>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g1086e51371e_0_1826"/>
            <p:cNvSpPr/>
            <p:nvPr/>
          </p:nvSpPr>
          <p:spPr>
            <a:xfrm>
              <a:off x="509250" y="566571"/>
              <a:ext cx="150513" cy="150579"/>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g1086e51371e_0_1826"/>
            <p:cNvSpPr/>
            <p:nvPr/>
          </p:nvSpPr>
          <p:spPr>
            <a:xfrm>
              <a:off x="732296" y="772838"/>
              <a:ext cx="92578" cy="92582"/>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3" name="Google Shape;1443;g1086e51371e_0_1826"/>
          <p:cNvSpPr txBox="1"/>
          <p:nvPr/>
        </p:nvSpPr>
        <p:spPr>
          <a:xfrm>
            <a:off x="6060650" y="2202300"/>
            <a:ext cx="3000000" cy="7389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3600">
                <a:solidFill>
                  <a:srgbClr val="2F2F2F"/>
                </a:solidFill>
                <a:latin typeface="Staatliches"/>
                <a:ea typeface="Staatliches"/>
                <a:cs typeface="Staatliches"/>
                <a:sym typeface="Staatliches"/>
              </a:rPr>
              <a:t>ADDER 8 BITs</a:t>
            </a:r>
            <a:r>
              <a:rPr lang="en" sz="3600">
                <a:solidFill>
                  <a:schemeClr val="dk1"/>
                </a:solidFill>
                <a:latin typeface="Staatliches"/>
                <a:ea typeface="Staatliches"/>
                <a:cs typeface="Staatliches"/>
                <a:sym typeface="Staatliche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1"/>
        <p:cNvGrpSpPr/>
        <p:nvPr/>
      </p:nvGrpSpPr>
      <p:grpSpPr>
        <a:xfrm>
          <a:off x="0" y="0"/>
          <a:ext cx="0" cy="0"/>
          <a:chOff x="0" y="0"/>
          <a:chExt cx="0" cy="0"/>
        </a:xfrm>
      </p:grpSpPr>
      <p:sp>
        <p:nvSpPr>
          <p:cNvPr id="422" name="Google Shape;422;g1086e51371e_0_280"/>
          <p:cNvSpPr/>
          <p:nvPr/>
        </p:nvSpPr>
        <p:spPr>
          <a:xfrm>
            <a:off x="63114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1086e51371e_0_280"/>
          <p:cNvSpPr/>
          <p:nvPr/>
        </p:nvSpPr>
        <p:spPr>
          <a:xfrm>
            <a:off x="63114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g1086e51371e_0_280"/>
          <p:cNvSpPr/>
          <p:nvPr/>
        </p:nvSpPr>
        <p:spPr>
          <a:xfrm>
            <a:off x="3711525" y="2937576"/>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1086e51371e_0_280"/>
          <p:cNvSpPr/>
          <p:nvPr/>
        </p:nvSpPr>
        <p:spPr>
          <a:xfrm>
            <a:off x="3711525" y="11168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1086e51371e_0_280"/>
          <p:cNvSpPr txBox="1">
            <a:spLocks noGrp="1"/>
          </p:cNvSpPr>
          <p:nvPr>
            <p:ph type="ctrTitle"/>
          </p:nvPr>
        </p:nvSpPr>
        <p:spPr>
          <a:xfrm>
            <a:off x="3782800" y="1657625"/>
            <a:ext cx="16794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latin typeface="Anton"/>
                <a:ea typeface="Anton"/>
                <a:cs typeface="Anton"/>
                <a:sym typeface="Anton"/>
              </a:rPr>
              <a:t>01</a:t>
            </a:r>
            <a:endParaRPr>
              <a:latin typeface="Anton"/>
              <a:ea typeface="Anton"/>
              <a:cs typeface="Anton"/>
              <a:sym typeface="Anton"/>
            </a:endParaRPr>
          </a:p>
          <a:p>
            <a:pPr marL="0" lvl="0" indent="0" algn="l" rtl="0">
              <a:lnSpc>
                <a:spcPct val="100000"/>
              </a:lnSpc>
              <a:spcBef>
                <a:spcPts val="0"/>
              </a:spcBef>
              <a:spcAft>
                <a:spcPts val="0"/>
              </a:spcAft>
              <a:buSzPts val="1200"/>
              <a:buNone/>
            </a:pPr>
            <a:r>
              <a:rPr lang="en">
                <a:latin typeface="Anton"/>
                <a:ea typeface="Anton"/>
                <a:cs typeface="Anton"/>
                <a:sym typeface="Anton"/>
              </a:rPr>
              <a:t>GIỚI THIỆU </a:t>
            </a:r>
            <a:endParaRPr>
              <a:latin typeface="Anton"/>
              <a:ea typeface="Anton"/>
              <a:cs typeface="Anton"/>
              <a:sym typeface="Anton"/>
            </a:endParaRPr>
          </a:p>
        </p:txBody>
      </p:sp>
      <p:sp>
        <p:nvSpPr>
          <p:cNvPr id="427" name="Google Shape;427;g1086e51371e_0_280"/>
          <p:cNvSpPr txBox="1">
            <a:spLocks noGrp="1"/>
          </p:cNvSpPr>
          <p:nvPr>
            <p:ph type="ctrTitle" idx="2"/>
          </p:nvPr>
        </p:nvSpPr>
        <p:spPr>
          <a:xfrm>
            <a:off x="3782800" y="3482450"/>
            <a:ext cx="21549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latin typeface="Anton"/>
                <a:ea typeface="Anton"/>
                <a:cs typeface="Anton"/>
                <a:sym typeface="Anton"/>
              </a:rPr>
              <a:t>03</a:t>
            </a:r>
            <a:endParaRPr>
              <a:latin typeface="Anton"/>
              <a:ea typeface="Anton"/>
              <a:cs typeface="Anton"/>
              <a:sym typeface="Anton"/>
            </a:endParaRPr>
          </a:p>
          <a:p>
            <a:pPr marL="0" lvl="0" indent="0" algn="l" rtl="0">
              <a:lnSpc>
                <a:spcPct val="100000"/>
              </a:lnSpc>
              <a:spcBef>
                <a:spcPts val="0"/>
              </a:spcBef>
              <a:spcAft>
                <a:spcPts val="0"/>
              </a:spcAft>
              <a:buSzPts val="1200"/>
              <a:buNone/>
            </a:pPr>
            <a:r>
              <a:rPr lang="en">
                <a:latin typeface="Anton"/>
                <a:ea typeface="Anton"/>
                <a:cs typeface="Anton"/>
                <a:sym typeface="Anton"/>
              </a:rPr>
              <a:t>SƠ ĐỒ NGUYÊN LÝ</a:t>
            </a:r>
            <a:endParaRPr>
              <a:latin typeface="Anton"/>
              <a:ea typeface="Anton"/>
              <a:cs typeface="Anton"/>
              <a:sym typeface="Anton"/>
            </a:endParaRPr>
          </a:p>
        </p:txBody>
      </p:sp>
      <p:sp>
        <p:nvSpPr>
          <p:cNvPr id="428" name="Google Shape;428;g1086e51371e_0_280"/>
          <p:cNvSpPr txBox="1">
            <a:spLocks noGrp="1"/>
          </p:cNvSpPr>
          <p:nvPr>
            <p:ph type="ctrTitle" idx="3"/>
          </p:nvPr>
        </p:nvSpPr>
        <p:spPr>
          <a:xfrm>
            <a:off x="6364525" y="1657625"/>
            <a:ext cx="21549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latin typeface="Anton"/>
                <a:ea typeface="Anton"/>
                <a:cs typeface="Anton"/>
                <a:sym typeface="Anton"/>
              </a:rPr>
              <a:t>02</a:t>
            </a:r>
            <a:endParaRPr>
              <a:latin typeface="Anton"/>
              <a:ea typeface="Anton"/>
              <a:cs typeface="Anton"/>
              <a:sym typeface="Anton"/>
            </a:endParaRPr>
          </a:p>
          <a:p>
            <a:pPr marL="0" lvl="0" indent="0" algn="l" rtl="0">
              <a:lnSpc>
                <a:spcPct val="100000"/>
              </a:lnSpc>
              <a:spcBef>
                <a:spcPts val="0"/>
              </a:spcBef>
              <a:spcAft>
                <a:spcPts val="0"/>
              </a:spcAft>
              <a:buSzPts val="1200"/>
              <a:buNone/>
            </a:pPr>
            <a:r>
              <a:rPr lang="en">
                <a:latin typeface="Anton"/>
                <a:ea typeface="Anton"/>
                <a:cs typeface="Anton"/>
                <a:sym typeface="Anton"/>
              </a:rPr>
              <a:t>CƠ SỞ LÝ THUYẾT</a:t>
            </a:r>
            <a:endParaRPr>
              <a:latin typeface="Anton"/>
              <a:ea typeface="Anton"/>
              <a:cs typeface="Anton"/>
              <a:sym typeface="Anton"/>
            </a:endParaRPr>
          </a:p>
        </p:txBody>
      </p:sp>
      <p:sp>
        <p:nvSpPr>
          <p:cNvPr id="429" name="Google Shape;429;g1086e51371e_0_280"/>
          <p:cNvSpPr txBox="1">
            <a:spLocks noGrp="1"/>
          </p:cNvSpPr>
          <p:nvPr>
            <p:ph type="ctrTitle" idx="4"/>
          </p:nvPr>
        </p:nvSpPr>
        <p:spPr>
          <a:xfrm>
            <a:off x="6364525" y="3482450"/>
            <a:ext cx="2669700" cy="32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latin typeface="Anton"/>
                <a:ea typeface="Anton"/>
                <a:cs typeface="Anton"/>
                <a:sym typeface="Anton"/>
              </a:rPr>
              <a:t>04</a:t>
            </a:r>
            <a:endParaRPr>
              <a:latin typeface="Anton"/>
              <a:ea typeface="Anton"/>
              <a:cs typeface="Anton"/>
              <a:sym typeface="Anton"/>
            </a:endParaRPr>
          </a:p>
          <a:p>
            <a:pPr marL="0" lvl="0" indent="0" algn="l" rtl="0">
              <a:lnSpc>
                <a:spcPct val="100000"/>
              </a:lnSpc>
              <a:spcBef>
                <a:spcPts val="0"/>
              </a:spcBef>
              <a:spcAft>
                <a:spcPts val="0"/>
              </a:spcAft>
              <a:buSzPts val="1200"/>
              <a:buNone/>
            </a:pPr>
            <a:r>
              <a:rPr lang="en">
                <a:latin typeface="Anton"/>
                <a:ea typeface="Anton"/>
                <a:cs typeface="Anton"/>
                <a:sym typeface="Anton"/>
              </a:rPr>
              <a:t>ĐÁNH GIÁ MÔ PHỎNG</a:t>
            </a:r>
            <a:endParaRPr>
              <a:latin typeface="Anton"/>
              <a:ea typeface="Anton"/>
              <a:cs typeface="Anton"/>
              <a:sym typeface="Anton"/>
            </a:endParaRPr>
          </a:p>
        </p:txBody>
      </p:sp>
      <p:grpSp>
        <p:nvGrpSpPr>
          <p:cNvPr id="430" name="Google Shape;430;g1086e51371e_0_280"/>
          <p:cNvGrpSpPr/>
          <p:nvPr/>
        </p:nvGrpSpPr>
        <p:grpSpPr>
          <a:xfrm>
            <a:off x="0" y="982900"/>
            <a:ext cx="4600713" cy="3725949"/>
            <a:chOff x="0" y="982900"/>
            <a:chExt cx="4600713" cy="3725949"/>
          </a:xfrm>
        </p:grpSpPr>
        <p:grpSp>
          <p:nvGrpSpPr>
            <p:cNvPr id="431" name="Google Shape;431;g1086e51371e_0_280"/>
            <p:cNvGrpSpPr/>
            <p:nvPr/>
          </p:nvGrpSpPr>
          <p:grpSpPr>
            <a:xfrm>
              <a:off x="411575" y="982900"/>
              <a:ext cx="2214991" cy="3181003"/>
              <a:chOff x="624596" y="982906"/>
              <a:chExt cx="2001980" cy="3181003"/>
            </a:xfrm>
          </p:grpSpPr>
          <p:sp>
            <p:nvSpPr>
              <p:cNvPr id="432" name="Google Shape;432;g1086e51371e_0_280"/>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g1086e51371e_0_280"/>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 name="Google Shape;434;g1086e51371e_0_280"/>
            <p:cNvGrpSpPr/>
            <p:nvPr/>
          </p:nvGrpSpPr>
          <p:grpSpPr>
            <a:xfrm>
              <a:off x="0" y="4397412"/>
              <a:ext cx="4600713" cy="150450"/>
              <a:chOff x="0" y="4397412"/>
              <a:chExt cx="4600713" cy="150450"/>
            </a:xfrm>
          </p:grpSpPr>
          <p:sp>
            <p:nvSpPr>
              <p:cNvPr id="435" name="Google Shape;435;g1086e51371e_0_280"/>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g1086e51371e_0_280"/>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g1086e51371e_0_280"/>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1086e51371e_0_280"/>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1086e51371e_0_280"/>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0" name="Google Shape;440;g1086e51371e_0_280"/>
            <p:cNvGrpSpPr/>
            <p:nvPr/>
          </p:nvGrpSpPr>
          <p:grpSpPr>
            <a:xfrm>
              <a:off x="2072827" y="1904259"/>
              <a:ext cx="1418991" cy="2804590"/>
              <a:chOff x="2072827" y="1904259"/>
              <a:chExt cx="1418991" cy="2804590"/>
            </a:xfrm>
          </p:grpSpPr>
          <p:sp>
            <p:nvSpPr>
              <p:cNvPr id="441" name="Google Shape;441;g1086e51371e_0_280"/>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g1086e51371e_0_280"/>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1086e51371e_0_280"/>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086e51371e_0_280"/>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1086e51371e_0_280"/>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086e51371e_0_280"/>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086e51371e_0_280"/>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1086e51371e_0_280"/>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1086e51371e_0_280"/>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1086e51371e_0_280"/>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1086e51371e_0_280"/>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1086e51371e_0_280"/>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1086e51371e_0_280"/>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g1086e51371e_0_280"/>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g1086e51371e_0_280"/>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g1086e51371e_0_280"/>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g1086e51371e_0_280"/>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g1086e51371e_0_280"/>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g1086e51371e_0_280"/>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1086e51371e_0_280"/>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g1086e51371e_0_280"/>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g1086e51371e_0_280"/>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g1086e51371e_0_280"/>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g1086e51371e_0_280"/>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g1086e51371e_0_280"/>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1086e51371e_0_280"/>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1086e51371e_0_280"/>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1086e51371e_0_280"/>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1086e51371e_0_280"/>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1086e51371e_0_280"/>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g1086e51371e_0_280"/>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086e51371e_0_280"/>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g1086e51371e_0_280"/>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g1086e51371e_0_280"/>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g1086e51371e_0_280"/>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g1086e51371e_0_280"/>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g1086e51371e_0_280"/>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g1086e51371e_0_280"/>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g1086e51371e_0_280"/>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g1086e51371e_0_280"/>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g1086e51371e_0_280"/>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g1086e51371e_0_280"/>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g1086e51371e_0_280"/>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1086e51371e_0_280"/>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g1086e51371e_0_280"/>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g1086e51371e_0_280"/>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g1086e51371e_0_280"/>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1086e51371e_0_280"/>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1086e51371e_0_280"/>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g1086e51371e_0_280"/>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g1086e51371e_0_280"/>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g1086e51371e_0_280"/>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1086e51371e_0_280"/>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g1086e51371e_0_280"/>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1086e51371e_0_280"/>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g1086e51371e_0_280"/>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447"/>
        <p:cNvGrpSpPr/>
        <p:nvPr/>
      </p:nvGrpSpPr>
      <p:grpSpPr>
        <a:xfrm>
          <a:off x="0" y="0"/>
          <a:ext cx="0" cy="0"/>
          <a:chOff x="0" y="0"/>
          <a:chExt cx="0" cy="0"/>
        </a:xfrm>
      </p:grpSpPr>
      <p:grpSp>
        <p:nvGrpSpPr>
          <p:cNvPr id="1448" name="Google Shape;1448;g1086e51371e_0_1858"/>
          <p:cNvGrpSpPr/>
          <p:nvPr/>
        </p:nvGrpSpPr>
        <p:grpSpPr>
          <a:xfrm>
            <a:off x="-1606150" y="1542172"/>
            <a:ext cx="4600713" cy="3020263"/>
            <a:chOff x="0" y="1904259"/>
            <a:chExt cx="4600713" cy="2804590"/>
          </a:xfrm>
        </p:grpSpPr>
        <p:grpSp>
          <p:nvGrpSpPr>
            <p:cNvPr id="1449" name="Google Shape;1449;g1086e51371e_0_1858"/>
            <p:cNvGrpSpPr/>
            <p:nvPr/>
          </p:nvGrpSpPr>
          <p:grpSpPr>
            <a:xfrm>
              <a:off x="0" y="4397412"/>
              <a:ext cx="4600713" cy="150450"/>
              <a:chOff x="0" y="4397412"/>
              <a:chExt cx="4600713" cy="150450"/>
            </a:xfrm>
          </p:grpSpPr>
          <p:sp>
            <p:nvSpPr>
              <p:cNvPr id="1450" name="Google Shape;1450;g1086e51371e_0_185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g1086e51371e_0_185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g1086e51371e_0_185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g1086e51371e_0_185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g1086e51371e_0_185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5" name="Google Shape;1455;g1086e51371e_0_1858"/>
            <p:cNvGrpSpPr/>
            <p:nvPr/>
          </p:nvGrpSpPr>
          <p:grpSpPr>
            <a:xfrm>
              <a:off x="2072827" y="1904259"/>
              <a:ext cx="1418991" cy="2804590"/>
              <a:chOff x="2072827" y="1904259"/>
              <a:chExt cx="1418991" cy="2804590"/>
            </a:xfrm>
          </p:grpSpPr>
          <p:sp>
            <p:nvSpPr>
              <p:cNvPr id="1456" name="Google Shape;1456;g1086e51371e_0_185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g1086e51371e_0_185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g1086e51371e_0_185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g1086e51371e_0_185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g1086e51371e_0_185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g1086e51371e_0_185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g1086e51371e_0_185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g1086e51371e_0_185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g1086e51371e_0_185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g1086e51371e_0_185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g1086e51371e_0_185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g1086e51371e_0_185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g1086e51371e_0_185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g1086e51371e_0_185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g1086e51371e_0_185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g1086e51371e_0_185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g1086e51371e_0_185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g1086e51371e_0_185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g1086e51371e_0_185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g1086e51371e_0_185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g1086e51371e_0_185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g1086e51371e_0_185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g1086e51371e_0_185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g1086e51371e_0_185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g1086e51371e_0_185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g1086e51371e_0_185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g1086e51371e_0_185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g1086e51371e_0_185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g1086e51371e_0_185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g1086e51371e_0_185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g1086e51371e_0_185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g1086e51371e_0_185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g1086e51371e_0_185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g1086e51371e_0_185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g1086e51371e_0_185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g1086e51371e_0_185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g1086e51371e_0_185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g1086e51371e_0_185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g1086e51371e_0_185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g1086e51371e_0_185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g1086e51371e_0_185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g1086e51371e_0_185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g1086e51371e_0_185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g1086e51371e_0_185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g1086e51371e_0_185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g1086e51371e_0_185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g1086e51371e_0_185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g1086e51371e_0_185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g1086e51371e_0_185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g1086e51371e_0_185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g1086e51371e_0_185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g1086e51371e_0_185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g1086e51371e_0_185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g1086e51371e_0_185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g1086e51371e_0_185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g1086e51371e_0_185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12" name="Google Shape;1512;g1086e51371e_0_1858"/>
          <p:cNvSpPr/>
          <p:nvPr/>
        </p:nvSpPr>
        <p:spPr>
          <a:xfrm>
            <a:off x="3154825" y="249450"/>
            <a:ext cx="5989200" cy="37911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g1086e51371e_0_1858"/>
          <p:cNvSpPr/>
          <p:nvPr/>
        </p:nvSpPr>
        <p:spPr>
          <a:xfrm>
            <a:off x="3305325" y="394450"/>
            <a:ext cx="5838671" cy="3568314"/>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g1086e51371e_0_1858"/>
          <p:cNvSpPr txBox="1">
            <a:spLocks noGrp="1"/>
          </p:cNvSpPr>
          <p:nvPr>
            <p:ph type="ctrTitle"/>
          </p:nvPr>
        </p:nvSpPr>
        <p:spPr>
          <a:xfrm>
            <a:off x="291523" y="1157275"/>
            <a:ext cx="30138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Sơ đồ nguyên lý </a:t>
            </a:r>
            <a:endParaRPr sz="2100">
              <a:latin typeface="Anton"/>
              <a:ea typeface="Anton"/>
              <a:cs typeface="Anton"/>
              <a:sym typeface="Anton"/>
            </a:endParaRPr>
          </a:p>
          <a:p>
            <a:pPr marL="0" lvl="0" indent="0" algn="l" rtl="0">
              <a:lnSpc>
                <a:spcPct val="100000"/>
              </a:lnSpc>
              <a:spcBef>
                <a:spcPts val="0"/>
              </a:spcBef>
              <a:spcAft>
                <a:spcPts val="0"/>
              </a:spcAft>
              <a:buSzPts val="1600"/>
              <a:buNone/>
            </a:pPr>
            <a:r>
              <a:rPr lang="en" sz="2100">
                <a:latin typeface="Anton"/>
                <a:ea typeface="Anton"/>
                <a:cs typeface="Anton"/>
                <a:sym typeface="Anton"/>
              </a:rPr>
              <a:t>FULL ADDER</a:t>
            </a:r>
            <a:endParaRPr sz="2100">
              <a:latin typeface="Anton"/>
              <a:ea typeface="Anton"/>
              <a:cs typeface="Anton"/>
              <a:sym typeface="Anton"/>
            </a:endParaRPr>
          </a:p>
        </p:txBody>
      </p:sp>
      <p:pic>
        <p:nvPicPr>
          <p:cNvPr id="1515" name="Google Shape;1515;g1086e51371e_0_1858"/>
          <p:cNvPicPr preferRelativeResize="0"/>
          <p:nvPr/>
        </p:nvPicPr>
        <p:blipFill>
          <a:blip r:embed="rId3">
            <a:alphaModFix/>
          </a:blip>
          <a:stretch>
            <a:fillRect/>
          </a:stretch>
        </p:blipFill>
        <p:spPr>
          <a:xfrm>
            <a:off x="3389800" y="455425"/>
            <a:ext cx="5669725" cy="342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519"/>
        <p:cNvGrpSpPr/>
        <p:nvPr/>
      </p:nvGrpSpPr>
      <p:grpSpPr>
        <a:xfrm>
          <a:off x="0" y="0"/>
          <a:ext cx="0" cy="0"/>
          <a:chOff x="0" y="0"/>
          <a:chExt cx="0" cy="0"/>
        </a:xfrm>
      </p:grpSpPr>
      <p:grpSp>
        <p:nvGrpSpPr>
          <p:cNvPr id="1520" name="Google Shape;1520;g1086e51371e_0_1929"/>
          <p:cNvGrpSpPr/>
          <p:nvPr/>
        </p:nvGrpSpPr>
        <p:grpSpPr>
          <a:xfrm>
            <a:off x="164916" y="159859"/>
            <a:ext cx="4768526" cy="4352290"/>
            <a:chOff x="4741999" y="986350"/>
            <a:chExt cx="3029366" cy="2547136"/>
          </a:xfrm>
        </p:grpSpPr>
        <p:sp>
          <p:nvSpPr>
            <p:cNvPr id="1521" name="Google Shape;1521;g1086e51371e_0_1929"/>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g1086e51371e_0_1929"/>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g1086e51371e_0_1929"/>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g1086e51371e_0_1929"/>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g1086e51371e_0_1929"/>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g1086e51371e_0_1929"/>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g1086e51371e_0_1929"/>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g1086e51371e_0_1929"/>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g1086e51371e_0_1929"/>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g1086e51371e_0_1929"/>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g1086e51371e_0_1929"/>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g1086e51371e_0_1929"/>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g1086e51371e_0_1929"/>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g1086e51371e_0_1929"/>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g1086e51371e_0_1929"/>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6" name="Google Shape;1536;g1086e51371e_0_1929"/>
          <p:cNvSpPr/>
          <p:nvPr/>
        </p:nvSpPr>
        <p:spPr>
          <a:xfrm rot="10800000" flipH="1">
            <a:off x="4114799" y="4703048"/>
            <a:ext cx="5347873" cy="156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g1086e51371e_0_1929"/>
          <p:cNvSpPr txBox="1">
            <a:spLocks noGrp="1"/>
          </p:cNvSpPr>
          <p:nvPr>
            <p:ph type="ctrTitle"/>
          </p:nvPr>
        </p:nvSpPr>
        <p:spPr>
          <a:xfrm>
            <a:off x="50050" y="4618775"/>
            <a:ext cx="39903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Kết quả mô phỏng mạch FULL ADDER</a:t>
            </a:r>
            <a:endParaRPr sz="2100">
              <a:latin typeface="Anton"/>
              <a:ea typeface="Anton"/>
              <a:cs typeface="Anton"/>
              <a:sym typeface="Anton"/>
            </a:endParaRPr>
          </a:p>
        </p:txBody>
      </p:sp>
      <p:graphicFrame>
        <p:nvGraphicFramePr>
          <p:cNvPr id="1538" name="Google Shape;1538;g1086e51371e_0_1929"/>
          <p:cNvGraphicFramePr/>
          <p:nvPr/>
        </p:nvGraphicFramePr>
        <p:xfrm>
          <a:off x="5025600" y="443950"/>
          <a:ext cx="3000000" cy="3000000"/>
        </p:xfrm>
        <a:graphic>
          <a:graphicData uri="http://schemas.openxmlformats.org/drawingml/2006/table">
            <a:tbl>
              <a:tblPr>
                <a:noFill/>
                <a:tableStyleId>{1FF3509A-A0CF-49E6-AC60-B09B6B4BEC3D}</a:tableStyleId>
              </a:tblPr>
              <a:tblGrid>
                <a:gridCol w="782025">
                  <a:extLst>
                    <a:ext uri="{9D8B030D-6E8A-4147-A177-3AD203B41FA5}">
                      <a16:colId xmlns:a16="http://schemas.microsoft.com/office/drawing/2014/main" val="20000"/>
                    </a:ext>
                  </a:extLst>
                </a:gridCol>
                <a:gridCol w="782025">
                  <a:extLst>
                    <a:ext uri="{9D8B030D-6E8A-4147-A177-3AD203B41FA5}">
                      <a16:colId xmlns:a16="http://schemas.microsoft.com/office/drawing/2014/main" val="20001"/>
                    </a:ext>
                  </a:extLst>
                </a:gridCol>
                <a:gridCol w="782025">
                  <a:extLst>
                    <a:ext uri="{9D8B030D-6E8A-4147-A177-3AD203B41FA5}">
                      <a16:colId xmlns:a16="http://schemas.microsoft.com/office/drawing/2014/main" val="20002"/>
                    </a:ext>
                  </a:extLst>
                </a:gridCol>
                <a:gridCol w="782025">
                  <a:extLst>
                    <a:ext uri="{9D8B030D-6E8A-4147-A177-3AD203B41FA5}">
                      <a16:colId xmlns:a16="http://schemas.microsoft.com/office/drawing/2014/main" val="20003"/>
                    </a:ext>
                  </a:extLst>
                </a:gridCol>
                <a:gridCol w="782025">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a:latin typeface="Anton"/>
                          <a:ea typeface="Anton"/>
                          <a:cs typeface="Anton"/>
                          <a:sym typeface="Anton"/>
                        </a:rPr>
                        <a:t>A</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a:latin typeface="Anton"/>
                          <a:ea typeface="Anton"/>
                          <a:cs typeface="Anton"/>
                          <a:sym typeface="Anton"/>
                        </a:rPr>
                        <a:t>B</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a:latin typeface="Anton"/>
                          <a:ea typeface="Anton"/>
                          <a:cs typeface="Anton"/>
                          <a:sym typeface="Anton"/>
                        </a:rPr>
                        <a:t>Cin</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a:latin typeface="Anton"/>
                          <a:ea typeface="Anton"/>
                          <a:cs typeface="Anton"/>
                          <a:sym typeface="Anton"/>
                        </a:rPr>
                        <a:t>Sum</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a:latin typeface="Anton"/>
                          <a:ea typeface="Anton"/>
                          <a:cs typeface="Anton"/>
                          <a:sym typeface="Anton"/>
                        </a:rPr>
                        <a:t>Cout</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EBEBEB"/>
                    </a:solidFill>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0</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26200">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a:latin typeface="Anton"/>
                          <a:ea typeface="Anton"/>
                          <a:cs typeface="Anton"/>
                          <a:sym typeface="Anton"/>
                        </a:rPr>
                        <a:t>1</a:t>
                      </a:r>
                      <a:endParaRPr>
                        <a:latin typeface="Anton"/>
                        <a:ea typeface="Anton"/>
                        <a:cs typeface="Anton"/>
                        <a:sym typeface="Anto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bl>
          </a:graphicData>
        </a:graphic>
      </p:graphicFrame>
      <p:pic>
        <p:nvPicPr>
          <p:cNvPr id="1539" name="Google Shape;1539;g1086e51371e_0_1929"/>
          <p:cNvPicPr preferRelativeResize="0"/>
          <p:nvPr/>
        </p:nvPicPr>
        <p:blipFill>
          <a:blip r:embed="rId3">
            <a:alphaModFix/>
          </a:blip>
          <a:stretch>
            <a:fillRect/>
          </a:stretch>
        </p:blipFill>
        <p:spPr>
          <a:xfrm>
            <a:off x="164925" y="508150"/>
            <a:ext cx="4768526" cy="3992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543"/>
        <p:cNvGrpSpPr/>
        <p:nvPr/>
      </p:nvGrpSpPr>
      <p:grpSpPr>
        <a:xfrm>
          <a:off x="0" y="0"/>
          <a:ext cx="0" cy="0"/>
          <a:chOff x="0" y="0"/>
          <a:chExt cx="0" cy="0"/>
        </a:xfrm>
      </p:grpSpPr>
      <p:sp>
        <p:nvSpPr>
          <p:cNvPr id="1544" name="Google Shape;1544;g1086e51371e_0_1952"/>
          <p:cNvSpPr/>
          <p:nvPr/>
        </p:nvSpPr>
        <p:spPr>
          <a:xfrm rot="10800000" flipH="1">
            <a:off x="3755375" y="4698744"/>
            <a:ext cx="5707114" cy="48150"/>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g1086e51371e_0_1952"/>
          <p:cNvSpPr/>
          <p:nvPr/>
        </p:nvSpPr>
        <p:spPr>
          <a:xfrm>
            <a:off x="6750418" y="190655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6" name="Google Shape;1546;g1086e51371e_0_1952"/>
          <p:cNvGrpSpPr/>
          <p:nvPr/>
        </p:nvGrpSpPr>
        <p:grpSpPr>
          <a:xfrm flipH="1">
            <a:off x="7614707" y="1845379"/>
            <a:ext cx="1520787" cy="2773390"/>
            <a:chOff x="-823767" y="1667843"/>
            <a:chExt cx="1580203" cy="2881743"/>
          </a:xfrm>
        </p:grpSpPr>
        <p:sp>
          <p:nvSpPr>
            <p:cNvPr id="1547" name="Google Shape;1547;g1086e51371e_0_195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g1086e51371e_0_195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g1086e51371e_0_195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g1086e51371e_0_195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g1086e51371e_0_195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g1086e51371e_0_195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g1086e51371e_0_195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g1086e51371e_0_195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g1086e51371e_0_195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g1086e51371e_0_195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g1086e51371e_0_195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g1086e51371e_0_195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g1086e51371e_0_195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g1086e51371e_0_195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g1086e51371e_0_195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g1086e51371e_0_195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g1086e51371e_0_195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g1086e51371e_0_195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g1086e51371e_0_195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g1086e51371e_0_195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g1086e51371e_0_195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g1086e51371e_0_195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g1086e51371e_0_195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g1086e51371e_0_195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g1086e51371e_0_195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g1086e51371e_0_195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g1086e51371e_0_195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g1086e51371e_0_195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g1086e51371e_0_195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g1086e51371e_0_195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g1086e51371e_0_195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g1086e51371e_0_195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g1086e51371e_0_195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g1086e51371e_0_195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g1086e51371e_0_195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g1086e51371e_0_195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1086e51371e_0_195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g1086e51371e_0_195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g1086e51371e_0_195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g1086e51371e_0_195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1086e51371e_0_195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g1086e51371e_0_195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g1086e51371e_0_195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g1086e51371e_0_195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1086e51371e_0_195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1086e51371e_0_195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g1086e51371e_0_195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g1086e51371e_0_195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1086e51371e_0_195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g1086e51371e_0_195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g1086e51371e_0_195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g1086e51371e_0_195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1086e51371e_0_195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g1086e51371e_0_195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g1086e51371e_0_195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g1086e51371e_0_195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g1086e51371e_0_195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g1086e51371e_0_195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g1086e51371e_0_195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g1086e51371e_0_195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g1086e51371e_0_195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g1086e51371e_0_195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g1086e51371e_0_195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g1086e51371e_0_195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g1086e51371e_0_195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g1086e51371e_0_195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g1086e51371e_0_195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g1086e51371e_0_195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g1086e51371e_0_195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g1086e51371e_0_195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g1086e51371e_0_195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g1086e51371e_0_195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g1086e51371e_0_195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g1086e51371e_0_195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g1086e51371e_0_195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g1086e51371e_0_195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g1086e51371e_0_195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g1086e51371e_0_195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g1086e51371e_0_195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g1086e51371e_0_195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g1086e51371e_0_195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g1086e51371e_0_195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g1086e51371e_0_195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g1086e51371e_0_195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g1086e51371e_0_195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g1086e51371e_0_195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g1086e51371e_0_195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g1086e51371e_0_195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g1086e51371e_0_195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g1086e51371e_0_195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g1086e51371e_0_195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g1086e51371e_0_195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g1086e51371e_0_195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g1086e51371e_0_195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g1086e51371e_0_195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g1086e51371e_0_195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g1086e51371e_0_195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g1086e51371e_0_195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g1086e51371e_0_195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g1086e51371e_0_195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g1086e51371e_0_195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g1086e51371e_0_195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g1086e51371e_0_195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g1086e51371e_0_195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g1086e51371e_0_195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g1086e51371e_0_195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g1086e51371e_0_195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g1086e51371e_0_195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g1086e51371e_0_195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g1086e51371e_0_195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g1086e51371e_0_195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g1086e51371e_0_195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g1086e51371e_0_195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g1086e51371e_0_195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g1086e51371e_0_195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g1086e51371e_0_195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g1086e51371e_0_195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g1086e51371e_0_195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g1086e51371e_0_195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g1086e51371e_0_195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g1086e51371e_0_195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g1086e51371e_0_195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g1086e51371e_0_195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g1086e51371e_0_195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g1086e51371e_0_195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g1086e51371e_0_195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g1086e51371e_0_195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g1086e51371e_0_195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g1086e51371e_0_195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g1086e51371e_0_195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g1086e51371e_0_195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g1086e51371e_0_195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g1086e51371e_0_195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g1086e51371e_0_195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g1086e51371e_0_195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g1086e51371e_0_195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g1086e51371e_0_195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g1086e51371e_0_195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g1086e51371e_0_195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g1086e51371e_0_195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g1086e51371e_0_195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g1086e51371e_0_195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g1086e51371e_0_195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g1086e51371e_0_195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g1086e51371e_0_195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g1086e51371e_0_195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g1086e51371e_0_195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g1086e51371e_0_195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g1086e51371e_0_195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g1086e51371e_0_195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7" name="Google Shape;1697;g1086e51371e_0_1952"/>
          <p:cNvSpPr/>
          <p:nvPr/>
        </p:nvSpPr>
        <p:spPr>
          <a:xfrm rot="-5400000">
            <a:off x="7759975" y="2018550"/>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g1086e51371e_0_1952"/>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g1086e51371e_0_1952"/>
          <p:cNvSpPr txBox="1">
            <a:spLocks noGrp="1"/>
          </p:cNvSpPr>
          <p:nvPr>
            <p:ph type="ctrTitle"/>
          </p:nvPr>
        </p:nvSpPr>
        <p:spPr>
          <a:xfrm>
            <a:off x="50050" y="4618775"/>
            <a:ext cx="41886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Sơ đồ nguyên lý mạch adder 8 bit</a:t>
            </a:r>
            <a:endParaRPr sz="2100">
              <a:latin typeface="Anton"/>
              <a:ea typeface="Anton"/>
              <a:cs typeface="Anton"/>
              <a:sym typeface="Anton"/>
            </a:endParaRPr>
          </a:p>
        </p:txBody>
      </p:sp>
      <p:grpSp>
        <p:nvGrpSpPr>
          <p:cNvPr id="1700" name="Google Shape;1700;g1086e51371e_0_1952"/>
          <p:cNvGrpSpPr/>
          <p:nvPr/>
        </p:nvGrpSpPr>
        <p:grpSpPr>
          <a:xfrm>
            <a:off x="261351" y="300500"/>
            <a:ext cx="7305030" cy="3076138"/>
            <a:chOff x="261351" y="450025"/>
            <a:chExt cx="7305030" cy="3076138"/>
          </a:xfrm>
        </p:grpSpPr>
        <p:sp>
          <p:nvSpPr>
            <p:cNvPr id="1701" name="Google Shape;1701;g1086e51371e_0_1952"/>
            <p:cNvSpPr/>
            <p:nvPr/>
          </p:nvSpPr>
          <p:spPr>
            <a:xfrm>
              <a:off x="261351" y="450025"/>
              <a:ext cx="7304988" cy="3076138"/>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g1086e51371e_0_1952"/>
            <p:cNvSpPr/>
            <p:nvPr/>
          </p:nvSpPr>
          <p:spPr>
            <a:xfrm>
              <a:off x="261393" y="745606"/>
              <a:ext cx="7304988" cy="2563753"/>
            </a:xfrm>
            <a:custGeom>
              <a:avLst/>
              <a:gdLst/>
              <a:ahLst/>
              <a:cxnLst/>
              <a:rect l="l" t="t" r="r" b="b"/>
              <a:pathLst>
                <a:path w="86022" h="49060" extrusionOk="0">
                  <a:moveTo>
                    <a:pt x="0" y="1"/>
                  </a:moveTo>
                  <a:lnTo>
                    <a:pt x="0" y="49059"/>
                  </a:lnTo>
                  <a:lnTo>
                    <a:pt x="86021" y="49059"/>
                  </a:lnTo>
                  <a:lnTo>
                    <a:pt x="86021" y="1"/>
                  </a:lnTo>
                  <a:close/>
                </a:path>
              </a:pathLst>
            </a:custGeom>
            <a:solidFill>
              <a:srgbClr val="EFEFE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6000" b="0" i="0" u="none" strike="noStrike" cap="none">
                <a:solidFill>
                  <a:srgbClr val="000000"/>
                </a:solidFill>
                <a:latin typeface="Arial"/>
                <a:ea typeface="Arial"/>
                <a:cs typeface="Arial"/>
                <a:sym typeface="Arial"/>
              </a:endParaRPr>
            </a:p>
          </p:txBody>
        </p:sp>
      </p:grpSp>
      <p:pic>
        <p:nvPicPr>
          <p:cNvPr id="1703" name="Google Shape;1703;g1086e51371e_0_1952"/>
          <p:cNvPicPr preferRelativeResize="0"/>
          <p:nvPr/>
        </p:nvPicPr>
        <p:blipFill>
          <a:blip r:embed="rId3">
            <a:alphaModFix/>
          </a:blip>
          <a:stretch>
            <a:fillRect/>
          </a:stretch>
        </p:blipFill>
        <p:spPr>
          <a:xfrm>
            <a:off x="261300" y="516513"/>
            <a:ext cx="7305101" cy="264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707"/>
        <p:cNvGrpSpPr/>
        <p:nvPr/>
      </p:nvGrpSpPr>
      <p:grpSpPr>
        <a:xfrm>
          <a:off x="0" y="0"/>
          <a:ext cx="0" cy="0"/>
          <a:chOff x="0" y="0"/>
          <a:chExt cx="0" cy="0"/>
        </a:xfrm>
      </p:grpSpPr>
      <p:grpSp>
        <p:nvGrpSpPr>
          <p:cNvPr id="1708" name="Google Shape;1708;g1086e51371e_0_2540"/>
          <p:cNvGrpSpPr/>
          <p:nvPr/>
        </p:nvGrpSpPr>
        <p:grpSpPr>
          <a:xfrm>
            <a:off x="4534350" y="4313399"/>
            <a:ext cx="4600713" cy="150450"/>
            <a:chOff x="0" y="4397412"/>
            <a:chExt cx="4600713" cy="150450"/>
          </a:xfrm>
        </p:grpSpPr>
        <p:sp>
          <p:nvSpPr>
            <p:cNvPr id="1709" name="Google Shape;1709;g1086e51371e_0_2540"/>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g1086e51371e_0_2540"/>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g1086e51371e_0_2540"/>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g1086e51371e_0_2540"/>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g1086e51371e_0_2540"/>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4" name="Google Shape;1714;g1086e51371e_0_2540"/>
          <p:cNvGrpSpPr/>
          <p:nvPr/>
        </p:nvGrpSpPr>
        <p:grpSpPr>
          <a:xfrm>
            <a:off x="5215723" y="1329593"/>
            <a:ext cx="3081703" cy="2757573"/>
            <a:chOff x="5215723" y="1479118"/>
            <a:chExt cx="3081703" cy="2757573"/>
          </a:xfrm>
        </p:grpSpPr>
        <p:grpSp>
          <p:nvGrpSpPr>
            <p:cNvPr id="1715" name="Google Shape;1715;g1086e51371e_0_2540"/>
            <p:cNvGrpSpPr/>
            <p:nvPr/>
          </p:nvGrpSpPr>
          <p:grpSpPr>
            <a:xfrm>
              <a:off x="5215723" y="1707350"/>
              <a:ext cx="3081703" cy="2529341"/>
              <a:chOff x="5150194" y="1591500"/>
              <a:chExt cx="3081703" cy="2529341"/>
            </a:xfrm>
          </p:grpSpPr>
          <p:sp>
            <p:nvSpPr>
              <p:cNvPr id="1716" name="Google Shape;1716;g1086e51371e_0_2540"/>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g1086e51371e_0_2540"/>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8" name="Google Shape;1718;g1086e51371e_0_2540"/>
            <p:cNvGrpSpPr/>
            <p:nvPr/>
          </p:nvGrpSpPr>
          <p:grpSpPr>
            <a:xfrm>
              <a:off x="5723516" y="1479118"/>
              <a:ext cx="2288423" cy="1787927"/>
              <a:chOff x="5723516" y="1479118"/>
              <a:chExt cx="2288423" cy="1787927"/>
            </a:xfrm>
          </p:grpSpPr>
          <p:sp>
            <p:nvSpPr>
              <p:cNvPr id="1719" name="Google Shape;1719;g1086e51371e_0_2540"/>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g1086e51371e_0_2540"/>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g1086e51371e_0_2540"/>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g1086e51371e_0_2540"/>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g1086e51371e_0_2540"/>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24" name="Google Shape;1724;g1086e51371e_0_2540"/>
          <p:cNvSpPr txBox="1">
            <a:spLocks noGrp="1"/>
          </p:cNvSpPr>
          <p:nvPr>
            <p:ph type="ctrTitle"/>
          </p:nvPr>
        </p:nvSpPr>
        <p:spPr>
          <a:xfrm>
            <a:off x="64575" y="1568425"/>
            <a:ext cx="4382700" cy="133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latin typeface="Anton"/>
                <a:ea typeface="Anton"/>
                <a:cs typeface="Anton"/>
                <a:sym typeface="Anton"/>
              </a:rPr>
              <a:t>       04. </a:t>
            </a:r>
            <a:endParaRPr>
              <a:latin typeface="Anton"/>
              <a:ea typeface="Anton"/>
              <a:cs typeface="Anton"/>
              <a:sym typeface="Anton"/>
            </a:endParaRPr>
          </a:p>
          <a:p>
            <a:pPr marL="0" lvl="0" indent="0" algn="ctr" rtl="0">
              <a:lnSpc>
                <a:spcPct val="100000"/>
              </a:lnSpc>
              <a:spcBef>
                <a:spcPts val="0"/>
              </a:spcBef>
              <a:spcAft>
                <a:spcPts val="0"/>
              </a:spcAft>
              <a:buSzPts val="3000"/>
              <a:buNone/>
            </a:pPr>
            <a:r>
              <a:rPr lang="en">
                <a:latin typeface="Anton"/>
                <a:ea typeface="Anton"/>
                <a:cs typeface="Anton"/>
                <a:sym typeface="Anton"/>
              </a:rPr>
              <a:t>ĐÁNH GIÁ MÔ PHỎNG</a:t>
            </a:r>
            <a:endParaRPr>
              <a:latin typeface="Anton"/>
              <a:ea typeface="Anton"/>
              <a:cs typeface="Anton"/>
              <a:sym typeface="Anton"/>
            </a:endParaRPr>
          </a:p>
        </p:txBody>
      </p:sp>
      <p:grpSp>
        <p:nvGrpSpPr>
          <p:cNvPr id="1725" name="Google Shape;1725;g1086e51371e_0_2540"/>
          <p:cNvGrpSpPr/>
          <p:nvPr/>
        </p:nvGrpSpPr>
        <p:grpSpPr>
          <a:xfrm>
            <a:off x="4394088" y="3149994"/>
            <a:ext cx="1221060" cy="1220197"/>
            <a:chOff x="4394088" y="3299519"/>
            <a:chExt cx="1221060" cy="1220197"/>
          </a:xfrm>
        </p:grpSpPr>
        <p:sp>
          <p:nvSpPr>
            <p:cNvPr id="1726" name="Google Shape;1726;g1086e51371e_0_2540"/>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g1086e51371e_0_2540"/>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g1086e51371e_0_2540"/>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9" name="Google Shape;1729;g1086e51371e_0_2540"/>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g1086e51371e_0_2540"/>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g1086e51371e_0_2540"/>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g1086e51371e_0_2540"/>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3" name="Google Shape;1733;g1086e51371e_0_2540"/>
          <p:cNvGrpSpPr/>
          <p:nvPr/>
        </p:nvGrpSpPr>
        <p:grpSpPr>
          <a:xfrm>
            <a:off x="4710406" y="1665960"/>
            <a:ext cx="3380254" cy="2313100"/>
            <a:chOff x="4710406" y="1815485"/>
            <a:chExt cx="3380254" cy="2313100"/>
          </a:xfrm>
        </p:grpSpPr>
        <p:sp>
          <p:nvSpPr>
            <p:cNvPr id="1734" name="Google Shape;1734;g1086e51371e_0_2540"/>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g1086e51371e_0_2540"/>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6000" i="0" u="none" strike="noStrike" cap="none">
                <a:solidFill>
                  <a:srgbClr val="000000"/>
                </a:solidFill>
                <a:latin typeface="Anton"/>
                <a:ea typeface="Anton"/>
                <a:cs typeface="Anton"/>
                <a:sym typeface="Anton"/>
              </a:endParaRPr>
            </a:p>
          </p:txBody>
        </p:sp>
      </p:grpSp>
      <p:grpSp>
        <p:nvGrpSpPr>
          <p:cNvPr id="1736" name="Google Shape;1736;g1086e51371e_0_2540"/>
          <p:cNvGrpSpPr/>
          <p:nvPr/>
        </p:nvGrpSpPr>
        <p:grpSpPr>
          <a:xfrm>
            <a:off x="4710409" y="2263378"/>
            <a:ext cx="1054922" cy="2623644"/>
            <a:chOff x="5262046" y="2234728"/>
            <a:chExt cx="1054922" cy="2623644"/>
          </a:xfrm>
        </p:grpSpPr>
        <p:sp>
          <p:nvSpPr>
            <p:cNvPr id="1737" name="Google Shape;1737;g1086e51371e_0_2540"/>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g1086e51371e_0_2540"/>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g1086e51371e_0_2540"/>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g1086e51371e_0_2540"/>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g1086e51371e_0_2540"/>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g1086e51371e_0_2540"/>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g1086e51371e_0_2540"/>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g1086e51371e_0_2540"/>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g1086e51371e_0_2540"/>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g1086e51371e_0_2540"/>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g1086e51371e_0_2540"/>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g1086e51371e_0_2540"/>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g1086e51371e_0_2540"/>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g1086e51371e_0_2540"/>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g1086e51371e_0_2540"/>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g1086e51371e_0_2540"/>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g1086e51371e_0_2540"/>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g1086e51371e_0_2540"/>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g1086e51371e_0_2540"/>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g1086e51371e_0_2540"/>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g1086e51371e_0_2540"/>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g1086e51371e_0_2540"/>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g1086e51371e_0_2540"/>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g1086e51371e_0_2540"/>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g1086e51371e_0_2540"/>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g1086e51371e_0_2540"/>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g1086e51371e_0_2540"/>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g1086e51371e_0_2540"/>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65" name="Google Shape;1765;g1086e51371e_0_2540"/>
            <p:cNvGrpSpPr/>
            <p:nvPr/>
          </p:nvGrpSpPr>
          <p:grpSpPr>
            <a:xfrm>
              <a:off x="5932859" y="2488224"/>
              <a:ext cx="384109" cy="413192"/>
              <a:chOff x="5932859" y="2488224"/>
              <a:chExt cx="384109" cy="413192"/>
            </a:xfrm>
          </p:grpSpPr>
          <p:sp>
            <p:nvSpPr>
              <p:cNvPr id="1766" name="Google Shape;1766;g1086e51371e_0_2540"/>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g1086e51371e_0_2540"/>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g1086e51371e_0_2540"/>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g1086e51371e_0_2540"/>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g1086e51371e_0_2540"/>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g1086e51371e_0_2540"/>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g1086e51371e_0_2540"/>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g1086e51371e_0_2540"/>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g1086e51371e_0_2540"/>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g1086e51371e_0_2540"/>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6" name="Google Shape;1776;g1086e51371e_0_2540"/>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g1086e51371e_0_2540"/>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g1086e51371e_0_2540"/>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g1086e51371e_0_2540"/>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g1086e51371e_0_2540"/>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g1086e51371e_0_2540"/>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g1086e51371e_0_2540"/>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g1086e51371e_0_2540"/>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g1086e51371e_0_2540"/>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g1086e51371e_0_2540"/>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g1086e51371e_0_2540"/>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g1086e51371e_0_2540"/>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8" name="Google Shape;1788;g1086e51371e_0_2540"/>
          <p:cNvGrpSpPr/>
          <p:nvPr/>
        </p:nvGrpSpPr>
        <p:grpSpPr>
          <a:xfrm>
            <a:off x="6028161" y="2167961"/>
            <a:ext cx="2026933" cy="1604598"/>
            <a:chOff x="6117656" y="2752309"/>
            <a:chExt cx="1407690" cy="1286147"/>
          </a:xfrm>
        </p:grpSpPr>
        <p:sp>
          <p:nvSpPr>
            <p:cNvPr id="1789" name="Google Shape;1789;g1086e51371e_0_2540"/>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g1086e51371e_0_2540"/>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g1086e51371e_0_2540"/>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g1086e51371e_0_2540"/>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g1086e51371e_0_2540"/>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g1086e51371e_0_2540"/>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g1086e51371e_0_2540"/>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g1086e51371e_0_2540"/>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g1086e51371e_0_2540"/>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g1086e51371e_0_2540"/>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g1086e51371e_0_2540"/>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g1086e51371e_0_2540"/>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g1086e51371e_0_2540"/>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g1086e51371e_0_2540"/>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g1086e51371e_0_2540"/>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g1086e51371e_0_2540"/>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g1086e51371e_0_2540"/>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g1086e51371e_0_2540"/>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810"/>
        <p:cNvGrpSpPr/>
        <p:nvPr/>
      </p:nvGrpSpPr>
      <p:grpSpPr>
        <a:xfrm>
          <a:off x="0" y="0"/>
          <a:ext cx="0" cy="0"/>
          <a:chOff x="0" y="0"/>
          <a:chExt cx="0" cy="0"/>
        </a:xfrm>
      </p:grpSpPr>
      <p:grpSp>
        <p:nvGrpSpPr>
          <p:cNvPr id="1811" name="Google Shape;1811;g1093cd0d4c9_1_2"/>
          <p:cNvGrpSpPr/>
          <p:nvPr/>
        </p:nvGrpSpPr>
        <p:grpSpPr>
          <a:xfrm>
            <a:off x="8428017" y="3589188"/>
            <a:ext cx="777728" cy="1334382"/>
            <a:chOff x="7825967" y="3240163"/>
            <a:chExt cx="777728" cy="1334382"/>
          </a:xfrm>
        </p:grpSpPr>
        <p:sp>
          <p:nvSpPr>
            <p:cNvPr id="1812" name="Google Shape;1812;g1093cd0d4c9_1_2"/>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3" name="Google Shape;1813;g1093cd0d4c9_1_2"/>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4" name="Google Shape;1814;g1093cd0d4c9_1_2"/>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5" name="Google Shape;1815;g1093cd0d4c9_1_2"/>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6" name="Google Shape;1816;g1093cd0d4c9_1_2"/>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7" name="Google Shape;1817;g1093cd0d4c9_1_2"/>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818" name="Google Shape;1818;g1093cd0d4c9_1_2"/>
          <p:cNvSpPr/>
          <p:nvPr/>
        </p:nvSpPr>
        <p:spPr>
          <a:xfrm rot="10800000" flipH="1">
            <a:off x="2293971" y="4759712"/>
            <a:ext cx="7168866" cy="205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g1093cd0d4c9_1_2"/>
          <p:cNvSpPr txBox="1">
            <a:spLocks noGrp="1"/>
          </p:cNvSpPr>
          <p:nvPr>
            <p:ph type="ctrTitle"/>
          </p:nvPr>
        </p:nvSpPr>
        <p:spPr>
          <a:xfrm>
            <a:off x="50050" y="4618775"/>
            <a:ext cx="42630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Mạch adder 8 bits</a:t>
            </a:r>
            <a:endParaRPr sz="2100">
              <a:latin typeface="Anton"/>
              <a:ea typeface="Anton"/>
              <a:cs typeface="Anton"/>
              <a:sym typeface="Anton"/>
            </a:endParaRPr>
          </a:p>
        </p:txBody>
      </p:sp>
      <p:pic>
        <p:nvPicPr>
          <p:cNvPr id="1820" name="Google Shape;1820;g1093cd0d4c9_1_2"/>
          <p:cNvPicPr preferRelativeResize="0"/>
          <p:nvPr/>
        </p:nvPicPr>
        <p:blipFill>
          <a:blip r:embed="rId3">
            <a:alphaModFix/>
          </a:blip>
          <a:stretch>
            <a:fillRect/>
          </a:stretch>
        </p:blipFill>
        <p:spPr>
          <a:xfrm>
            <a:off x="50050" y="152400"/>
            <a:ext cx="2664225" cy="3811400"/>
          </a:xfrm>
          <a:prstGeom prst="rect">
            <a:avLst/>
          </a:prstGeom>
          <a:noFill/>
          <a:ln>
            <a:noFill/>
          </a:ln>
        </p:spPr>
      </p:pic>
      <p:pic>
        <p:nvPicPr>
          <p:cNvPr id="1821" name="Google Shape;1821;g1093cd0d4c9_1_2"/>
          <p:cNvPicPr preferRelativeResize="0"/>
          <p:nvPr/>
        </p:nvPicPr>
        <p:blipFill>
          <a:blip r:embed="rId4">
            <a:alphaModFix/>
          </a:blip>
          <a:stretch>
            <a:fillRect/>
          </a:stretch>
        </p:blipFill>
        <p:spPr>
          <a:xfrm>
            <a:off x="2771200" y="152400"/>
            <a:ext cx="2927350" cy="3811400"/>
          </a:xfrm>
          <a:prstGeom prst="rect">
            <a:avLst/>
          </a:prstGeom>
          <a:noFill/>
          <a:ln>
            <a:noFill/>
          </a:ln>
        </p:spPr>
      </p:pic>
      <p:pic>
        <p:nvPicPr>
          <p:cNvPr id="1822" name="Google Shape;1822;g1093cd0d4c9_1_2"/>
          <p:cNvPicPr preferRelativeResize="0"/>
          <p:nvPr/>
        </p:nvPicPr>
        <p:blipFill>
          <a:blip r:embed="rId5">
            <a:alphaModFix/>
          </a:blip>
          <a:stretch>
            <a:fillRect/>
          </a:stretch>
        </p:blipFill>
        <p:spPr>
          <a:xfrm>
            <a:off x="5698550" y="152400"/>
            <a:ext cx="2605425" cy="3811400"/>
          </a:xfrm>
          <a:prstGeom prst="rect">
            <a:avLst/>
          </a:prstGeom>
          <a:noFill/>
          <a:ln>
            <a:noFill/>
          </a:ln>
        </p:spPr>
      </p:pic>
      <p:sp>
        <p:nvSpPr>
          <p:cNvPr id="1823" name="Google Shape;1823;g1093cd0d4c9_1_2"/>
          <p:cNvSpPr txBox="1"/>
          <p:nvPr/>
        </p:nvSpPr>
        <p:spPr>
          <a:xfrm>
            <a:off x="2293975" y="1524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A8</a:t>
            </a:r>
            <a:endParaRPr>
              <a:solidFill>
                <a:schemeClr val="lt1"/>
              </a:solidFill>
            </a:endParaRPr>
          </a:p>
        </p:txBody>
      </p:sp>
      <p:sp>
        <p:nvSpPr>
          <p:cNvPr id="1824" name="Google Shape;1824;g1093cd0d4c9_1_2"/>
          <p:cNvSpPr txBox="1"/>
          <p:nvPr/>
        </p:nvSpPr>
        <p:spPr>
          <a:xfrm>
            <a:off x="2293975" y="6110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A7</a:t>
            </a:r>
            <a:endParaRPr>
              <a:solidFill>
                <a:schemeClr val="lt1"/>
              </a:solidFill>
            </a:endParaRPr>
          </a:p>
        </p:txBody>
      </p:sp>
      <p:sp>
        <p:nvSpPr>
          <p:cNvPr id="1825" name="Google Shape;1825;g1093cd0d4c9_1_2"/>
          <p:cNvSpPr txBox="1"/>
          <p:nvPr/>
        </p:nvSpPr>
        <p:spPr>
          <a:xfrm>
            <a:off x="2293975" y="10696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A6</a:t>
            </a:r>
            <a:endParaRPr>
              <a:solidFill>
                <a:schemeClr val="lt1"/>
              </a:solidFill>
            </a:endParaRPr>
          </a:p>
        </p:txBody>
      </p:sp>
      <p:sp>
        <p:nvSpPr>
          <p:cNvPr id="1826" name="Google Shape;1826;g1093cd0d4c9_1_2"/>
          <p:cNvSpPr txBox="1"/>
          <p:nvPr/>
        </p:nvSpPr>
        <p:spPr>
          <a:xfrm>
            <a:off x="2293975" y="14698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A5</a:t>
            </a:r>
            <a:endParaRPr>
              <a:solidFill>
                <a:schemeClr val="lt1"/>
              </a:solidFill>
            </a:endParaRPr>
          </a:p>
        </p:txBody>
      </p:sp>
      <p:sp>
        <p:nvSpPr>
          <p:cNvPr id="1827" name="Google Shape;1827;g1093cd0d4c9_1_2"/>
          <p:cNvSpPr txBox="1"/>
          <p:nvPr/>
        </p:nvSpPr>
        <p:spPr>
          <a:xfrm>
            <a:off x="2293975" y="1862875"/>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A4</a:t>
            </a:r>
            <a:endParaRPr>
              <a:solidFill>
                <a:schemeClr val="lt1"/>
              </a:solidFill>
            </a:endParaRPr>
          </a:p>
        </p:txBody>
      </p:sp>
      <p:sp>
        <p:nvSpPr>
          <p:cNvPr id="1828" name="Google Shape;1828;g1093cd0d4c9_1_2"/>
          <p:cNvSpPr txBox="1"/>
          <p:nvPr/>
        </p:nvSpPr>
        <p:spPr>
          <a:xfrm>
            <a:off x="2293975" y="23286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A3</a:t>
            </a:r>
            <a:endParaRPr>
              <a:solidFill>
                <a:schemeClr val="lt1"/>
              </a:solidFill>
            </a:endParaRPr>
          </a:p>
        </p:txBody>
      </p:sp>
      <p:sp>
        <p:nvSpPr>
          <p:cNvPr id="1829" name="Google Shape;1829;g1093cd0d4c9_1_2"/>
          <p:cNvSpPr txBox="1"/>
          <p:nvPr/>
        </p:nvSpPr>
        <p:spPr>
          <a:xfrm>
            <a:off x="2293975" y="27288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A2</a:t>
            </a:r>
            <a:endParaRPr>
              <a:solidFill>
                <a:schemeClr val="lt1"/>
              </a:solidFill>
            </a:endParaRPr>
          </a:p>
        </p:txBody>
      </p:sp>
      <p:sp>
        <p:nvSpPr>
          <p:cNvPr id="1830" name="Google Shape;1830;g1093cd0d4c9_1_2"/>
          <p:cNvSpPr txBox="1"/>
          <p:nvPr/>
        </p:nvSpPr>
        <p:spPr>
          <a:xfrm>
            <a:off x="2293975" y="311475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A1</a:t>
            </a:r>
            <a:endParaRPr>
              <a:solidFill>
                <a:schemeClr val="lt1"/>
              </a:solidFill>
            </a:endParaRPr>
          </a:p>
        </p:txBody>
      </p:sp>
      <p:sp>
        <p:nvSpPr>
          <p:cNvPr id="1831" name="Google Shape;1831;g1093cd0d4c9_1_2"/>
          <p:cNvSpPr txBox="1"/>
          <p:nvPr/>
        </p:nvSpPr>
        <p:spPr>
          <a:xfrm>
            <a:off x="2293975" y="3594725"/>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Cin</a:t>
            </a:r>
            <a:endParaRPr>
              <a:solidFill>
                <a:schemeClr val="lt1"/>
              </a:solidFill>
            </a:endParaRPr>
          </a:p>
        </p:txBody>
      </p:sp>
      <p:sp>
        <p:nvSpPr>
          <p:cNvPr id="1832" name="Google Shape;1832;g1093cd0d4c9_1_2"/>
          <p:cNvSpPr txBox="1"/>
          <p:nvPr/>
        </p:nvSpPr>
        <p:spPr>
          <a:xfrm>
            <a:off x="5265775" y="1524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B8</a:t>
            </a:r>
            <a:endParaRPr>
              <a:solidFill>
                <a:schemeClr val="lt1"/>
              </a:solidFill>
            </a:endParaRPr>
          </a:p>
        </p:txBody>
      </p:sp>
      <p:sp>
        <p:nvSpPr>
          <p:cNvPr id="1833" name="Google Shape;1833;g1093cd0d4c9_1_2"/>
          <p:cNvSpPr txBox="1"/>
          <p:nvPr/>
        </p:nvSpPr>
        <p:spPr>
          <a:xfrm>
            <a:off x="5265775" y="6096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B7</a:t>
            </a:r>
            <a:endParaRPr>
              <a:solidFill>
                <a:schemeClr val="lt1"/>
              </a:solidFill>
            </a:endParaRPr>
          </a:p>
        </p:txBody>
      </p:sp>
      <p:sp>
        <p:nvSpPr>
          <p:cNvPr id="1834" name="Google Shape;1834;g1093cd0d4c9_1_2"/>
          <p:cNvSpPr txBox="1"/>
          <p:nvPr/>
        </p:nvSpPr>
        <p:spPr>
          <a:xfrm>
            <a:off x="5265775" y="1143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B6</a:t>
            </a:r>
            <a:endParaRPr>
              <a:solidFill>
                <a:schemeClr val="lt1"/>
              </a:solidFill>
            </a:endParaRPr>
          </a:p>
        </p:txBody>
      </p:sp>
      <p:sp>
        <p:nvSpPr>
          <p:cNvPr id="1835" name="Google Shape;1835;g1093cd0d4c9_1_2"/>
          <p:cNvSpPr txBox="1"/>
          <p:nvPr/>
        </p:nvSpPr>
        <p:spPr>
          <a:xfrm>
            <a:off x="5265775" y="16002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B5</a:t>
            </a:r>
            <a:endParaRPr>
              <a:solidFill>
                <a:schemeClr val="lt1"/>
              </a:solidFill>
            </a:endParaRPr>
          </a:p>
        </p:txBody>
      </p:sp>
      <p:sp>
        <p:nvSpPr>
          <p:cNvPr id="1836" name="Google Shape;1836;g1093cd0d4c9_1_2"/>
          <p:cNvSpPr txBox="1"/>
          <p:nvPr/>
        </p:nvSpPr>
        <p:spPr>
          <a:xfrm>
            <a:off x="5265775" y="21336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B4</a:t>
            </a:r>
            <a:endParaRPr>
              <a:solidFill>
                <a:schemeClr val="lt1"/>
              </a:solidFill>
            </a:endParaRPr>
          </a:p>
        </p:txBody>
      </p:sp>
      <p:sp>
        <p:nvSpPr>
          <p:cNvPr id="1837" name="Google Shape;1837;g1093cd0d4c9_1_2"/>
          <p:cNvSpPr txBox="1"/>
          <p:nvPr/>
        </p:nvSpPr>
        <p:spPr>
          <a:xfrm>
            <a:off x="5265775" y="25908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B3</a:t>
            </a:r>
            <a:endParaRPr>
              <a:solidFill>
                <a:schemeClr val="lt1"/>
              </a:solidFill>
            </a:endParaRPr>
          </a:p>
        </p:txBody>
      </p:sp>
      <p:sp>
        <p:nvSpPr>
          <p:cNvPr id="1838" name="Google Shape;1838;g1093cd0d4c9_1_2"/>
          <p:cNvSpPr txBox="1"/>
          <p:nvPr/>
        </p:nvSpPr>
        <p:spPr>
          <a:xfrm>
            <a:off x="5265775" y="3048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B2</a:t>
            </a:r>
            <a:endParaRPr>
              <a:solidFill>
                <a:schemeClr val="lt1"/>
              </a:solidFill>
            </a:endParaRPr>
          </a:p>
        </p:txBody>
      </p:sp>
      <p:sp>
        <p:nvSpPr>
          <p:cNvPr id="1839" name="Google Shape;1839;g1093cd0d4c9_1_2"/>
          <p:cNvSpPr txBox="1"/>
          <p:nvPr/>
        </p:nvSpPr>
        <p:spPr>
          <a:xfrm>
            <a:off x="5265775" y="35052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B1</a:t>
            </a:r>
            <a:endParaRPr>
              <a:solidFill>
                <a:schemeClr val="lt1"/>
              </a:solidFill>
            </a:endParaRPr>
          </a:p>
        </p:txBody>
      </p:sp>
      <p:sp>
        <p:nvSpPr>
          <p:cNvPr id="1840" name="Google Shape;1840;g1093cd0d4c9_1_2"/>
          <p:cNvSpPr txBox="1"/>
          <p:nvPr/>
        </p:nvSpPr>
        <p:spPr>
          <a:xfrm>
            <a:off x="7856575" y="1524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Co</a:t>
            </a:r>
            <a:endParaRPr>
              <a:solidFill>
                <a:schemeClr val="lt1"/>
              </a:solidFill>
            </a:endParaRPr>
          </a:p>
        </p:txBody>
      </p:sp>
      <p:sp>
        <p:nvSpPr>
          <p:cNvPr id="1841" name="Google Shape;1841;g1093cd0d4c9_1_2"/>
          <p:cNvSpPr txBox="1"/>
          <p:nvPr/>
        </p:nvSpPr>
        <p:spPr>
          <a:xfrm>
            <a:off x="7856575" y="9906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S7</a:t>
            </a:r>
            <a:endParaRPr>
              <a:solidFill>
                <a:schemeClr val="lt1"/>
              </a:solidFill>
            </a:endParaRPr>
          </a:p>
        </p:txBody>
      </p:sp>
      <p:sp>
        <p:nvSpPr>
          <p:cNvPr id="1842" name="Google Shape;1842;g1093cd0d4c9_1_2"/>
          <p:cNvSpPr txBox="1"/>
          <p:nvPr/>
        </p:nvSpPr>
        <p:spPr>
          <a:xfrm>
            <a:off x="7856575" y="14478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S6</a:t>
            </a:r>
            <a:endParaRPr>
              <a:solidFill>
                <a:schemeClr val="lt1"/>
              </a:solidFill>
            </a:endParaRPr>
          </a:p>
        </p:txBody>
      </p:sp>
      <p:sp>
        <p:nvSpPr>
          <p:cNvPr id="1843" name="Google Shape;1843;g1093cd0d4c9_1_2"/>
          <p:cNvSpPr txBox="1"/>
          <p:nvPr/>
        </p:nvSpPr>
        <p:spPr>
          <a:xfrm>
            <a:off x="7856575" y="1905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S5</a:t>
            </a:r>
            <a:endParaRPr>
              <a:solidFill>
                <a:schemeClr val="lt1"/>
              </a:solidFill>
            </a:endParaRPr>
          </a:p>
        </p:txBody>
      </p:sp>
      <p:sp>
        <p:nvSpPr>
          <p:cNvPr id="1844" name="Google Shape;1844;g1093cd0d4c9_1_2"/>
          <p:cNvSpPr txBox="1"/>
          <p:nvPr/>
        </p:nvSpPr>
        <p:spPr>
          <a:xfrm>
            <a:off x="7856575" y="2286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S4</a:t>
            </a:r>
            <a:endParaRPr>
              <a:solidFill>
                <a:schemeClr val="lt1"/>
              </a:solidFill>
            </a:endParaRPr>
          </a:p>
        </p:txBody>
      </p:sp>
      <p:sp>
        <p:nvSpPr>
          <p:cNvPr id="1845" name="Google Shape;1845;g1093cd0d4c9_1_2"/>
          <p:cNvSpPr txBox="1"/>
          <p:nvPr/>
        </p:nvSpPr>
        <p:spPr>
          <a:xfrm>
            <a:off x="7856575" y="2667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S3</a:t>
            </a:r>
            <a:endParaRPr>
              <a:solidFill>
                <a:schemeClr val="lt1"/>
              </a:solidFill>
            </a:endParaRPr>
          </a:p>
        </p:txBody>
      </p:sp>
      <p:sp>
        <p:nvSpPr>
          <p:cNvPr id="1846" name="Google Shape;1846;g1093cd0d4c9_1_2"/>
          <p:cNvSpPr txBox="1"/>
          <p:nvPr/>
        </p:nvSpPr>
        <p:spPr>
          <a:xfrm>
            <a:off x="7856575" y="31242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S2</a:t>
            </a:r>
            <a:endParaRPr>
              <a:solidFill>
                <a:schemeClr val="lt1"/>
              </a:solidFill>
            </a:endParaRPr>
          </a:p>
        </p:txBody>
      </p:sp>
      <p:sp>
        <p:nvSpPr>
          <p:cNvPr id="1847" name="Google Shape;1847;g1093cd0d4c9_1_2"/>
          <p:cNvSpPr txBox="1"/>
          <p:nvPr/>
        </p:nvSpPr>
        <p:spPr>
          <a:xfrm>
            <a:off x="7856575" y="35052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S1</a:t>
            </a:r>
            <a:endParaRPr>
              <a:solidFill>
                <a:schemeClr val="lt1"/>
              </a:solidFill>
            </a:endParaRPr>
          </a:p>
        </p:txBody>
      </p:sp>
      <p:sp>
        <p:nvSpPr>
          <p:cNvPr id="1848" name="Google Shape;1848;g1093cd0d4c9_1_2"/>
          <p:cNvSpPr txBox="1"/>
          <p:nvPr/>
        </p:nvSpPr>
        <p:spPr>
          <a:xfrm>
            <a:off x="7856575" y="6096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S8</a:t>
            </a:r>
            <a:endParaRPr>
              <a:solidFill>
                <a:schemeClr val="lt1"/>
              </a:solidFill>
            </a:endParaRPr>
          </a:p>
        </p:txBody>
      </p:sp>
      <p:sp>
        <p:nvSpPr>
          <p:cNvPr id="1849" name="Google Shape;1849;g1093cd0d4c9_1_2"/>
          <p:cNvSpPr txBox="1"/>
          <p:nvPr/>
        </p:nvSpPr>
        <p:spPr>
          <a:xfrm>
            <a:off x="154625" y="3987800"/>
            <a:ext cx="81432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Signika Medium"/>
                <a:ea typeface="Signika Medium"/>
                <a:cs typeface="Signika Medium"/>
                <a:sym typeface="Signika Medium"/>
              </a:rPr>
              <a:t>A = 1 1 1 1 0 0 0 0;    Cin = 1       		B = 1 1 1 1 0 0 0 0                       Co = 1; S = 1 1 1 0 0 0 0 1</a:t>
            </a:r>
            <a:endParaRPr dirty="0">
              <a:latin typeface="Signika Medium"/>
              <a:ea typeface="Signika Medium"/>
              <a:cs typeface="Signika Medium"/>
              <a:sym typeface="Signika Medium"/>
            </a:endParaRPr>
          </a:p>
        </p:txBody>
      </p:sp>
      <p:sp>
        <p:nvSpPr>
          <p:cNvPr id="1850" name="Google Shape;1850;g1093cd0d4c9_1_2"/>
          <p:cNvSpPr txBox="1"/>
          <p:nvPr/>
        </p:nvSpPr>
        <p:spPr>
          <a:xfrm>
            <a:off x="154625" y="4218575"/>
            <a:ext cx="82485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Signika Medium"/>
                <a:ea typeface="Signika Medium"/>
                <a:cs typeface="Signika Medium"/>
                <a:sym typeface="Signika Medium"/>
              </a:rPr>
              <a:t>A = 0 0 0 0 1 1 1 1;    Cin = 1     	 	B = 0 0 0 0 1 1 1 1                       Co = 0; S = 0 0 0 1 1 1 1 1</a:t>
            </a:r>
            <a:endParaRPr dirty="0">
              <a:latin typeface="Signika Medium"/>
              <a:ea typeface="Signika Medium"/>
              <a:cs typeface="Signika Medium"/>
              <a:sym typeface="Signika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854"/>
        <p:cNvGrpSpPr/>
        <p:nvPr/>
      </p:nvGrpSpPr>
      <p:grpSpPr>
        <a:xfrm>
          <a:off x="0" y="0"/>
          <a:ext cx="0" cy="0"/>
          <a:chOff x="0" y="0"/>
          <a:chExt cx="0" cy="0"/>
        </a:xfrm>
      </p:grpSpPr>
      <p:grpSp>
        <p:nvGrpSpPr>
          <p:cNvPr id="1855" name="Google Shape;1855;g1086e51371e_0_2115"/>
          <p:cNvGrpSpPr/>
          <p:nvPr/>
        </p:nvGrpSpPr>
        <p:grpSpPr>
          <a:xfrm>
            <a:off x="8504217" y="3607038"/>
            <a:ext cx="777728" cy="1334382"/>
            <a:chOff x="7825967" y="3240163"/>
            <a:chExt cx="777728" cy="1334382"/>
          </a:xfrm>
        </p:grpSpPr>
        <p:sp>
          <p:nvSpPr>
            <p:cNvPr id="1856" name="Google Shape;1856;g1086e51371e_0_2115"/>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g1086e51371e_0_2115"/>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g1086e51371e_0_2115"/>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g1086e51371e_0_2115"/>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g1086e51371e_0_2115"/>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g1086e51371e_0_2115"/>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2" name="Google Shape;1862;g1086e51371e_0_2115"/>
          <p:cNvSpPr/>
          <p:nvPr/>
        </p:nvSpPr>
        <p:spPr>
          <a:xfrm>
            <a:off x="2373221" y="4772769"/>
            <a:ext cx="7089412" cy="19900"/>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g1086e51371e_0_2115"/>
          <p:cNvSpPr txBox="1">
            <a:spLocks noGrp="1"/>
          </p:cNvSpPr>
          <p:nvPr>
            <p:ph type="ctrTitle"/>
          </p:nvPr>
        </p:nvSpPr>
        <p:spPr>
          <a:xfrm>
            <a:off x="50050" y="4618775"/>
            <a:ext cx="42630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Mạch adder 8 bits</a:t>
            </a:r>
            <a:endParaRPr sz="2100">
              <a:latin typeface="Anton"/>
              <a:ea typeface="Anton"/>
              <a:cs typeface="Anton"/>
              <a:sym typeface="Anton"/>
            </a:endParaRPr>
          </a:p>
        </p:txBody>
      </p:sp>
      <p:pic>
        <p:nvPicPr>
          <p:cNvPr id="1864" name="Google Shape;1864;g1086e51371e_0_2115"/>
          <p:cNvPicPr preferRelativeResize="0"/>
          <p:nvPr/>
        </p:nvPicPr>
        <p:blipFill>
          <a:blip r:embed="rId3">
            <a:alphaModFix/>
          </a:blip>
          <a:stretch>
            <a:fillRect/>
          </a:stretch>
        </p:blipFill>
        <p:spPr>
          <a:xfrm>
            <a:off x="50050" y="152400"/>
            <a:ext cx="2785472" cy="3821176"/>
          </a:xfrm>
          <a:prstGeom prst="rect">
            <a:avLst/>
          </a:prstGeom>
          <a:noFill/>
          <a:ln>
            <a:noFill/>
          </a:ln>
        </p:spPr>
      </p:pic>
      <p:sp>
        <p:nvSpPr>
          <p:cNvPr id="1865" name="Google Shape;1865;g1086e51371e_0_2115"/>
          <p:cNvSpPr txBox="1"/>
          <p:nvPr/>
        </p:nvSpPr>
        <p:spPr>
          <a:xfrm>
            <a:off x="2373237" y="1524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rPr>
              <a:t>A8</a:t>
            </a:r>
            <a:endParaRPr>
              <a:solidFill>
                <a:schemeClr val="lt1"/>
              </a:solidFill>
            </a:endParaRPr>
          </a:p>
        </p:txBody>
      </p:sp>
      <p:sp>
        <p:nvSpPr>
          <p:cNvPr id="1866" name="Google Shape;1866;g1086e51371e_0_2115"/>
          <p:cNvSpPr txBox="1"/>
          <p:nvPr/>
        </p:nvSpPr>
        <p:spPr>
          <a:xfrm>
            <a:off x="2373237" y="61100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A7</a:t>
            </a:r>
            <a:endParaRPr/>
          </a:p>
        </p:txBody>
      </p:sp>
      <p:sp>
        <p:nvSpPr>
          <p:cNvPr id="1867" name="Google Shape;1867;g1086e51371e_0_2115"/>
          <p:cNvSpPr txBox="1"/>
          <p:nvPr/>
        </p:nvSpPr>
        <p:spPr>
          <a:xfrm>
            <a:off x="2373237" y="106960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A6</a:t>
            </a:r>
            <a:endParaRPr/>
          </a:p>
        </p:txBody>
      </p:sp>
      <p:sp>
        <p:nvSpPr>
          <p:cNvPr id="1868" name="Google Shape;1868;g1086e51371e_0_2115"/>
          <p:cNvSpPr txBox="1"/>
          <p:nvPr/>
        </p:nvSpPr>
        <p:spPr>
          <a:xfrm>
            <a:off x="2373237" y="146980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A5</a:t>
            </a:r>
            <a:endParaRPr/>
          </a:p>
        </p:txBody>
      </p:sp>
      <p:sp>
        <p:nvSpPr>
          <p:cNvPr id="1869" name="Google Shape;1869;g1086e51371e_0_2115"/>
          <p:cNvSpPr txBox="1"/>
          <p:nvPr/>
        </p:nvSpPr>
        <p:spPr>
          <a:xfrm>
            <a:off x="2373237" y="1862875"/>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A4</a:t>
            </a:r>
            <a:endParaRPr/>
          </a:p>
        </p:txBody>
      </p:sp>
      <p:sp>
        <p:nvSpPr>
          <p:cNvPr id="1870" name="Google Shape;1870;g1086e51371e_0_2115"/>
          <p:cNvSpPr txBox="1"/>
          <p:nvPr/>
        </p:nvSpPr>
        <p:spPr>
          <a:xfrm>
            <a:off x="2373237" y="232860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A3</a:t>
            </a:r>
            <a:endParaRPr/>
          </a:p>
        </p:txBody>
      </p:sp>
      <p:sp>
        <p:nvSpPr>
          <p:cNvPr id="1871" name="Google Shape;1871;g1086e51371e_0_2115"/>
          <p:cNvSpPr txBox="1"/>
          <p:nvPr/>
        </p:nvSpPr>
        <p:spPr>
          <a:xfrm>
            <a:off x="2373237" y="272880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A2</a:t>
            </a:r>
            <a:endParaRPr/>
          </a:p>
        </p:txBody>
      </p:sp>
      <p:sp>
        <p:nvSpPr>
          <p:cNvPr id="1872" name="Google Shape;1872;g1086e51371e_0_2115"/>
          <p:cNvSpPr txBox="1"/>
          <p:nvPr/>
        </p:nvSpPr>
        <p:spPr>
          <a:xfrm>
            <a:off x="2373237" y="3114750"/>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A1</a:t>
            </a:r>
            <a:endParaRPr/>
          </a:p>
        </p:txBody>
      </p:sp>
      <p:sp>
        <p:nvSpPr>
          <p:cNvPr id="1873" name="Google Shape;1873;g1086e51371e_0_2115"/>
          <p:cNvSpPr txBox="1"/>
          <p:nvPr/>
        </p:nvSpPr>
        <p:spPr>
          <a:xfrm>
            <a:off x="2373237" y="3594725"/>
            <a:ext cx="9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Cin</a:t>
            </a:r>
            <a:endParaRPr/>
          </a:p>
        </p:txBody>
      </p:sp>
      <p:pic>
        <p:nvPicPr>
          <p:cNvPr id="1874" name="Google Shape;1874;g1086e51371e_0_2115"/>
          <p:cNvPicPr preferRelativeResize="0"/>
          <p:nvPr/>
        </p:nvPicPr>
        <p:blipFill>
          <a:blip r:embed="rId4">
            <a:alphaModFix/>
          </a:blip>
          <a:stretch>
            <a:fillRect/>
          </a:stretch>
        </p:blipFill>
        <p:spPr>
          <a:xfrm>
            <a:off x="2835522" y="152400"/>
            <a:ext cx="2673263" cy="3821175"/>
          </a:xfrm>
          <a:prstGeom prst="rect">
            <a:avLst/>
          </a:prstGeom>
          <a:noFill/>
          <a:ln>
            <a:noFill/>
          </a:ln>
        </p:spPr>
      </p:pic>
      <p:sp>
        <p:nvSpPr>
          <p:cNvPr id="1875" name="Google Shape;1875;g1086e51371e_0_2115"/>
          <p:cNvSpPr txBox="1"/>
          <p:nvPr/>
        </p:nvSpPr>
        <p:spPr>
          <a:xfrm>
            <a:off x="5060298" y="2108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B8</a:t>
            </a:r>
            <a:endParaRPr>
              <a:solidFill>
                <a:schemeClr val="lt1"/>
              </a:solidFill>
            </a:endParaRPr>
          </a:p>
        </p:txBody>
      </p:sp>
      <p:sp>
        <p:nvSpPr>
          <p:cNvPr id="1876" name="Google Shape;1876;g1086e51371e_0_2115"/>
          <p:cNvSpPr txBox="1"/>
          <p:nvPr/>
        </p:nvSpPr>
        <p:spPr>
          <a:xfrm>
            <a:off x="5060298" y="6680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B7</a:t>
            </a:r>
            <a:endParaRPr>
              <a:solidFill>
                <a:schemeClr val="lt1"/>
              </a:solidFill>
            </a:endParaRPr>
          </a:p>
        </p:txBody>
      </p:sp>
      <p:sp>
        <p:nvSpPr>
          <p:cNvPr id="1877" name="Google Shape;1877;g1086e51371e_0_2115"/>
          <p:cNvSpPr txBox="1"/>
          <p:nvPr/>
        </p:nvSpPr>
        <p:spPr>
          <a:xfrm>
            <a:off x="5060298" y="12014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B6</a:t>
            </a:r>
            <a:endParaRPr>
              <a:solidFill>
                <a:schemeClr val="lt1"/>
              </a:solidFill>
            </a:endParaRPr>
          </a:p>
        </p:txBody>
      </p:sp>
      <p:sp>
        <p:nvSpPr>
          <p:cNvPr id="1878" name="Google Shape;1878;g1086e51371e_0_2115"/>
          <p:cNvSpPr txBox="1"/>
          <p:nvPr/>
        </p:nvSpPr>
        <p:spPr>
          <a:xfrm>
            <a:off x="5060298" y="16586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B5</a:t>
            </a:r>
            <a:endParaRPr>
              <a:solidFill>
                <a:schemeClr val="lt1"/>
              </a:solidFill>
            </a:endParaRPr>
          </a:p>
        </p:txBody>
      </p:sp>
      <p:sp>
        <p:nvSpPr>
          <p:cNvPr id="1879" name="Google Shape;1879;g1086e51371e_0_2115"/>
          <p:cNvSpPr txBox="1"/>
          <p:nvPr/>
        </p:nvSpPr>
        <p:spPr>
          <a:xfrm>
            <a:off x="5060298" y="21158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B4</a:t>
            </a:r>
            <a:endParaRPr>
              <a:solidFill>
                <a:schemeClr val="lt1"/>
              </a:solidFill>
            </a:endParaRPr>
          </a:p>
        </p:txBody>
      </p:sp>
      <p:sp>
        <p:nvSpPr>
          <p:cNvPr id="1880" name="Google Shape;1880;g1086e51371e_0_2115"/>
          <p:cNvSpPr txBox="1"/>
          <p:nvPr/>
        </p:nvSpPr>
        <p:spPr>
          <a:xfrm>
            <a:off x="5060298" y="25730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B3</a:t>
            </a:r>
            <a:endParaRPr>
              <a:solidFill>
                <a:schemeClr val="lt1"/>
              </a:solidFill>
            </a:endParaRPr>
          </a:p>
        </p:txBody>
      </p:sp>
      <p:sp>
        <p:nvSpPr>
          <p:cNvPr id="1881" name="Google Shape;1881;g1086e51371e_0_2115"/>
          <p:cNvSpPr txBox="1"/>
          <p:nvPr/>
        </p:nvSpPr>
        <p:spPr>
          <a:xfrm>
            <a:off x="5060298" y="31064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B2</a:t>
            </a:r>
            <a:endParaRPr>
              <a:solidFill>
                <a:schemeClr val="lt1"/>
              </a:solidFill>
            </a:endParaRPr>
          </a:p>
        </p:txBody>
      </p:sp>
      <p:sp>
        <p:nvSpPr>
          <p:cNvPr id="1882" name="Google Shape;1882;g1086e51371e_0_2115"/>
          <p:cNvSpPr txBox="1"/>
          <p:nvPr/>
        </p:nvSpPr>
        <p:spPr>
          <a:xfrm>
            <a:off x="5060298" y="35636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B1</a:t>
            </a:r>
            <a:endParaRPr>
              <a:solidFill>
                <a:schemeClr val="lt1"/>
              </a:solidFill>
            </a:endParaRPr>
          </a:p>
        </p:txBody>
      </p:sp>
      <p:pic>
        <p:nvPicPr>
          <p:cNvPr id="1883" name="Google Shape;1883;g1086e51371e_0_2115"/>
          <p:cNvPicPr preferRelativeResize="0"/>
          <p:nvPr/>
        </p:nvPicPr>
        <p:blipFill>
          <a:blip r:embed="rId5">
            <a:alphaModFix/>
          </a:blip>
          <a:stretch>
            <a:fillRect/>
          </a:stretch>
        </p:blipFill>
        <p:spPr>
          <a:xfrm>
            <a:off x="5508785" y="131825"/>
            <a:ext cx="2785473" cy="3863100"/>
          </a:xfrm>
          <a:prstGeom prst="rect">
            <a:avLst/>
          </a:prstGeom>
          <a:noFill/>
          <a:ln>
            <a:noFill/>
          </a:ln>
        </p:spPr>
      </p:pic>
      <p:sp>
        <p:nvSpPr>
          <p:cNvPr id="1884" name="Google Shape;1884;g1086e51371e_0_2115"/>
          <p:cNvSpPr txBox="1"/>
          <p:nvPr/>
        </p:nvSpPr>
        <p:spPr>
          <a:xfrm>
            <a:off x="7817504" y="5918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S8</a:t>
            </a:r>
            <a:endParaRPr>
              <a:solidFill>
                <a:schemeClr val="lt1"/>
              </a:solidFill>
            </a:endParaRPr>
          </a:p>
        </p:txBody>
      </p:sp>
      <p:sp>
        <p:nvSpPr>
          <p:cNvPr id="1885" name="Google Shape;1885;g1086e51371e_0_2115"/>
          <p:cNvSpPr txBox="1"/>
          <p:nvPr/>
        </p:nvSpPr>
        <p:spPr>
          <a:xfrm>
            <a:off x="7817504" y="10490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S7</a:t>
            </a:r>
            <a:endParaRPr>
              <a:solidFill>
                <a:schemeClr val="lt1"/>
              </a:solidFill>
            </a:endParaRPr>
          </a:p>
        </p:txBody>
      </p:sp>
      <p:sp>
        <p:nvSpPr>
          <p:cNvPr id="1886" name="Google Shape;1886;g1086e51371e_0_2115"/>
          <p:cNvSpPr txBox="1"/>
          <p:nvPr/>
        </p:nvSpPr>
        <p:spPr>
          <a:xfrm>
            <a:off x="7817504" y="15062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S6</a:t>
            </a:r>
            <a:endParaRPr>
              <a:solidFill>
                <a:schemeClr val="lt1"/>
              </a:solidFill>
            </a:endParaRPr>
          </a:p>
        </p:txBody>
      </p:sp>
      <p:sp>
        <p:nvSpPr>
          <p:cNvPr id="1887" name="Google Shape;1887;g1086e51371e_0_2115"/>
          <p:cNvSpPr txBox="1"/>
          <p:nvPr/>
        </p:nvSpPr>
        <p:spPr>
          <a:xfrm>
            <a:off x="7817504" y="18872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S5</a:t>
            </a:r>
            <a:endParaRPr>
              <a:solidFill>
                <a:schemeClr val="lt1"/>
              </a:solidFill>
            </a:endParaRPr>
          </a:p>
        </p:txBody>
      </p:sp>
      <p:sp>
        <p:nvSpPr>
          <p:cNvPr id="1888" name="Google Shape;1888;g1086e51371e_0_2115"/>
          <p:cNvSpPr txBox="1"/>
          <p:nvPr/>
        </p:nvSpPr>
        <p:spPr>
          <a:xfrm>
            <a:off x="7817504" y="23444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S4</a:t>
            </a:r>
            <a:endParaRPr>
              <a:solidFill>
                <a:schemeClr val="lt1"/>
              </a:solidFill>
            </a:endParaRPr>
          </a:p>
        </p:txBody>
      </p:sp>
      <p:sp>
        <p:nvSpPr>
          <p:cNvPr id="1889" name="Google Shape;1889;g1086e51371e_0_2115"/>
          <p:cNvSpPr txBox="1"/>
          <p:nvPr/>
        </p:nvSpPr>
        <p:spPr>
          <a:xfrm>
            <a:off x="7817504" y="27254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S3</a:t>
            </a:r>
            <a:endParaRPr>
              <a:solidFill>
                <a:schemeClr val="lt1"/>
              </a:solidFill>
            </a:endParaRPr>
          </a:p>
        </p:txBody>
      </p:sp>
      <p:sp>
        <p:nvSpPr>
          <p:cNvPr id="1890" name="Google Shape;1890;g1086e51371e_0_2115"/>
          <p:cNvSpPr txBox="1"/>
          <p:nvPr/>
        </p:nvSpPr>
        <p:spPr>
          <a:xfrm>
            <a:off x="7817504" y="31826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S2</a:t>
            </a:r>
            <a:endParaRPr>
              <a:solidFill>
                <a:schemeClr val="lt1"/>
              </a:solidFill>
            </a:endParaRPr>
          </a:p>
        </p:txBody>
      </p:sp>
      <p:sp>
        <p:nvSpPr>
          <p:cNvPr id="1891" name="Google Shape;1891;g1086e51371e_0_2115"/>
          <p:cNvSpPr txBox="1"/>
          <p:nvPr/>
        </p:nvSpPr>
        <p:spPr>
          <a:xfrm>
            <a:off x="7817504" y="35636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S1</a:t>
            </a:r>
            <a:endParaRPr>
              <a:solidFill>
                <a:schemeClr val="lt1"/>
              </a:solidFill>
            </a:endParaRPr>
          </a:p>
        </p:txBody>
      </p:sp>
      <p:sp>
        <p:nvSpPr>
          <p:cNvPr id="1892" name="Google Shape;1892;g1086e51371e_0_2115"/>
          <p:cNvSpPr txBox="1"/>
          <p:nvPr/>
        </p:nvSpPr>
        <p:spPr>
          <a:xfrm>
            <a:off x="7817504" y="210800"/>
            <a:ext cx="5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Co</a:t>
            </a:r>
            <a:endParaRPr>
              <a:solidFill>
                <a:schemeClr val="lt1"/>
              </a:solidFill>
            </a:endParaRPr>
          </a:p>
        </p:txBody>
      </p:sp>
      <p:sp>
        <p:nvSpPr>
          <p:cNvPr id="1893" name="Google Shape;1893;g1086e51371e_0_2115"/>
          <p:cNvSpPr txBox="1"/>
          <p:nvPr/>
        </p:nvSpPr>
        <p:spPr>
          <a:xfrm>
            <a:off x="154625" y="3987800"/>
            <a:ext cx="81432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Signika Medium"/>
                <a:ea typeface="Signika Medium"/>
                <a:cs typeface="Signika Medium"/>
                <a:sym typeface="Signika Medium"/>
              </a:rPr>
              <a:t>A = 1 1 1 1 0 0 0 0;    Cin = 0       		 B = 1 1 1 1 0 0 0 0               Co = 1; S = 1 1 1 0 0 0 0 0</a:t>
            </a:r>
            <a:endParaRPr dirty="0">
              <a:latin typeface="Signika Medium"/>
              <a:ea typeface="Signika Medium"/>
              <a:cs typeface="Signika Medium"/>
              <a:sym typeface="Signika Medium"/>
            </a:endParaRPr>
          </a:p>
        </p:txBody>
      </p:sp>
      <p:sp>
        <p:nvSpPr>
          <p:cNvPr id="1894" name="Google Shape;1894;g1086e51371e_0_2115"/>
          <p:cNvSpPr txBox="1"/>
          <p:nvPr/>
        </p:nvSpPr>
        <p:spPr>
          <a:xfrm>
            <a:off x="154625" y="4218575"/>
            <a:ext cx="82485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Signika Medium"/>
                <a:ea typeface="Signika Medium"/>
                <a:cs typeface="Signika Medium"/>
                <a:sym typeface="Signika Medium"/>
              </a:rPr>
              <a:t>A = 0 0 0 0 1 1 1 1;    Cin = 0     		 B = 0 0 0 0 1 1 1 1               Co = 0; S = 0 0 0 1 1 1 1 0</a:t>
            </a:r>
            <a:endParaRPr dirty="0">
              <a:latin typeface="Signika Medium"/>
              <a:ea typeface="Signika Medium"/>
              <a:cs typeface="Signika Medium"/>
              <a:sym typeface="Signika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898"/>
        <p:cNvGrpSpPr/>
        <p:nvPr/>
      </p:nvGrpSpPr>
      <p:grpSpPr>
        <a:xfrm>
          <a:off x="0" y="0"/>
          <a:ext cx="0" cy="0"/>
          <a:chOff x="0" y="0"/>
          <a:chExt cx="0" cy="0"/>
        </a:xfrm>
      </p:grpSpPr>
      <p:sp>
        <p:nvSpPr>
          <p:cNvPr id="1899" name="Google Shape;1899;g1086e51371e_5_2"/>
          <p:cNvSpPr/>
          <p:nvPr/>
        </p:nvSpPr>
        <p:spPr>
          <a:xfrm rot="10800000" flipH="1">
            <a:off x="2317675" y="4664601"/>
            <a:ext cx="7145098" cy="203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g1086e51371e_5_2"/>
          <p:cNvSpPr txBox="1">
            <a:spLocks noGrp="1"/>
          </p:cNvSpPr>
          <p:nvPr>
            <p:ph type="ctrTitle"/>
          </p:nvPr>
        </p:nvSpPr>
        <p:spPr>
          <a:xfrm>
            <a:off x="50050" y="4618775"/>
            <a:ext cx="42630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Mạch adder 8 bits</a:t>
            </a:r>
            <a:endParaRPr sz="2100">
              <a:latin typeface="Anton"/>
              <a:ea typeface="Anton"/>
              <a:cs typeface="Anton"/>
              <a:sym typeface="Anton"/>
            </a:endParaRPr>
          </a:p>
        </p:txBody>
      </p:sp>
      <p:grpSp>
        <p:nvGrpSpPr>
          <p:cNvPr id="1901" name="Google Shape;1901;g1086e51371e_5_2"/>
          <p:cNvGrpSpPr/>
          <p:nvPr/>
        </p:nvGrpSpPr>
        <p:grpSpPr>
          <a:xfrm flipH="1">
            <a:off x="7614762" y="1845369"/>
            <a:ext cx="1386628" cy="2773390"/>
            <a:chOff x="-823767" y="1667843"/>
            <a:chExt cx="1580203" cy="2881743"/>
          </a:xfrm>
        </p:grpSpPr>
        <p:sp>
          <p:nvSpPr>
            <p:cNvPr id="1902" name="Google Shape;1902;g1086e51371e_5_2"/>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g1086e51371e_5_2"/>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g1086e51371e_5_2"/>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g1086e51371e_5_2"/>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g1086e51371e_5_2"/>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g1086e51371e_5_2"/>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g1086e51371e_5_2"/>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g1086e51371e_5_2"/>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g1086e51371e_5_2"/>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g1086e51371e_5_2"/>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g1086e51371e_5_2"/>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g1086e51371e_5_2"/>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g1086e51371e_5_2"/>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g1086e51371e_5_2"/>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g1086e51371e_5_2"/>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g1086e51371e_5_2"/>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g1086e51371e_5_2"/>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g1086e51371e_5_2"/>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g1086e51371e_5_2"/>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g1086e51371e_5_2"/>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g1086e51371e_5_2"/>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g1086e51371e_5_2"/>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g1086e51371e_5_2"/>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g1086e51371e_5_2"/>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g1086e51371e_5_2"/>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g1086e51371e_5_2"/>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g1086e51371e_5_2"/>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g1086e51371e_5_2"/>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g1086e51371e_5_2"/>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g1086e51371e_5_2"/>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g1086e51371e_5_2"/>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g1086e51371e_5_2"/>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g1086e51371e_5_2"/>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g1086e51371e_5_2"/>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g1086e51371e_5_2"/>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g1086e51371e_5_2"/>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g1086e51371e_5_2"/>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g1086e51371e_5_2"/>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g1086e51371e_5_2"/>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g1086e51371e_5_2"/>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g1086e51371e_5_2"/>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g1086e51371e_5_2"/>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g1086e51371e_5_2"/>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g1086e51371e_5_2"/>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g1086e51371e_5_2"/>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g1086e51371e_5_2"/>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g1086e51371e_5_2"/>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g1086e51371e_5_2"/>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g1086e51371e_5_2"/>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g1086e51371e_5_2"/>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g1086e51371e_5_2"/>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g1086e51371e_5_2"/>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g1086e51371e_5_2"/>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g1086e51371e_5_2"/>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g1086e51371e_5_2"/>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g1086e51371e_5_2"/>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g1086e51371e_5_2"/>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g1086e51371e_5_2"/>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g1086e51371e_5_2"/>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g1086e51371e_5_2"/>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g1086e51371e_5_2"/>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g1086e51371e_5_2"/>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g1086e51371e_5_2"/>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g1086e51371e_5_2"/>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g1086e51371e_5_2"/>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g1086e51371e_5_2"/>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g1086e51371e_5_2"/>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g1086e51371e_5_2"/>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g1086e51371e_5_2"/>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g1086e51371e_5_2"/>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g1086e51371e_5_2"/>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g1086e51371e_5_2"/>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g1086e51371e_5_2"/>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g1086e51371e_5_2"/>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g1086e51371e_5_2"/>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g1086e51371e_5_2"/>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g1086e51371e_5_2"/>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g1086e51371e_5_2"/>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g1086e51371e_5_2"/>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g1086e51371e_5_2"/>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g1086e51371e_5_2"/>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g1086e51371e_5_2"/>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g1086e51371e_5_2"/>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g1086e51371e_5_2"/>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g1086e51371e_5_2"/>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g1086e51371e_5_2"/>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g1086e51371e_5_2"/>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g1086e51371e_5_2"/>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g1086e51371e_5_2"/>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g1086e51371e_5_2"/>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g1086e51371e_5_2"/>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g1086e51371e_5_2"/>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g1086e51371e_5_2"/>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g1086e51371e_5_2"/>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g1086e51371e_5_2"/>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g1086e51371e_5_2"/>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g1086e51371e_5_2"/>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g1086e51371e_5_2"/>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g1086e51371e_5_2"/>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g1086e51371e_5_2"/>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g1086e51371e_5_2"/>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g1086e51371e_5_2"/>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g1086e51371e_5_2"/>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g1086e51371e_5_2"/>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g1086e51371e_5_2"/>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g1086e51371e_5_2"/>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g1086e51371e_5_2"/>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g1086e51371e_5_2"/>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g1086e51371e_5_2"/>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g1086e51371e_5_2"/>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g1086e51371e_5_2"/>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g1086e51371e_5_2"/>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g1086e51371e_5_2"/>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g1086e51371e_5_2"/>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g1086e51371e_5_2"/>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g1086e51371e_5_2"/>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g1086e51371e_5_2"/>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g1086e51371e_5_2"/>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g1086e51371e_5_2"/>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g1086e51371e_5_2"/>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g1086e51371e_5_2"/>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g1086e51371e_5_2"/>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g1086e51371e_5_2"/>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g1086e51371e_5_2"/>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g1086e51371e_5_2"/>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g1086e51371e_5_2"/>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g1086e51371e_5_2"/>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g1086e51371e_5_2"/>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g1086e51371e_5_2"/>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g1086e51371e_5_2"/>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g1086e51371e_5_2"/>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g1086e51371e_5_2"/>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g1086e51371e_5_2"/>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g1086e51371e_5_2"/>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g1086e51371e_5_2"/>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g1086e51371e_5_2"/>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g1086e51371e_5_2"/>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g1086e51371e_5_2"/>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g1086e51371e_5_2"/>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g1086e51371e_5_2"/>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g1086e51371e_5_2"/>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g1086e51371e_5_2"/>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g1086e51371e_5_2"/>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g1086e51371e_5_2"/>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g1086e51371e_5_2"/>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g1086e51371e_5_2"/>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g1086e51371e_5_2"/>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g1086e51371e_5_2"/>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g1086e51371e_5_2"/>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g1086e51371e_5_2"/>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2" name="Google Shape;2052;g1086e51371e_5_2"/>
          <p:cNvSpPr/>
          <p:nvPr/>
        </p:nvSpPr>
        <p:spPr>
          <a:xfrm>
            <a:off x="8075600" y="994675"/>
            <a:ext cx="925800" cy="717900"/>
          </a:xfrm>
          <a:prstGeom prst="wedgeRoundRectCallout">
            <a:avLst>
              <a:gd name="adj1" fmla="val -20833"/>
              <a:gd name="adj2" fmla="val 62500"/>
              <a:gd name="adj3" fmla="val 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Signika SemiBold"/>
                <a:ea typeface="Signika SemiBold"/>
                <a:cs typeface="Signika SemiBold"/>
                <a:sym typeface="Signika SemiBold"/>
              </a:rPr>
              <a:t>POWER</a:t>
            </a:r>
            <a:endParaRPr>
              <a:latin typeface="Signika SemiBold"/>
              <a:ea typeface="Signika SemiBold"/>
              <a:cs typeface="Signika SemiBold"/>
              <a:sym typeface="Signika SemiBold"/>
            </a:endParaRPr>
          </a:p>
        </p:txBody>
      </p:sp>
      <p:pic>
        <p:nvPicPr>
          <p:cNvPr id="2053" name="Google Shape;2053;g1086e51371e_5_2"/>
          <p:cNvPicPr preferRelativeResize="0"/>
          <p:nvPr/>
        </p:nvPicPr>
        <p:blipFill>
          <a:blip r:embed="rId3">
            <a:alphaModFix/>
          </a:blip>
          <a:stretch>
            <a:fillRect/>
          </a:stretch>
        </p:blipFill>
        <p:spPr>
          <a:xfrm>
            <a:off x="152400" y="152400"/>
            <a:ext cx="7145100" cy="3615375"/>
          </a:xfrm>
          <a:prstGeom prst="rect">
            <a:avLst/>
          </a:prstGeom>
          <a:noFill/>
          <a:ln>
            <a:noFill/>
          </a:ln>
        </p:spPr>
      </p:pic>
      <p:sp>
        <p:nvSpPr>
          <p:cNvPr id="2054" name="Google Shape;2054;g1086e51371e_5_2"/>
          <p:cNvSpPr txBox="1">
            <a:spLocks noGrp="1"/>
          </p:cNvSpPr>
          <p:nvPr>
            <p:ph type="subTitle" idx="1"/>
          </p:nvPr>
        </p:nvSpPr>
        <p:spPr>
          <a:xfrm flipH="1">
            <a:off x="640550" y="3279425"/>
            <a:ext cx="5882700" cy="1587900"/>
          </a:xfrm>
          <a:prstGeom prst="rect">
            <a:avLst/>
          </a:prstGeom>
          <a:noFill/>
          <a:ln>
            <a:noFill/>
          </a:ln>
        </p:spPr>
        <p:txBody>
          <a:bodyPr spcFirstLastPara="1" wrap="square" lIns="91425" tIns="234000" rIns="91425" bIns="0" anchor="ctr" anchorCtr="0">
            <a:noAutofit/>
          </a:bodyPr>
          <a:lstStyle/>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Dòng thay đổi giá trị ở thời điểm chuyển mạch, từ đó tính công suất tức thời trung bình cho toàn thời gian </a:t>
            </a:r>
            <a:endParaRPr sz="1600">
              <a:solidFill>
                <a:srgbClr val="000000"/>
              </a:solidFill>
              <a:latin typeface="Signika Medium"/>
              <a:ea typeface="Signika Medium"/>
              <a:cs typeface="Signika Medium"/>
              <a:sym typeface="Signika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058"/>
        <p:cNvGrpSpPr/>
        <p:nvPr/>
      </p:nvGrpSpPr>
      <p:grpSpPr>
        <a:xfrm>
          <a:off x="0" y="0"/>
          <a:ext cx="0" cy="0"/>
          <a:chOff x="0" y="0"/>
          <a:chExt cx="0" cy="0"/>
        </a:xfrm>
      </p:grpSpPr>
      <p:sp>
        <p:nvSpPr>
          <p:cNvPr id="2059" name="Google Shape;2059;g1086e51371e_0_2201"/>
          <p:cNvSpPr/>
          <p:nvPr/>
        </p:nvSpPr>
        <p:spPr>
          <a:xfrm rot="10800000" flipH="1">
            <a:off x="2317675" y="4664601"/>
            <a:ext cx="7145098" cy="20325"/>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g1086e51371e_0_2201"/>
          <p:cNvSpPr txBox="1">
            <a:spLocks noGrp="1"/>
          </p:cNvSpPr>
          <p:nvPr>
            <p:ph type="ctrTitle"/>
          </p:nvPr>
        </p:nvSpPr>
        <p:spPr>
          <a:xfrm>
            <a:off x="50050" y="4618775"/>
            <a:ext cx="4263000" cy="3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600"/>
              <a:buNone/>
            </a:pPr>
            <a:r>
              <a:rPr lang="en" sz="2100">
                <a:latin typeface="Anton"/>
                <a:ea typeface="Anton"/>
                <a:cs typeface="Anton"/>
                <a:sym typeface="Anton"/>
              </a:rPr>
              <a:t>Mạch adder 8 bits</a:t>
            </a:r>
            <a:endParaRPr sz="2100">
              <a:latin typeface="Anton"/>
              <a:ea typeface="Anton"/>
              <a:cs typeface="Anton"/>
              <a:sym typeface="Anton"/>
            </a:endParaRPr>
          </a:p>
        </p:txBody>
      </p:sp>
      <p:sp>
        <p:nvSpPr>
          <p:cNvPr id="2061" name="Google Shape;2061;g1086e51371e_0_2201"/>
          <p:cNvSpPr txBox="1"/>
          <p:nvPr/>
        </p:nvSpPr>
        <p:spPr>
          <a:xfrm>
            <a:off x="2293975" y="1524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A8</a:t>
            </a:r>
            <a:endParaRPr>
              <a:solidFill>
                <a:schemeClr val="lt1"/>
              </a:solidFill>
            </a:endParaRPr>
          </a:p>
        </p:txBody>
      </p:sp>
      <p:sp>
        <p:nvSpPr>
          <p:cNvPr id="2062" name="Google Shape;2062;g1086e51371e_0_2201"/>
          <p:cNvSpPr txBox="1"/>
          <p:nvPr/>
        </p:nvSpPr>
        <p:spPr>
          <a:xfrm>
            <a:off x="2293975" y="272880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A2</a:t>
            </a:r>
            <a:endParaRPr>
              <a:solidFill>
                <a:schemeClr val="lt1"/>
              </a:solidFill>
            </a:endParaRPr>
          </a:p>
        </p:txBody>
      </p:sp>
      <p:sp>
        <p:nvSpPr>
          <p:cNvPr id="2063" name="Google Shape;2063;g1086e51371e_0_2201"/>
          <p:cNvSpPr txBox="1"/>
          <p:nvPr/>
        </p:nvSpPr>
        <p:spPr>
          <a:xfrm>
            <a:off x="2293975" y="3114750"/>
            <a:ext cx="9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A1</a:t>
            </a:r>
            <a:endParaRPr>
              <a:solidFill>
                <a:schemeClr val="lt1"/>
              </a:solidFill>
            </a:endParaRPr>
          </a:p>
        </p:txBody>
      </p:sp>
      <p:sp>
        <p:nvSpPr>
          <p:cNvPr id="2064" name="Google Shape;2064;g1086e51371e_0_2201"/>
          <p:cNvSpPr txBox="1"/>
          <p:nvPr/>
        </p:nvSpPr>
        <p:spPr>
          <a:xfrm>
            <a:off x="5265775" y="25908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B3</a:t>
            </a:r>
            <a:endParaRPr>
              <a:solidFill>
                <a:schemeClr val="lt1"/>
              </a:solidFill>
            </a:endParaRPr>
          </a:p>
        </p:txBody>
      </p:sp>
      <p:sp>
        <p:nvSpPr>
          <p:cNvPr id="2065" name="Google Shape;2065;g1086e51371e_0_2201"/>
          <p:cNvSpPr txBox="1"/>
          <p:nvPr/>
        </p:nvSpPr>
        <p:spPr>
          <a:xfrm>
            <a:off x="5265775" y="3048000"/>
            <a:ext cx="4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B2</a:t>
            </a:r>
            <a:endParaRPr>
              <a:solidFill>
                <a:schemeClr val="lt1"/>
              </a:solidFill>
            </a:endParaRPr>
          </a:p>
        </p:txBody>
      </p:sp>
      <p:pic>
        <p:nvPicPr>
          <p:cNvPr id="2066" name="Google Shape;2066;g1086e51371e_0_2201"/>
          <p:cNvPicPr preferRelativeResize="0"/>
          <p:nvPr/>
        </p:nvPicPr>
        <p:blipFill>
          <a:blip r:embed="rId3">
            <a:alphaModFix/>
          </a:blip>
          <a:stretch>
            <a:fillRect/>
          </a:stretch>
        </p:blipFill>
        <p:spPr>
          <a:xfrm>
            <a:off x="440477" y="209400"/>
            <a:ext cx="6496051" cy="4121275"/>
          </a:xfrm>
          <a:prstGeom prst="rect">
            <a:avLst/>
          </a:prstGeom>
          <a:noFill/>
          <a:ln>
            <a:noFill/>
          </a:ln>
        </p:spPr>
      </p:pic>
      <p:grpSp>
        <p:nvGrpSpPr>
          <p:cNvPr id="2067" name="Google Shape;2067;g1086e51371e_0_2201"/>
          <p:cNvGrpSpPr/>
          <p:nvPr/>
        </p:nvGrpSpPr>
        <p:grpSpPr>
          <a:xfrm flipH="1">
            <a:off x="7614762" y="1845369"/>
            <a:ext cx="1386628" cy="2773390"/>
            <a:chOff x="-823767" y="1667843"/>
            <a:chExt cx="1580203" cy="2881743"/>
          </a:xfrm>
        </p:grpSpPr>
        <p:sp>
          <p:nvSpPr>
            <p:cNvPr id="2068" name="Google Shape;2068;g1086e51371e_0_2201"/>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g1086e51371e_0_2201"/>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g1086e51371e_0_2201"/>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g1086e51371e_0_2201"/>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g1086e51371e_0_2201"/>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g1086e51371e_0_2201"/>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g1086e51371e_0_2201"/>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g1086e51371e_0_2201"/>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g1086e51371e_0_2201"/>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g1086e51371e_0_2201"/>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g1086e51371e_0_2201"/>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g1086e51371e_0_2201"/>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g1086e51371e_0_2201"/>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g1086e51371e_0_2201"/>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g1086e51371e_0_2201"/>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g1086e51371e_0_2201"/>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g1086e51371e_0_2201"/>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g1086e51371e_0_2201"/>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g1086e51371e_0_2201"/>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g1086e51371e_0_2201"/>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g1086e51371e_0_2201"/>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g1086e51371e_0_2201"/>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g1086e51371e_0_2201"/>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g1086e51371e_0_2201"/>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g1086e51371e_0_2201"/>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g1086e51371e_0_2201"/>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g1086e51371e_0_2201"/>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g1086e51371e_0_2201"/>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g1086e51371e_0_2201"/>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g1086e51371e_0_2201"/>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g1086e51371e_0_2201"/>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g1086e51371e_0_2201"/>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g1086e51371e_0_2201"/>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g1086e51371e_0_2201"/>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g1086e51371e_0_2201"/>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g1086e51371e_0_2201"/>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g1086e51371e_0_2201"/>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g1086e51371e_0_2201"/>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g1086e51371e_0_2201"/>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g1086e51371e_0_2201"/>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g1086e51371e_0_2201"/>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g1086e51371e_0_2201"/>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g1086e51371e_0_2201"/>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g1086e51371e_0_2201"/>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g1086e51371e_0_2201"/>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g1086e51371e_0_2201"/>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g1086e51371e_0_2201"/>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g1086e51371e_0_2201"/>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g1086e51371e_0_2201"/>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g1086e51371e_0_2201"/>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g1086e51371e_0_2201"/>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g1086e51371e_0_2201"/>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g1086e51371e_0_2201"/>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g1086e51371e_0_2201"/>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g1086e51371e_0_2201"/>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g1086e51371e_0_2201"/>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g1086e51371e_0_2201"/>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g1086e51371e_0_2201"/>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g1086e51371e_0_2201"/>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g1086e51371e_0_2201"/>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g1086e51371e_0_2201"/>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g1086e51371e_0_2201"/>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g1086e51371e_0_2201"/>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g1086e51371e_0_2201"/>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g1086e51371e_0_2201"/>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g1086e51371e_0_2201"/>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g1086e51371e_0_2201"/>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g1086e51371e_0_2201"/>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g1086e51371e_0_2201"/>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g1086e51371e_0_2201"/>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g1086e51371e_0_2201"/>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g1086e51371e_0_2201"/>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g1086e51371e_0_2201"/>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g1086e51371e_0_2201"/>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g1086e51371e_0_2201"/>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g1086e51371e_0_2201"/>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g1086e51371e_0_2201"/>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g1086e51371e_0_2201"/>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g1086e51371e_0_2201"/>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g1086e51371e_0_2201"/>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g1086e51371e_0_2201"/>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g1086e51371e_0_2201"/>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g1086e51371e_0_2201"/>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g1086e51371e_0_2201"/>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g1086e51371e_0_2201"/>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g1086e51371e_0_2201"/>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g1086e51371e_0_2201"/>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g1086e51371e_0_2201"/>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g1086e51371e_0_2201"/>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g1086e51371e_0_2201"/>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g1086e51371e_0_2201"/>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g1086e51371e_0_2201"/>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g1086e51371e_0_2201"/>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g1086e51371e_0_2201"/>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g1086e51371e_0_2201"/>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g1086e51371e_0_2201"/>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g1086e51371e_0_2201"/>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g1086e51371e_0_2201"/>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g1086e51371e_0_2201"/>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g1086e51371e_0_2201"/>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g1086e51371e_0_2201"/>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g1086e51371e_0_2201"/>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g1086e51371e_0_2201"/>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g1086e51371e_0_2201"/>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g1086e51371e_0_2201"/>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g1086e51371e_0_2201"/>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g1086e51371e_0_2201"/>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g1086e51371e_0_2201"/>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g1086e51371e_0_2201"/>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g1086e51371e_0_2201"/>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g1086e51371e_0_2201"/>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g1086e51371e_0_2201"/>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g1086e51371e_0_2201"/>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g1086e51371e_0_2201"/>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g1086e51371e_0_2201"/>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g1086e51371e_0_2201"/>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g1086e51371e_0_2201"/>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g1086e51371e_0_2201"/>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g1086e51371e_0_2201"/>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g1086e51371e_0_2201"/>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g1086e51371e_0_2201"/>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g1086e51371e_0_2201"/>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g1086e51371e_0_2201"/>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g1086e51371e_0_2201"/>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g1086e51371e_0_2201"/>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g1086e51371e_0_2201"/>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g1086e51371e_0_2201"/>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g1086e51371e_0_2201"/>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g1086e51371e_0_2201"/>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g1086e51371e_0_2201"/>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g1086e51371e_0_2201"/>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g1086e51371e_0_2201"/>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g1086e51371e_0_2201"/>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g1086e51371e_0_2201"/>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g1086e51371e_0_2201"/>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g1086e51371e_0_2201"/>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g1086e51371e_0_2201"/>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g1086e51371e_0_2201"/>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g1086e51371e_0_2201"/>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g1086e51371e_0_2201"/>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g1086e51371e_0_2201"/>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g1086e51371e_0_2201"/>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g1086e51371e_0_2201"/>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g1086e51371e_0_2201"/>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g1086e51371e_0_2201"/>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g1086e51371e_0_2201"/>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g1086e51371e_0_2201"/>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g1086e51371e_0_2201"/>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g1086e51371e_0_2201"/>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g1086e51371e_0_2201"/>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8" name="Google Shape;2218;g1086e51371e_0_2201"/>
          <p:cNvSpPr/>
          <p:nvPr/>
        </p:nvSpPr>
        <p:spPr>
          <a:xfrm>
            <a:off x="8075600" y="994675"/>
            <a:ext cx="925800" cy="717900"/>
          </a:xfrm>
          <a:prstGeom prst="wedgeRoundRectCallout">
            <a:avLst>
              <a:gd name="adj1" fmla="val -20833"/>
              <a:gd name="adj2" fmla="val 62500"/>
              <a:gd name="adj3" fmla="val 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Signika SemiBold"/>
                <a:ea typeface="Signika SemiBold"/>
                <a:cs typeface="Signika SemiBold"/>
                <a:sym typeface="Signika SemiBold"/>
              </a:rPr>
              <a:t>POWER</a:t>
            </a:r>
            <a:endParaRPr>
              <a:latin typeface="Signika SemiBold"/>
              <a:ea typeface="Signika SemiBold"/>
              <a:cs typeface="Signika SemiBold"/>
              <a:sym typeface="Signika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222"/>
        <p:cNvGrpSpPr/>
        <p:nvPr/>
      </p:nvGrpSpPr>
      <p:grpSpPr>
        <a:xfrm>
          <a:off x="0" y="0"/>
          <a:ext cx="0" cy="0"/>
          <a:chOff x="0" y="0"/>
          <a:chExt cx="0" cy="0"/>
        </a:xfrm>
      </p:grpSpPr>
      <p:grpSp>
        <p:nvGrpSpPr>
          <p:cNvPr id="2223" name="Google Shape;2223;p21"/>
          <p:cNvGrpSpPr/>
          <p:nvPr/>
        </p:nvGrpSpPr>
        <p:grpSpPr>
          <a:xfrm>
            <a:off x="644406" y="3248897"/>
            <a:ext cx="1090502" cy="1018186"/>
            <a:chOff x="4694531" y="2250235"/>
            <a:chExt cx="1090502" cy="1018186"/>
          </a:xfrm>
        </p:grpSpPr>
        <p:sp>
          <p:nvSpPr>
            <p:cNvPr id="2224" name="Google Shape;2224;p21"/>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1"/>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1"/>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1"/>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8" name="Google Shape;2228;p21"/>
          <p:cNvSpPr txBox="1">
            <a:spLocks noGrp="1"/>
          </p:cNvSpPr>
          <p:nvPr>
            <p:ph type="ctrTitle"/>
          </p:nvPr>
        </p:nvSpPr>
        <p:spPr>
          <a:xfrm>
            <a:off x="1034778" y="1424338"/>
            <a:ext cx="2360400" cy="104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latin typeface="Anton"/>
                <a:ea typeface="Anton"/>
                <a:cs typeface="Anton"/>
                <a:sym typeface="Anton"/>
              </a:rPr>
              <a:t>THANKS</a:t>
            </a:r>
            <a:endParaRPr sz="5700">
              <a:latin typeface="Anton"/>
              <a:ea typeface="Anton"/>
              <a:cs typeface="Anton"/>
              <a:sym typeface="Anton"/>
            </a:endParaRPr>
          </a:p>
        </p:txBody>
      </p:sp>
      <p:grpSp>
        <p:nvGrpSpPr>
          <p:cNvPr id="2229" name="Google Shape;2229;p21"/>
          <p:cNvGrpSpPr/>
          <p:nvPr/>
        </p:nvGrpSpPr>
        <p:grpSpPr>
          <a:xfrm rot="756199">
            <a:off x="8106520" y="1734396"/>
            <a:ext cx="502396" cy="423287"/>
            <a:chOff x="2681574" y="1237063"/>
            <a:chExt cx="340338" cy="314998"/>
          </a:xfrm>
        </p:grpSpPr>
        <p:sp>
          <p:nvSpPr>
            <p:cNvPr id="2230" name="Google Shape;2230;p21"/>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1"/>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1"/>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1"/>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4" name="Google Shape;2234;p21"/>
          <p:cNvGrpSpPr/>
          <p:nvPr/>
        </p:nvGrpSpPr>
        <p:grpSpPr>
          <a:xfrm>
            <a:off x="6472501" y="1281478"/>
            <a:ext cx="1000385" cy="883233"/>
            <a:chOff x="6472501" y="1326053"/>
            <a:chExt cx="1000385" cy="883233"/>
          </a:xfrm>
        </p:grpSpPr>
        <p:sp>
          <p:nvSpPr>
            <p:cNvPr id="2235" name="Google Shape;2235;p21"/>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1"/>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1"/>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1"/>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9" name="Google Shape;2239;p21"/>
          <p:cNvGrpSpPr/>
          <p:nvPr/>
        </p:nvGrpSpPr>
        <p:grpSpPr>
          <a:xfrm>
            <a:off x="6256625" y="936264"/>
            <a:ext cx="546250" cy="503056"/>
            <a:chOff x="6256625" y="616414"/>
            <a:chExt cx="546250" cy="503056"/>
          </a:xfrm>
        </p:grpSpPr>
        <p:sp>
          <p:nvSpPr>
            <p:cNvPr id="2240" name="Google Shape;2240;p21"/>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1"/>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1"/>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1"/>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44" name="Google Shape;2244;p21"/>
          <p:cNvGrpSpPr/>
          <p:nvPr/>
        </p:nvGrpSpPr>
        <p:grpSpPr>
          <a:xfrm flipH="1">
            <a:off x="7934271" y="3156168"/>
            <a:ext cx="921144" cy="1561106"/>
            <a:chOff x="4321997" y="3141168"/>
            <a:chExt cx="921144" cy="1561106"/>
          </a:xfrm>
        </p:grpSpPr>
        <p:sp>
          <p:nvSpPr>
            <p:cNvPr id="2245" name="Google Shape;2245;p21"/>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1"/>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1"/>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1"/>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1"/>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1"/>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1" name="Google Shape;2251;p21"/>
          <p:cNvGrpSpPr/>
          <p:nvPr/>
        </p:nvGrpSpPr>
        <p:grpSpPr>
          <a:xfrm>
            <a:off x="4980433" y="915866"/>
            <a:ext cx="773384" cy="715644"/>
            <a:chOff x="2681574" y="1237063"/>
            <a:chExt cx="340338" cy="314998"/>
          </a:xfrm>
        </p:grpSpPr>
        <p:sp>
          <p:nvSpPr>
            <p:cNvPr id="2252" name="Google Shape;2252;p21"/>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1"/>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1"/>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1"/>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6" name="Google Shape;2256;p21"/>
          <p:cNvGrpSpPr/>
          <p:nvPr/>
        </p:nvGrpSpPr>
        <p:grpSpPr>
          <a:xfrm>
            <a:off x="4534350" y="4713051"/>
            <a:ext cx="4600713" cy="150450"/>
            <a:chOff x="0" y="4397412"/>
            <a:chExt cx="4600713" cy="150450"/>
          </a:xfrm>
        </p:grpSpPr>
        <p:sp>
          <p:nvSpPr>
            <p:cNvPr id="2257" name="Google Shape;2257;p2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2" name="Google Shape;2262;p21"/>
          <p:cNvGrpSpPr/>
          <p:nvPr/>
        </p:nvGrpSpPr>
        <p:grpSpPr>
          <a:xfrm rot="-721003">
            <a:off x="4854785" y="1530564"/>
            <a:ext cx="1961439" cy="2825117"/>
            <a:chOff x="4937611" y="1161749"/>
            <a:chExt cx="1961413" cy="2825079"/>
          </a:xfrm>
        </p:grpSpPr>
        <p:sp>
          <p:nvSpPr>
            <p:cNvPr id="2263" name="Google Shape;2263;p21"/>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1"/>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1"/>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1"/>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1"/>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1"/>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1"/>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1"/>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1"/>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1"/>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1"/>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1"/>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1"/>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1"/>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1"/>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1"/>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1"/>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1"/>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1"/>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1"/>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1"/>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1"/>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1"/>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1"/>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1"/>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1"/>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1"/>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1"/>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1"/>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1"/>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1"/>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1"/>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1"/>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1"/>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1"/>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1"/>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1"/>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0" name="Google Shape;2300;p21"/>
          <p:cNvGrpSpPr/>
          <p:nvPr/>
        </p:nvGrpSpPr>
        <p:grpSpPr>
          <a:xfrm>
            <a:off x="5819039" y="915875"/>
            <a:ext cx="2360510" cy="3801392"/>
            <a:chOff x="5819039" y="912475"/>
            <a:chExt cx="2360510" cy="3801392"/>
          </a:xfrm>
        </p:grpSpPr>
        <p:sp>
          <p:nvSpPr>
            <p:cNvPr id="2301" name="Google Shape;2301;p21"/>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1"/>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1"/>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1"/>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1"/>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1"/>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1"/>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1"/>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1"/>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1"/>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1"/>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1"/>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1"/>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1"/>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1"/>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1"/>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1"/>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1"/>
            <p:cNvSpPr/>
            <p:nvPr/>
          </p:nvSpPr>
          <p:spPr>
            <a:xfrm>
              <a:off x="7667285" y="1995126"/>
              <a:ext cx="504310" cy="591327"/>
            </a:xfrm>
            <a:custGeom>
              <a:avLst/>
              <a:gdLst/>
              <a:ahLst/>
              <a:cxnLst/>
              <a:rect l="l" t="t" r="r" b="b"/>
              <a:pathLst>
                <a:path w="12304" h="14427" extrusionOk="0">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1"/>
            <p:cNvSpPr/>
            <p:nvPr/>
          </p:nvSpPr>
          <p:spPr>
            <a:xfrm>
              <a:off x="7542358" y="4611849"/>
              <a:ext cx="233506" cy="102018"/>
            </a:xfrm>
            <a:custGeom>
              <a:avLst/>
              <a:gdLst/>
              <a:ahLst/>
              <a:cxnLst/>
              <a:rect l="l" t="t" r="r" b="b"/>
              <a:pathLst>
                <a:path w="5697" h="2489" extrusionOk="0">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1"/>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1"/>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1"/>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1"/>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1"/>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21"/>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21"/>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1"/>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1"/>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1"/>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1"/>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1"/>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1"/>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1"/>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1"/>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1"/>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1"/>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1"/>
            <p:cNvSpPr/>
            <p:nvPr/>
          </p:nvSpPr>
          <p:spPr>
            <a:xfrm>
              <a:off x="7897056" y="4611849"/>
              <a:ext cx="233506" cy="102018"/>
            </a:xfrm>
            <a:custGeom>
              <a:avLst/>
              <a:gdLst/>
              <a:ahLst/>
              <a:cxnLst/>
              <a:rect l="l" t="t" r="r" b="b"/>
              <a:pathLst>
                <a:path w="5697" h="2489" extrusionOk="0">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1"/>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1"/>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1"/>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1"/>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1"/>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1"/>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1"/>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1"/>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1"/>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1"/>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1"/>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1"/>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1"/>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1"/>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1"/>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1"/>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1"/>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1"/>
            <p:cNvSpPr/>
            <p:nvPr/>
          </p:nvSpPr>
          <p:spPr>
            <a:xfrm>
              <a:off x="7563917" y="2963384"/>
              <a:ext cx="615632" cy="1699260"/>
            </a:xfrm>
            <a:custGeom>
              <a:avLst/>
              <a:gdLst/>
              <a:ahLst/>
              <a:cxnLst/>
              <a:rect l="l" t="t" r="r" b="b"/>
              <a:pathLst>
                <a:path w="15020" h="41458" extrusionOk="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1"/>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1"/>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1"/>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1"/>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1"/>
            <p:cNvSpPr/>
            <p:nvPr/>
          </p:nvSpPr>
          <p:spPr>
            <a:xfrm>
              <a:off x="6998877" y="2050375"/>
              <a:ext cx="605385" cy="670310"/>
            </a:xfrm>
            <a:custGeom>
              <a:avLst/>
              <a:gdLst/>
              <a:ahLst/>
              <a:cxnLst/>
              <a:rect l="l" t="t" r="r" b="b"/>
              <a:pathLst>
                <a:path w="14770" h="16354" extrusionOk="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1" name="Google Shape;2361;p21"/>
            <p:cNvGrpSpPr/>
            <p:nvPr/>
          </p:nvGrpSpPr>
          <p:grpSpPr>
            <a:xfrm>
              <a:off x="5819039" y="2060417"/>
              <a:ext cx="1596956" cy="1097563"/>
              <a:chOff x="5819039" y="2060417"/>
              <a:chExt cx="1596956" cy="1097563"/>
            </a:xfrm>
          </p:grpSpPr>
          <p:sp>
            <p:nvSpPr>
              <p:cNvPr id="2362" name="Google Shape;2362;p21"/>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1"/>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1"/>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1"/>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1"/>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1"/>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1"/>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1"/>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1"/>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1"/>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1"/>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1"/>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1"/>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1"/>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1"/>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1"/>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1"/>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1"/>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1"/>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1"/>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1"/>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1"/>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84" name="Google Shape;2384;p21"/>
              <p:cNvGrpSpPr/>
              <p:nvPr/>
            </p:nvGrpSpPr>
            <p:grpSpPr>
              <a:xfrm>
                <a:off x="5937326" y="2478845"/>
                <a:ext cx="288794" cy="99682"/>
                <a:chOff x="5937326" y="2478845"/>
                <a:chExt cx="288794" cy="99682"/>
              </a:xfrm>
            </p:grpSpPr>
            <p:sp>
              <p:nvSpPr>
                <p:cNvPr id="2385" name="Google Shape;2385;p21"/>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1"/>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7" name="Google Shape;2387;p21"/>
              <p:cNvSpPr/>
              <p:nvPr/>
            </p:nvSpPr>
            <p:spPr>
              <a:xfrm>
                <a:off x="5990486" y="2240797"/>
                <a:ext cx="737611" cy="116405"/>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8" name="Google Shape;2388;p21"/>
            <p:cNvSpPr/>
            <p:nvPr/>
          </p:nvSpPr>
          <p:spPr>
            <a:xfrm>
              <a:off x="7676753" y="2025250"/>
              <a:ext cx="25125" cy="133250"/>
            </a:xfrm>
            <a:custGeom>
              <a:avLst/>
              <a:gdLst/>
              <a:ahLst/>
              <a:cxnLst/>
              <a:rect l="l" t="t" r="r" b="b"/>
              <a:pathLst>
                <a:path w="613" h="3251" extrusionOk="0">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1"/>
            <p:cNvSpPr/>
            <p:nvPr/>
          </p:nvSpPr>
          <p:spPr>
            <a:xfrm>
              <a:off x="7690689" y="2008569"/>
              <a:ext cx="230432" cy="460290"/>
            </a:xfrm>
            <a:custGeom>
              <a:avLst/>
              <a:gdLst/>
              <a:ahLst/>
              <a:cxnLst/>
              <a:rect l="l" t="t" r="r" b="b"/>
              <a:pathLst>
                <a:path w="5622" h="11230" extrusionOk="0">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1"/>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1"/>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1"/>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1"/>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1"/>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1"/>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1"/>
            <p:cNvSpPr/>
            <p:nvPr/>
          </p:nvSpPr>
          <p:spPr>
            <a:xfrm>
              <a:off x="7912057" y="2156488"/>
              <a:ext cx="50415" cy="51972"/>
            </a:xfrm>
            <a:custGeom>
              <a:avLst/>
              <a:gdLst/>
              <a:ahLst/>
              <a:cxnLst/>
              <a:rect l="l" t="t" r="r" b="b"/>
              <a:pathLst>
                <a:path w="1230" h="1268" extrusionOk="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1"/>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1"/>
            <p:cNvSpPr/>
            <p:nvPr/>
          </p:nvSpPr>
          <p:spPr>
            <a:xfrm>
              <a:off x="7669130" y="1993363"/>
              <a:ext cx="263673" cy="172393"/>
            </a:xfrm>
            <a:custGeom>
              <a:avLst/>
              <a:gdLst/>
              <a:ahLst/>
              <a:cxnLst/>
              <a:rect l="l" t="t" r="r" b="b"/>
              <a:pathLst>
                <a:path w="6433" h="4206" extrusionOk="0">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1"/>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1"/>
            <p:cNvSpPr/>
            <p:nvPr/>
          </p:nvSpPr>
          <p:spPr>
            <a:xfrm>
              <a:off x="7457229" y="2394823"/>
              <a:ext cx="653915" cy="794461"/>
            </a:xfrm>
            <a:custGeom>
              <a:avLst/>
              <a:gdLst/>
              <a:ahLst/>
              <a:cxnLst/>
              <a:rect l="l" t="t" r="r" b="b"/>
              <a:pathLst>
                <a:path w="15954" h="19383" extrusionOk="0">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1"/>
            <p:cNvSpPr/>
            <p:nvPr/>
          </p:nvSpPr>
          <p:spPr>
            <a:xfrm>
              <a:off x="7749914" y="2394823"/>
              <a:ext cx="158376" cy="153621"/>
            </a:xfrm>
            <a:custGeom>
              <a:avLst/>
              <a:gdLst/>
              <a:ahLst/>
              <a:cxnLst/>
              <a:rect l="l" t="t" r="r" b="b"/>
              <a:pathLst>
                <a:path w="3864" h="3748" extrusionOk="0">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1"/>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1"/>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1"/>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1"/>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1"/>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1"/>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1"/>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1"/>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1"/>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1"/>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1"/>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1"/>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1"/>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1"/>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1"/>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1"/>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1"/>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1"/>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1"/>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1"/>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1"/>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1"/>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1"/>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1"/>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1"/>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1"/>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1"/>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1"/>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1"/>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1"/>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1"/>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1"/>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1"/>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1"/>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1"/>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1"/>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1"/>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1"/>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1"/>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1"/>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1"/>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1"/>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1"/>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1"/>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1"/>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1"/>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1"/>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1"/>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1"/>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1"/>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1"/>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1"/>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1"/>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1"/>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1"/>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1"/>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1"/>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1"/>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1"/>
            <p:cNvSpPr/>
            <p:nvPr/>
          </p:nvSpPr>
          <p:spPr>
            <a:xfrm>
              <a:off x="7903204" y="3147371"/>
              <a:ext cx="5369" cy="6968"/>
            </a:xfrm>
            <a:custGeom>
              <a:avLst/>
              <a:gdLst/>
              <a:ahLst/>
              <a:cxnLst/>
              <a:rect l="l" t="t" r="r" b="b"/>
              <a:pathLst>
                <a:path w="131" h="170" extrusionOk="0">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1"/>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1"/>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1"/>
            <p:cNvSpPr/>
            <p:nvPr/>
          </p:nvSpPr>
          <p:spPr>
            <a:xfrm>
              <a:off x="7945051" y="3117738"/>
              <a:ext cx="10534" cy="5205"/>
            </a:xfrm>
            <a:custGeom>
              <a:avLst/>
              <a:gdLst/>
              <a:ahLst/>
              <a:cxnLst/>
              <a:rect l="l" t="t" r="r" b="b"/>
              <a:pathLst>
                <a:path w="257" h="127" extrusionOk="0">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1"/>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1"/>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1"/>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1"/>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1"/>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1"/>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1"/>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1"/>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1"/>
            <p:cNvSpPr/>
            <p:nvPr/>
          </p:nvSpPr>
          <p:spPr>
            <a:xfrm>
              <a:off x="7856643" y="2547865"/>
              <a:ext cx="214734" cy="213668"/>
            </a:xfrm>
            <a:custGeom>
              <a:avLst/>
              <a:gdLst/>
              <a:ahLst/>
              <a:cxnLst/>
              <a:rect l="l" t="t" r="r" b="b"/>
              <a:pathLst>
                <a:path w="5239" h="5213" extrusionOk="0">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1"/>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1"/>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1"/>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1"/>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1"/>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1"/>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1"/>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1"/>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1"/>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1"/>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1"/>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1"/>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1"/>
            <p:cNvSpPr/>
            <p:nvPr/>
          </p:nvSpPr>
          <p:spPr>
            <a:xfrm>
              <a:off x="7206023" y="2581187"/>
              <a:ext cx="779418" cy="357001"/>
            </a:xfrm>
            <a:custGeom>
              <a:avLst/>
              <a:gdLst/>
              <a:ahLst/>
              <a:cxnLst/>
              <a:rect l="l" t="t" r="r" b="b"/>
              <a:pathLst>
                <a:path w="19016" h="8710" extrusionOk="0">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1"/>
            <p:cNvSpPr/>
            <p:nvPr/>
          </p:nvSpPr>
          <p:spPr>
            <a:xfrm flipH="1">
              <a:off x="7744211" y="2144852"/>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7" name="Google Shape;2487;p21"/>
          <p:cNvGrpSpPr/>
          <p:nvPr/>
        </p:nvGrpSpPr>
        <p:grpSpPr>
          <a:xfrm rot="756199">
            <a:off x="5892245" y="4165346"/>
            <a:ext cx="502396" cy="423287"/>
            <a:chOff x="2681574" y="1237063"/>
            <a:chExt cx="340338" cy="314998"/>
          </a:xfrm>
        </p:grpSpPr>
        <p:sp>
          <p:nvSpPr>
            <p:cNvPr id="2488" name="Google Shape;2488;p21"/>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1"/>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1"/>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1"/>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2" name="Google Shape;2492;p21"/>
          <p:cNvGrpSpPr/>
          <p:nvPr/>
        </p:nvGrpSpPr>
        <p:grpSpPr>
          <a:xfrm>
            <a:off x="1590551" y="3440297"/>
            <a:ext cx="1752864" cy="593705"/>
            <a:chOff x="3551493" y="2562740"/>
            <a:chExt cx="1286978" cy="391497"/>
          </a:xfrm>
        </p:grpSpPr>
        <p:sp>
          <p:nvSpPr>
            <p:cNvPr id="2493" name="Google Shape;2493;p21"/>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1"/>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1"/>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1"/>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1"/>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1"/>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0"/>
        <p:cNvGrpSpPr/>
        <p:nvPr/>
      </p:nvGrpSpPr>
      <p:grpSpPr>
        <a:xfrm>
          <a:off x="0" y="0"/>
          <a:ext cx="0" cy="0"/>
          <a:chOff x="0" y="0"/>
          <a:chExt cx="0" cy="0"/>
        </a:xfrm>
      </p:grpSpPr>
      <p:sp>
        <p:nvSpPr>
          <p:cNvPr id="501" name="Google Shape;501;g1086e51371e_0_1175"/>
          <p:cNvSpPr txBox="1">
            <a:spLocks noGrp="1"/>
          </p:cNvSpPr>
          <p:nvPr>
            <p:ph type="ctrTitle"/>
          </p:nvPr>
        </p:nvSpPr>
        <p:spPr>
          <a:xfrm>
            <a:off x="768425" y="1482700"/>
            <a:ext cx="2757600" cy="1337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latin typeface="Anton"/>
                <a:ea typeface="Anton"/>
                <a:cs typeface="Anton"/>
                <a:sym typeface="Anton"/>
              </a:rPr>
              <a:t>01. GIỚI THIỆU</a:t>
            </a:r>
            <a:endParaRPr>
              <a:latin typeface="Anton"/>
              <a:ea typeface="Anton"/>
              <a:cs typeface="Anton"/>
              <a:sym typeface="Anton"/>
            </a:endParaRPr>
          </a:p>
        </p:txBody>
      </p:sp>
      <p:grpSp>
        <p:nvGrpSpPr>
          <p:cNvPr id="502" name="Google Shape;502;g1086e51371e_0_1175"/>
          <p:cNvGrpSpPr/>
          <p:nvPr/>
        </p:nvGrpSpPr>
        <p:grpSpPr>
          <a:xfrm>
            <a:off x="4534350" y="4313399"/>
            <a:ext cx="4600713" cy="150450"/>
            <a:chOff x="0" y="4397412"/>
            <a:chExt cx="4600713" cy="150450"/>
          </a:xfrm>
        </p:grpSpPr>
        <p:sp>
          <p:nvSpPr>
            <p:cNvPr id="503" name="Google Shape;503;g1086e51371e_0_1175"/>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1086e51371e_0_1175"/>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g1086e51371e_0_1175"/>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g1086e51371e_0_1175"/>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g1086e51371e_0_1175"/>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g1086e51371e_0_1175"/>
          <p:cNvGrpSpPr/>
          <p:nvPr/>
        </p:nvGrpSpPr>
        <p:grpSpPr>
          <a:xfrm>
            <a:off x="5215723" y="1329593"/>
            <a:ext cx="3081703" cy="2757573"/>
            <a:chOff x="5215723" y="1479118"/>
            <a:chExt cx="3081703" cy="2757573"/>
          </a:xfrm>
        </p:grpSpPr>
        <p:grpSp>
          <p:nvGrpSpPr>
            <p:cNvPr id="509" name="Google Shape;509;g1086e51371e_0_1175"/>
            <p:cNvGrpSpPr/>
            <p:nvPr/>
          </p:nvGrpSpPr>
          <p:grpSpPr>
            <a:xfrm>
              <a:off x="5215723" y="1707350"/>
              <a:ext cx="3081703" cy="2529341"/>
              <a:chOff x="5150194" y="1591500"/>
              <a:chExt cx="3081703" cy="2529341"/>
            </a:xfrm>
          </p:grpSpPr>
          <p:sp>
            <p:nvSpPr>
              <p:cNvPr id="510" name="Google Shape;510;g1086e51371e_0_1175"/>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g1086e51371e_0_1175"/>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g1086e51371e_0_1175"/>
            <p:cNvGrpSpPr/>
            <p:nvPr/>
          </p:nvGrpSpPr>
          <p:grpSpPr>
            <a:xfrm>
              <a:off x="5723516" y="1479118"/>
              <a:ext cx="2288423" cy="1787927"/>
              <a:chOff x="5723516" y="1479118"/>
              <a:chExt cx="2288423" cy="1787927"/>
            </a:xfrm>
          </p:grpSpPr>
          <p:sp>
            <p:nvSpPr>
              <p:cNvPr id="513" name="Google Shape;513;g1086e51371e_0_1175"/>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1086e51371e_0_1175"/>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g1086e51371e_0_1175"/>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g1086e51371e_0_1175"/>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g1086e51371e_0_1175"/>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18" name="Google Shape;518;g1086e51371e_0_1175"/>
          <p:cNvGrpSpPr/>
          <p:nvPr/>
        </p:nvGrpSpPr>
        <p:grpSpPr>
          <a:xfrm>
            <a:off x="4394088" y="3149994"/>
            <a:ext cx="1221060" cy="1220197"/>
            <a:chOff x="4394088" y="3299519"/>
            <a:chExt cx="1221060" cy="1220197"/>
          </a:xfrm>
        </p:grpSpPr>
        <p:sp>
          <p:nvSpPr>
            <p:cNvPr id="519" name="Google Shape;519;g1086e51371e_0_1175"/>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g1086e51371e_0_1175"/>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g1086e51371e_0_1175"/>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2" name="Google Shape;522;g1086e51371e_0_1175"/>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g1086e51371e_0_1175"/>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g1086e51371e_0_1175"/>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g1086e51371e_0_1175"/>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6" name="Google Shape;526;g1086e51371e_0_1175"/>
          <p:cNvGrpSpPr/>
          <p:nvPr/>
        </p:nvGrpSpPr>
        <p:grpSpPr>
          <a:xfrm>
            <a:off x="4710406" y="1665960"/>
            <a:ext cx="3380254" cy="2313100"/>
            <a:chOff x="4710406" y="1815485"/>
            <a:chExt cx="3380254" cy="2313100"/>
          </a:xfrm>
        </p:grpSpPr>
        <p:sp>
          <p:nvSpPr>
            <p:cNvPr id="527" name="Google Shape;527;g1086e51371e_0_1175"/>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g1086e51371e_0_1175"/>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6000" i="0" u="none" strike="noStrike" cap="none">
                <a:solidFill>
                  <a:srgbClr val="000000"/>
                </a:solidFill>
                <a:latin typeface="Anton"/>
                <a:ea typeface="Anton"/>
                <a:cs typeface="Anton"/>
                <a:sym typeface="Anton"/>
              </a:endParaRPr>
            </a:p>
          </p:txBody>
        </p:sp>
      </p:grpSp>
      <p:grpSp>
        <p:nvGrpSpPr>
          <p:cNvPr id="529" name="Google Shape;529;g1086e51371e_0_1175"/>
          <p:cNvGrpSpPr/>
          <p:nvPr/>
        </p:nvGrpSpPr>
        <p:grpSpPr>
          <a:xfrm>
            <a:off x="4710409" y="2263378"/>
            <a:ext cx="1054922" cy="2623644"/>
            <a:chOff x="5262046" y="2234728"/>
            <a:chExt cx="1054922" cy="2623644"/>
          </a:xfrm>
        </p:grpSpPr>
        <p:sp>
          <p:nvSpPr>
            <p:cNvPr id="530" name="Google Shape;530;g1086e51371e_0_1175"/>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g1086e51371e_0_1175"/>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g1086e51371e_0_1175"/>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g1086e51371e_0_1175"/>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g1086e51371e_0_1175"/>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g1086e51371e_0_1175"/>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g1086e51371e_0_1175"/>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g1086e51371e_0_1175"/>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g1086e51371e_0_1175"/>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g1086e51371e_0_1175"/>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g1086e51371e_0_1175"/>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g1086e51371e_0_1175"/>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g1086e51371e_0_1175"/>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g1086e51371e_0_1175"/>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g1086e51371e_0_1175"/>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g1086e51371e_0_1175"/>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g1086e51371e_0_1175"/>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g1086e51371e_0_1175"/>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g1086e51371e_0_1175"/>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g1086e51371e_0_1175"/>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g1086e51371e_0_1175"/>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g1086e51371e_0_1175"/>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g1086e51371e_0_1175"/>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g1086e51371e_0_1175"/>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g1086e51371e_0_1175"/>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g1086e51371e_0_1175"/>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g1086e51371e_0_1175"/>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g1086e51371e_0_1175"/>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8" name="Google Shape;558;g1086e51371e_0_1175"/>
            <p:cNvGrpSpPr/>
            <p:nvPr/>
          </p:nvGrpSpPr>
          <p:grpSpPr>
            <a:xfrm>
              <a:off x="5932859" y="2488224"/>
              <a:ext cx="384109" cy="413192"/>
              <a:chOff x="5932859" y="2488224"/>
              <a:chExt cx="384109" cy="413192"/>
            </a:xfrm>
          </p:grpSpPr>
          <p:sp>
            <p:nvSpPr>
              <p:cNvPr id="559" name="Google Shape;559;g1086e51371e_0_1175"/>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g1086e51371e_0_1175"/>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g1086e51371e_0_1175"/>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g1086e51371e_0_1175"/>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g1086e51371e_0_1175"/>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g1086e51371e_0_1175"/>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g1086e51371e_0_1175"/>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g1086e51371e_0_1175"/>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g1086e51371e_0_1175"/>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g1086e51371e_0_1175"/>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9" name="Google Shape;569;g1086e51371e_0_1175"/>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g1086e51371e_0_1175"/>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g1086e51371e_0_1175"/>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g1086e51371e_0_1175"/>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g1086e51371e_0_1175"/>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g1086e51371e_0_1175"/>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g1086e51371e_0_1175"/>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g1086e51371e_0_1175"/>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g1086e51371e_0_1175"/>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g1086e51371e_0_1175"/>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g1086e51371e_0_1175"/>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g1086e51371e_0_1175"/>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g1086e51371e_0_1175"/>
          <p:cNvGrpSpPr/>
          <p:nvPr/>
        </p:nvGrpSpPr>
        <p:grpSpPr>
          <a:xfrm>
            <a:off x="6376040" y="2422439"/>
            <a:ext cx="1714567" cy="1460806"/>
            <a:chOff x="6117656" y="2752309"/>
            <a:chExt cx="1407690" cy="1286147"/>
          </a:xfrm>
        </p:grpSpPr>
        <p:sp>
          <p:nvSpPr>
            <p:cNvPr id="582" name="Google Shape;582;g1086e51371e_0_1175"/>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g1086e51371e_0_1175"/>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g1086e51371e_0_1175"/>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g1086e51371e_0_1175"/>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g1086e51371e_0_1175"/>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g1086e51371e_0_1175"/>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g1086e51371e_0_1175"/>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g1086e51371e_0_1175"/>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g1086e51371e_0_1175"/>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g1086e51371e_0_1175"/>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g1086e51371e_0_1175"/>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g1086e51371e_0_1175"/>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g1086e51371e_0_1175"/>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g1086e51371e_0_1175"/>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g1086e51371e_0_1175"/>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g1086e51371e_0_1175"/>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g1086e51371e_0_1175"/>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g1086e51371e_0_1175"/>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03"/>
        <p:cNvGrpSpPr/>
        <p:nvPr/>
      </p:nvGrpSpPr>
      <p:grpSpPr>
        <a:xfrm>
          <a:off x="0" y="0"/>
          <a:ext cx="0" cy="0"/>
          <a:chOff x="0" y="0"/>
          <a:chExt cx="0" cy="0"/>
        </a:xfrm>
      </p:grpSpPr>
      <p:grpSp>
        <p:nvGrpSpPr>
          <p:cNvPr id="604" name="Google Shape;604;g1086e51371e_0_362"/>
          <p:cNvGrpSpPr/>
          <p:nvPr/>
        </p:nvGrpSpPr>
        <p:grpSpPr>
          <a:xfrm>
            <a:off x="4534350" y="4313399"/>
            <a:ext cx="4600713" cy="150450"/>
            <a:chOff x="0" y="4397412"/>
            <a:chExt cx="4600713" cy="150450"/>
          </a:xfrm>
        </p:grpSpPr>
        <p:sp>
          <p:nvSpPr>
            <p:cNvPr id="605" name="Google Shape;605;g1086e51371e_0_362"/>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g1086e51371e_0_362"/>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g1086e51371e_0_362"/>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g1086e51371e_0_362"/>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g1086e51371e_0_362"/>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0" name="Google Shape;610;g1086e51371e_0_362"/>
          <p:cNvGrpSpPr/>
          <p:nvPr/>
        </p:nvGrpSpPr>
        <p:grpSpPr>
          <a:xfrm>
            <a:off x="5215723" y="1329593"/>
            <a:ext cx="3081703" cy="2757573"/>
            <a:chOff x="5215723" y="1479118"/>
            <a:chExt cx="3081703" cy="2757573"/>
          </a:xfrm>
        </p:grpSpPr>
        <p:grpSp>
          <p:nvGrpSpPr>
            <p:cNvPr id="611" name="Google Shape;611;g1086e51371e_0_362"/>
            <p:cNvGrpSpPr/>
            <p:nvPr/>
          </p:nvGrpSpPr>
          <p:grpSpPr>
            <a:xfrm>
              <a:off x="5215723" y="1707350"/>
              <a:ext cx="3081703" cy="2529341"/>
              <a:chOff x="5150194" y="1591500"/>
              <a:chExt cx="3081703" cy="2529341"/>
            </a:xfrm>
          </p:grpSpPr>
          <p:sp>
            <p:nvSpPr>
              <p:cNvPr id="612" name="Google Shape;612;g1086e51371e_0_362"/>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g1086e51371e_0_362"/>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g1086e51371e_0_362"/>
            <p:cNvGrpSpPr/>
            <p:nvPr/>
          </p:nvGrpSpPr>
          <p:grpSpPr>
            <a:xfrm>
              <a:off x="5723516" y="1479118"/>
              <a:ext cx="2288423" cy="1787927"/>
              <a:chOff x="5723516" y="1479118"/>
              <a:chExt cx="2288423" cy="1787927"/>
            </a:xfrm>
          </p:grpSpPr>
          <p:sp>
            <p:nvSpPr>
              <p:cNvPr id="615" name="Google Shape;615;g1086e51371e_0_362"/>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g1086e51371e_0_362"/>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g1086e51371e_0_362"/>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g1086e51371e_0_362"/>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g1086e51371e_0_362"/>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20" name="Google Shape;620;g1086e51371e_0_362"/>
          <p:cNvSpPr txBox="1">
            <a:spLocks noGrp="1"/>
          </p:cNvSpPr>
          <p:nvPr>
            <p:ph type="ctrTitle"/>
          </p:nvPr>
        </p:nvSpPr>
        <p:spPr>
          <a:xfrm>
            <a:off x="64575" y="1568425"/>
            <a:ext cx="4382700" cy="133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latin typeface="Anton"/>
                <a:ea typeface="Anton"/>
                <a:cs typeface="Anton"/>
                <a:sym typeface="Anton"/>
              </a:rPr>
              <a:t>       02. </a:t>
            </a:r>
            <a:endParaRPr>
              <a:latin typeface="Anton"/>
              <a:ea typeface="Anton"/>
              <a:cs typeface="Anton"/>
              <a:sym typeface="Anton"/>
            </a:endParaRPr>
          </a:p>
          <a:p>
            <a:pPr marL="0" lvl="0" indent="0" algn="ctr" rtl="0">
              <a:lnSpc>
                <a:spcPct val="100000"/>
              </a:lnSpc>
              <a:spcBef>
                <a:spcPts val="0"/>
              </a:spcBef>
              <a:spcAft>
                <a:spcPts val="0"/>
              </a:spcAft>
              <a:buSzPts val="3000"/>
              <a:buNone/>
            </a:pPr>
            <a:r>
              <a:rPr lang="en">
                <a:latin typeface="Anton"/>
                <a:ea typeface="Anton"/>
                <a:cs typeface="Anton"/>
                <a:sym typeface="Anton"/>
              </a:rPr>
              <a:t>CƠ SỞ LÝ THUYẾT</a:t>
            </a:r>
            <a:endParaRPr>
              <a:latin typeface="Anton"/>
              <a:ea typeface="Anton"/>
              <a:cs typeface="Anton"/>
              <a:sym typeface="Anton"/>
            </a:endParaRPr>
          </a:p>
        </p:txBody>
      </p:sp>
      <p:grpSp>
        <p:nvGrpSpPr>
          <p:cNvPr id="621" name="Google Shape;621;g1086e51371e_0_362"/>
          <p:cNvGrpSpPr/>
          <p:nvPr/>
        </p:nvGrpSpPr>
        <p:grpSpPr>
          <a:xfrm>
            <a:off x="4394088" y="3149994"/>
            <a:ext cx="1221060" cy="1220197"/>
            <a:chOff x="4394088" y="3299519"/>
            <a:chExt cx="1221060" cy="1220197"/>
          </a:xfrm>
        </p:grpSpPr>
        <p:sp>
          <p:nvSpPr>
            <p:cNvPr id="622" name="Google Shape;622;g1086e51371e_0_362"/>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g1086e51371e_0_362"/>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g1086e51371e_0_362"/>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5" name="Google Shape;625;g1086e51371e_0_362"/>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g1086e51371e_0_362"/>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g1086e51371e_0_362"/>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g1086e51371e_0_362"/>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9" name="Google Shape;629;g1086e51371e_0_362"/>
          <p:cNvGrpSpPr/>
          <p:nvPr/>
        </p:nvGrpSpPr>
        <p:grpSpPr>
          <a:xfrm>
            <a:off x="4710406" y="1665960"/>
            <a:ext cx="3380254" cy="2313100"/>
            <a:chOff x="4710406" y="1815485"/>
            <a:chExt cx="3380254" cy="2313100"/>
          </a:xfrm>
        </p:grpSpPr>
        <p:sp>
          <p:nvSpPr>
            <p:cNvPr id="630" name="Google Shape;630;g1086e51371e_0_362"/>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g1086e51371e_0_362"/>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6000" i="0" u="none" strike="noStrike" cap="none">
                <a:solidFill>
                  <a:srgbClr val="000000"/>
                </a:solidFill>
                <a:latin typeface="Anton"/>
                <a:ea typeface="Anton"/>
                <a:cs typeface="Anton"/>
                <a:sym typeface="Anton"/>
              </a:endParaRPr>
            </a:p>
          </p:txBody>
        </p:sp>
      </p:grpSp>
      <p:grpSp>
        <p:nvGrpSpPr>
          <p:cNvPr id="632" name="Google Shape;632;g1086e51371e_0_362"/>
          <p:cNvGrpSpPr/>
          <p:nvPr/>
        </p:nvGrpSpPr>
        <p:grpSpPr>
          <a:xfrm>
            <a:off x="5419150" y="2050965"/>
            <a:ext cx="814208" cy="668485"/>
            <a:chOff x="7739700" y="1512500"/>
            <a:chExt cx="1109728" cy="1002828"/>
          </a:xfrm>
        </p:grpSpPr>
        <p:sp>
          <p:nvSpPr>
            <p:cNvPr id="633" name="Google Shape;633;g1086e51371e_0_362"/>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4" name="Google Shape;634;g1086e51371e_0_362"/>
            <p:cNvGrpSpPr/>
            <p:nvPr/>
          </p:nvGrpSpPr>
          <p:grpSpPr>
            <a:xfrm>
              <a:off x="7808309" y="1610467"/>
              <a:ext cx="966993" cy="714803"/>
              <a:chOff x="7183784" y="1476167"/>
              <a:chExt cx="966993" cy="714803"/>
            </a:xfrm>
          </p:grpSpPr>
          <p:sp>
            <p:nvSpPr>
              <p:cNvPr id="635" name="Google Shape;635;g1086e51371e_0_362"/>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g1086e51371e_0_362"/>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g1086e51371e_0_362"/>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g1086e51371e_0_362"/>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g1086e51371e_0_362"/>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g1086e51371e_0_362"/>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g1086e51371e_0_362"/>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g1086e51371e_0_362"/>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g1086e51371e_0_362"/>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g1086e51371e_0_362"/>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g1086e51371e_0_362"/>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g1086e51371e_0_362"/>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g1086e51371e_0_362"/>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g1086e51371e_0_362"/>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g1086e51371e_0_362"/>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g1086e51371e_0_362"/>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51" name="Google Shape;651;g1086e51371e_0_362"/>
          <p:cNvGrpSpPr/>
          <p:nvPr/>
        </p:nvGrpSpPr>
        <p:grpSpPr>
          <a:xfrm>
            <a:off x="4710409" y="2263378"/>
            <a:ext cx="1054922" cy="2623644"/>
            <a:chOff x="5262046" y="2234728"/>
            <a:chExt cx="1054922" cy="2623644"/>
          </a:xfrm>
        </p:grpSpPr>
        <p:sp>
          <p:nvSpPr>
            <p:cNvPr id="652" name="Google Shape;652;g1086e51371e_0_362"/>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g1086e51371e_0_362"/>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g1086e51371e_0_362"/>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g1086e51371e_0_362"/>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g1086e51371e_0_362"/>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g1086e51371e_0_362"/>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g1086e51371e_0_362"/>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g1086e51371e_0_362"/>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g1086e51371e_0_362"/>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g1086e51371e_0_362"/>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g1086e51371e_0_362"/>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g1086e51371e_0_362"/>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g1086e51371e_0_362"/>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g1086e51371e_0_362"/>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g1086e51371e_0_362"/>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g1086e51371e_0_362"/>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g1086e51371e_0_362"/>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g1086e51371e_0_362"/>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g1086e51371e_0_362"/>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g1086e51371e_0_362"/>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g1086e51371e_0_362"/>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g1086e51371e_0_362"/>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g1086e51371e_0_362"/>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g1086e51371e_0_362"/>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g1086e51371e_0_362"/>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g1086e51371e_0_362"/>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g1086e51371e_0_362"/>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g1086e51371e_0_362"/>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0" name="Google Shape;680;g1086e51371e_0_362"/>
            <p:cNvGrpSpPr/>
            <p:nvPr/>
          </p:nvGrpSpPr>
          <p:grpSpPr>
            <a:xfrm>
              <a:off x="5932859" y="2488224"/>
              <a:ext cx="384109" cy="413192"/>
              <a:chOff x="5932859" y="2488224"/>
              <a:chExt cx="384109" cy="413192"/>
            </a:xfrm>
          </p:grpSpPr>
          <p:sp>
            <p:nvSpPr>
              <p:cNvPr id="681" name="Google Shape;681;g1086e51371e_0_362"/>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g1086e51371e_0_362"/>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g1086e51371e_0_362"/>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g1086e51371e_0_362"/>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g1086e51371e_0_362"/>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g1086e51371e_0_362"/>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g1086e51371e_0_362"/>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g1086e51371e_0_362"/>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1086e51371e_0_362"/>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1086e51371e_0_362"/>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1" name="Google Shape;691;g1086e51371e_0_362"/>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g1086e51371e_0_362"/>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1086e51371e_0_362"/>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1086e51371e_0_362"/>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1086e51371e_0_362"/>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1086e51371e_0_362"/>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g1086e51371e_0_362"/>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g1086e51371e_0_362"/>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1086e51371e_0_362"/>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1086e51371e_0_362"/>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1086e51371e_0_362"/>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1086e51371e_0_362"/>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3" name="Google Shape;703;g1086e51371e_0_362"/>
          <p:cNvGrpSpPr/>
          <p:nvPr/>
        </p:nvGrpSpPr>
        <p:grpSpPr>
          <a:xfrm>
            <a:off x="6376040" y="2422439"/>
            <a:ext cx="1714567" cy="1460806"/>
            <a:chOff x="6117656" y="2752309"/>
            <a:chExt cx="1407690" cy="1286147"/>
          </a:xfrm>
        </p:grpSpPr>
        <p:sp>
          <p:nvSpPr>
            <p:cNvPr id="704" name="Google Shape;704;g1086e51371e_0_362"/>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g1086e51371e_0_362"/>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g1086e51371e_0_362"/>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g1086e51371e_0_362"/>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g1086e51371e_0_362"/>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g1086e51371e_0_362"/>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g1086e51371e_0_362"/>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g1086e51371e_0_362"/>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1086e51371e_0_362"/>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g1086e51371e_0_362"/>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g1086e51371e_0_362"/>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1086e51371e_0_362"/>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1086e51371e_0_362"/>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1086e51371e_0_362"/>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g1086e51371e_0_362"/>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1086e51371e_0_362"/>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1086e51371e_0_362"/>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g1086e51371e_0_362"/>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25"/>
        <p:cNvGrpSpPr/>
        <p:nvPr/>
      </p:nvGrpSpPr>
      <p:grpSpPr>
        <a:xfrm>
          <a:off x="0" y="0"/>
          <a:ext cx="0" cy="0"/>
          <a:chOff x="0" y="0"/>
          <a:chExt cx="0" cy="0"/>
        </a:xfrm>
      </p:grpSpPr>
      <p:sp>
        <p:nvSpPr>
          <p:cNvPr id="726" name="Google Shape;726;g1086e51371e_0_1031"/>
          <p:cNvSpPr txBox="1">
            <a:spLocks noGrp="1"/>
          </p:cNvSpPr>
          <p:nvPr>
            <p:ph type="ctrTitle"/>
          </p:nvPr>
        </p:nvSpPr>
        <p:spPr>
          <a:xfrm>
            <a:off x="5030650" y="397675"/>
            <a:ext cx="18063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 AND</a:t>
            </a:r>
            <a:endParaRPr>
              <a:latin typeface="Anton"/>
              <a:ea typeface="Anton"/>
              <a:cs typeface="Anton"/>
              <a:sym typeface="Anton"/>
            </a:endParaRPr>
          </a:p>
        </p:txBody>
      </p:sp>
      <p:sp>
        <p:nvSpPr>
          <p:cNvPr id="727" name="Google Shape;727;g1086e51371e_0_1031"/>
          <p:cNvSpPr txBox="1">
            <a:spLocks noGrp="1"/>
          </p:cNvSpPr>
          <p:nvPr>
            <p:ph type="subTitle" idx="1"/>
          </p:nvPr>
        </p:nvSpPr>
        <p:spPr>
          <a:xfrm flipH="1">
            <a:off x="3193725" y="2733200"/>
            <a:ext cx="5882700" cy="1865100"/>
          </a:xfrm>
          <a:prstGeom prst="rect">
            <a:avLst/>
          </a:prstGeom>
          <a:noFill/>
          <a:ln>
            <a:noFill/>
          </a:ln>
        </p:spPr>
        <p:txBody>
          <a:bodyPr spcFirstLastPara="1" wrap="square" lIns="91425" tIns="234000" rIns="91425" bIns="0" anchor="ctr" anchorCtr="0">
            <a:noAutofit/>
          </a:bodyPr>
          <a:lstStyle/>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Cổng AND chỉ cho ra mức logic cao “1” nếu tất cả các ngõ vào của cổng AND ở mức logic cao “1” </a:t>
            </a:r>
            <a:endParaRPr sz="16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Nếu bất kì ngõ vào nào của cổng AND có mức logic thấp “0” thì ngõ ra sẽ có mức logic thấp “0”</a:t>
            </a:r>
            <a:endParaRPr sz="16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Biểu thức Boolean ngõ ra của cổng AND: Y = A.B</a:t>
            </a:r>
            <a:endParaRPr sz="1600">
              <a:solidFill>
                <a:srgbClr val="000000"/>
              </a:solidFill>
              <a:latin typeface="Signika Medium"/>
              <a:ea typeface="Signika Medium"/>
              <a:cs typeface="Signika Medium"/>
              <a:sym typeface="Signika Medium"/>
            </a:endParaRPr>
          </a:p>
        </p:txBody>
      </p:sp>
      <p:pic>
        <p:nvPicPr>
          <p:cNvPr id="728" name="Google Shape;728;g1086e51371e_0_1031"/>
          <p:cNvPicPr preferRelativeResize="0"/>
          <p:nvPr/>
        </p:nvPicPr>
        <p:blipFill>
          <a:blip r:embed="rId3">
            <a:alphaModFix/>
          </a:blip>
          <a:stretch>
            <a:fillRect/>
          </a:stretch>
        </p:blipFill>
        <p:spPr>
          <a:xfrm>
            <a:off x="4902400" y="1337425"/>
            <a:ext cx="2997851" cy="1079900"/>
          </a:xfrm>
          <a:prstGeom prst="rect">
            <a:avLst/>
          </a:prstGeom>
          <a:noFill/>
          <a:ln>
            <a:noFill/>
          </a:ln>
        </p:spPr>
      </p:pic>
      <p:graphicFrame>
        <p:nvGraphicFramePr>
          <p:cNvPr id="729" name="Google Shape;729;g1086e51371e_0_1031"/>
          <p:cNvGraphicFramePr/>
          <p:nvPr/>
        </p:nvGraphicFramePr>
        <p:xfrm>
          <a:off x="514100" y="878863"/>
          <a:ext cx="2517825" cy="3340375"/>
        </p:xfrm>
        <a:graphic>
          <a:graphicData uri="http://schemas.openxmlformats.org/drawingml/2006/table">
            <a:tbl>
              <a:tblPr>
                <a:noFill/>
                <a:tableStyleId>{1FA4D147-E2CC-4FCA-A828-6EFF7F230C29}</a:tableStyleId>
              </a:tblPr>
              <a:tblGrid>
                <a:gridCol w="839275">
                  <a:extLst>
                    <a:ext uri="{9D8B030D-6E8A-4147-A177-3AD203B41FA5}">
                      <a16:colId xmlns:a16="http://schemas.microsoft.com/office/drawing/2014/main" val="20000"/>
                    </a:ext>
                  </a:extLst>
                </a:gridCol>
                <a:gridCol w="839275">
                  <a:extLst>
                    <a:ext uri="{9D8B030D-6E8A-4147-A177-3AD203B41FA5}">
                      <a16:colId xmlns:a16="http://schemas.microsoft.com/office/drawing/2014/main" val="20001"/>
                    </a:ext>
                  </a:extLst>
                </a:gridCol>
                <a:gridCol w="839275">
                  <a:extLst>
                    <a:ext uri="{9D8B030D-6E8A-4147-A177-3AD203B41FA5}">
                      <a16:colId xmlns:a16="http://schemas.microsoft.com/office/drawing/2014/main" val="20002"/>
                    </a:ext>
                  </a:extLst>
                </a:gridCol>
              </a:tblGrid>
              <a:tr h="489250">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5702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702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5702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5702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5702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33"/>
        <p:cNvGrpSpPr/>
        <p:nvPr/>
      </p:nvGrpSpPr>
      <p:grpSpPr>
        <a:xfrm>
          <a:off x="0" y="0"/>
          <a:ext cx="0" cy="0"/>
          <a:chOff x="0" y="0"/>
          <a:chExt cx="0" cy="0"/>
        </a:xfrm>
      </p:grpSpPr>
      <p:sp>
        <p:nvSpPr>
          <p:cNvPr id="734" name="Google Shape;734;g1086e51371e_0_1038"/>
          <p:cNvSpPr txBox="1">
            <a:spLocks noGrp="1"/>
          </p:cNvSpPr>
          <p:nvPr>
            <p:ph type="ctrTitle"/>
          </p:nvPr>
        </p:nvSpPr>
        <p:spPr>
          <a:xfrm>
            <a:off x="5030650" y="397675"/>
            <a:ext cx="18063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OR</a:t>
            </a:r>
            <a:endParaRPr>
              <a:latin typeface="Anton"/>
              <a:ea typeface="Anton"/>
              <a:cs typeface="Anton"/>
              <a:sym typeface="Anton"/>
            </a:endParaRPr>
          </a:p>
        </p:txBody>
      </p:sp>
      <p:sp>
        <p:nvSpPr>
          <p:cNvPr id="735" name="Google Shape;735;g1086e51371e_0_1038"/>
          <p:cNvSpPr txBox="1">
            <a:spLocks noGrp="1"/>
          </p:cNvSpPr>
          <p:nvPr>
            <p:ph type="subTitle" idx="1"/>
          </p:nvPr>
        </p:nvSpPr>
        <p:spPr>
          <a:xfrm flipH="1">
            <a:off x="3193725" y="2733200"/>
            <a:ext cx="5882700" cy="1843200"/>
          </a:xfrm>
          <a:prstGeom prst="rect">
            <a:avLst/>
          </a:prstGeom>
          <a:noFill/>
          <a:ln>
            <a:noFill/>
          </a:ln>
        </p:spPr>
        <p:txBody>
          <a:bodyPr spcFirstLastPara="1" wrap="square" lIns="91425" tIns="234000" rIns="91425" bIns="0" anchor="ctr" anchorCtr="0">
            <a:noAutofit/>
          </a:bodyPr>
          <a:lstStyle/>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Ngõ ra cổng OR ở mức logic thấp “0” chỉ khi tất cả ngõ vào của cổng OR ở mức logic thấp “0”</a:t>
            </a:r>
            <a:endParaRPr sz="16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Nếu bất kì ngõ vào nào của cổng OR có mức logic cao “1” thì ngõ ra sẽ có mức logic cao “1”</a:t>
            </a:r>
            <a:endParaRPr sz="19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Biểu thức Boolean ngõ ra của cổng OR: Y = A + B</a:t>
            </a:r>
            <a:endParaRPr sz="1600">
              <a:solidFill>
                <a:srgbClr val="000000"/>
              </a:solidFill>
              <a:latin typeface="Signika Medium"/>
              <a:ea typeface="Signika Medium"/>
              <a:cs typeface="Signika Medium"/>
              <a:sym typeface="Signika Medium"/>
            </a:endParaRPr>
          </a:p>
        </p:txBody>
      </p:sp>
      <p:graphicFrame>
        <p:nvGraphicFramePr>
          <p:cNvPr id="736" name="Google Shape;736;g1086e51371e_0_1038"/>
          <p:cNvGraphicFramePr/>
          <p:nvPr/>
        </p:nvGraphicFramePr>
        <p:xfrm>
          <a:off x="506600" y="912300"/>
          <a:ext cx="2530850" cy="3640350"/>
        </p:xfrm>
        <a:graphic>
          <a:graphicData uri="http://schemas.openxmlformats.org/drawingml/2006/table">
            <a:tbl>
              <a:tblPr>
                <a:noFill/>
                <a:tableStyleId>{1FA4D147-E2CC-4FCA-A828-6EFF7F230C29}</a:tableStyleId>
              </a:tblPr>
              <a:tblGrid>
                <a:gridCol w="841550">
                  <a:extLst>
                    <a:ext uri="{9D8B030D-6E8A-4147-A177-3AD203B41FA5}">
                      <a16:colId xmlns:a16="http://schemas.microsoft.com/office/drawing/2014/main" val="20000"/>
                    </a:ext>
                  </a:extLst>
                </a:gridCol>
                <a:gridCol w="847750">
                  <a:extLst>
                    <a:ext uri="{9D8B030D-6E8A-4147-A177-3AD203B41FA5}">
                      <a16:colId xmlns:a16="http://schemas.microsoft.com/office/drawing/2014/main" val="20001"/>
                    </a:ext>
                  </a:extLst>
                </a:gridCol>
                <a:gridCol w="841550">
                  <a:extLst>
                    <a:ext uri="{9D8B030D-6E8A-4147-A177-3AD203B41FA5}">
                      <a16:colId xmlns:a16="http://schemas.microsoft.com/office/drawing/2014/main" val="20002"/>
                    </a:ext>
                  </a:extLst>
                </a:gridCol>
              </a:tblGrid>
              <a:tr h="606725">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pic>
        <p:nvPicPr>
          <p:cNvPr id="737" name="Google Shape;737;g1086e51371e_0_1038"/>
          <p:cNvPicPr preferRelativeResize="0"/>
          <p:nvPr/>
        </p:nvPicPr>
        <p:blipFill>
          <a:blip r:embed="rId3">
            <a:alphaModFix/>
          </a:blip>
          <a:stretch>
            <a:fillRect/>
          </a:stretch>
        </p:blipFill>
        <p:spPr>
          <a:xfrm>
            <a:off x="4849355" y="1236551"/>
            <a:ext cx="3162397" cy="113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41"/>
        <p:cNvGrpSpPr/>
        <p:nvPr/>
      </p:nvGrpSpPr>
      <p:grpSpPr>
        <a:xfrm>
          <a:off x="0" y="0"/>
          <a:ext cx="0" cy="0"/>
          <a:chOff x="0" y="0"/>
          <a:chExt cx="0" cy="0"/>
        </a:xfrm>
      </p:grpSpPr>
      <p:sp>
        <p:nvSpPr>
          <p:cNvPr id="742" name="Google Shape;742;g1086e51371e_0_1045"/>
          <p:cNvSpPr txBox="1">
            <a:spLocks noGrp="1"/>
          </p:cNvSpPr>
          <p:nvPr>
            <p:ph type="ctrTitle"/>
          </p:nvPr>
        </p:nvSpPr>
        <p:spPr>
          <a:xfrm>
            <a:off x="4883475" y="401275"/>
            <a:ext cx="27006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XOR (Exclusive OR)</a:t>
            </a:r>
            <a:endParaRPr>
              <a:latin typeface="Anton"/>
              <a:ea typeface="Anton"/>
              <a:cs typeface="Anton"/>
              <a:sym typeface="Anton"/>
            </a:endParaRPr>
          </a:p>
        </p:txBody>
      </p:sp>
      <p:sp>
        <p:nvSpPr>
          <p:cNvPr id="743" name="Google Shape;743;g1086e51371e_0_1045"/>
          <p:cNvSpPr txBox="1">
            <a:spLocks noGrp="1"/>
          </p:cNvSpPr>
          <p:nvPr>
            <p:ph type="subTitle" idx="1"/>
          </p:nvPr>
        </p:nvSpPr>
        <p:spPr>
          <a:xfrm flipH="1">
            <a:off x="3193725" y="2733200"/>
            <a:ext cx="5882700" cy="1843200"/>
          </a:xfrm>
          <a:prstGeom prst="rect">
            <a:avLst/>
          </a:prstGeom>
          <a:noFill/>
          <a:ln>
            <a:noFill/>
          </a:ln>
        </p:spPr>
        <p:txBody>
          <a:bodyPr spcFirstLastPara="1" wrap="square" lIns="91425" tIns="234000" rIns="91425" bIns="0" anchor="ctr" anchorCtr="0">
            <a:noAutofit/>
          </a:bodyPr>
          <a:lstStyle/>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Cổng XOR là cổng logic kỹ thuật số có ngõ ra mức cao “1” nếu một và chỉ một trong số các ngõ vào của cổng ở mức logic cao “1”</a:t>
            </a:r>
            <a:endParaRPr sz="16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Nếu cả hai ngõ vào đều ở mức logic cao “1” hoặc thấp “0”, ngõ ra của cổng XOR có mức logic thấp “0”</a:t>
            </a:r>
            <a:endParaRPr sz="1600">
              <a:solidFill>
                <a:srgbClr val="000000"/>
              </a:solidFill>
              <a:latin typeface="Signika Medium"/>
              <a:ea typeface="Signika Medium"/>
              <a:cs typeface="Signika Medium"/>
              <a:sym typeface="Signika Medium"/>
            </a:endParaRPr>
          </a:p>
          <a:p>
            <a:pPr marL="0" lvl="0" indent="0" algn="l" rtl="0">
              <a:lnSpc>
                <a:spcPct val="100000"/>
              </a:lnSpc>
              <a:spcBef>
                <a:spcPts val="1600"/>
              </a:spcBef>
              <a:spcAft>
                <a:spcPts val="0"/>
              </a:spcAft>
              <a:buSzPts val="1000"/>
              <a:buNone/>
            </a:pPr>
            <a:r>
              <a:rPr lang="en" sz="1600">
                <a:solidFill>
                  <a:srgbClr val="000000"/>
                </a:solidFill>
                <a:latin typeface="Signika Medium"/>
                <a:ea typeface="Signika Medium"/>
                <a:cs typeface="Signika Medium"/>
                <a:sym typeface="Signika Medium"/>
              </a:rPr>
              <a:t>Biểu thức Boolean ngõ ra của cổng XOR: Y = A ⊕ B</a:t>
            </a:r>
            <a:endParaRPr sz="1600">
              <a:solidFill>
                <a:srgbClr val="000000"/>
              </a:solidFill>
              <a:latin typeface="Signika Medium"/>
              <a:ea typeface="Signika Medium"/>
              <a:cs typeface="Signika Medium"/>
              <a:sym typeface="Signika Medium"/>
            </a:endParaRPr>
          </a:p>
        </p:txBody>
      </p:sp>
      <p:graphicFrame>
        <p:nvGraphicFramePr>
          <p:cNvPr id="744" name="Google Shape;744;g1086e51371e_0_1045"/>
          <p:cNvGraphicFramePr/>
          <p:nvPr/>
        </p:nvGraphicFramePr>
        <p:xfrm>
          <a:off x="474450" y="936050"/>
          <a:ext cx="2590700" cy="3640350"/>
        </p:xfrm>
        <a:graphic>
          <a:graphicData uri="http://schemas.openxmlformats.org/drawingml/2006/table">
            <a:tbl>
              <a:tblPr>
                <a:noFill/>
                <a:tableStyleId>{1FA4D147-E2CC-4FCA-A828-6EFF7F230C29}</a:tableStyleId>
              </a:tblPr>
              <a:tblGrid>
                <a:gridCol w="861450">
                  <a:extLst>
                    <a:ext uri="{9D8B030D-6E8A-4147-A177-3AD203B41FA5}">
                      <a16:colId xmlns:a16="http://schemas.microsoft.com/office/drawing/2014/main" val="20000"/>
                    </a:ext>
                  </a:extLst>
                </a:gridCol>
                <a:gridCol w="867800">
                  <a:extLst>
                    <a:ext uri="{9D8B030D-6E8A-4147-A177-3AD203B41FA5}">
                      <a16:colId xmlns:a16="http://schemas.microsoft.com/office/drawing/2014/main" val="20001"/>
                    </a:ext>
                  </a:extLst>
                </a:gridCol>
                <a:gridCol w="861450">
                  <a:extLst>
                    <a:ext uri="{9D8B030D-6E8A-4147-A177-3AD203B41FA5}">
                      <a16:colId xmlns:a16="http://schemas.microsoft.com/office/drawing/2014/main" val="20002"/>
                    </a:ext>
                  </a:extLst>
                </a:gridCol>
              </a:tblGrid>
              <a:tr h="606725">
                <a:tc gridSpan="2">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INPUT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1200"/>
                        </a:spcBef>
                        <a:spcAft>
                          <a:spcPts val="0"/>
                        </a:spcAft>
                        <a:buNone/>
                      </a:pPr>
                      <a:r>
                        <a:rPr lang="en" sz="1300">
                          <a:latin typeface="Signika Medium"/>
                          <a:ea typeface="Signika Medium"/>
                          <a:cs typeface="Signika Medium"/>
                          <a:sym typeface="Signika Medium"/>
                        </a:rPr>
                        <a:t>OUTPUT</a:t>
                      </a:r>
                      <a:endParaRPr sz="13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A</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B</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Y</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606725">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1</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lvl="0" indent="0" algn="ctr" rtl="0">
                        <a:lnSpc>
                          <a:spcPct val="115000"/>
                        </a:lnSpc>
                        <a:spcBef>
                          <a:spcPts val="1200"/>
                        </a:spcBef>
                        <a:spcAft>
                          <a:spcPts val="0"/>
                        </a:spcAft>
                        <a:buNone/>
                      </a:pPr>
                      <a:r>
                        <a:rPr lang="en" sz="1600">
                          <a:latin typeface="Signika Medium"/>
                          <a:ea typeface="Signika Medium"/>
                          <a:cs typeface="Signika Medium"/>
                          <a:sym typeface="Signika Medium"/>
                        </a:rPr>
                        <a:t>0</a:t>
                      </a:r>
                      <a:endParaRPr sz="1600">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pic>
        <p:nvPicPr>
          <p:cNvPr id="745" name="Google Shape;745;g1086e51371e_0_1045"/>
          <p:cNvPicPr preferRelativeResize="0"/>
          <p:nvPr/>
        </p:nvPicPr>
        <p:blipFill>
          <a:blip r:embed="rId3">
            <a:alphaModFix/>
          </a:blip>
          <a:stretch>
            <a:fillRect/>
          </a:stretch>
        </p:blipFill>
        <p:spPr>
          <a:xfrm>
            <a:off x="4883475" y="1376875"/>
            <a:ext cx="3105792" cy="111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49"/>
        <p:cNvGrpSpPr/>
        <p:nvPr/>
      </p:nvGrpSpPr>
      <p:grpSpPr>
        <a:xfrm>
          <a:off x="0" y="0"/>
          <a:ext cx="0" cy="0"/>
          <a:chOff x="0" y="0"/>
          <a:chExt cx="0" cy="0"/>
        </a:xfrm>
      </p:grpSpPr>
      <p:sp>
        <p:nvSpPr>
          <p:cNvPr id="750" name="Google Shape;750;g1086e51371e_1_236"/>
          <p:cNvSpPr txBox="1">
            <a:spLocks noGrp="1"/>
          </p:cNvSpPr>
          <p:nvPr>
            <p:ph type="ctrTitle"/>
          </p:nvPr>
        </p:nvSpPr>
        <p:spPr>
          <a:xfrm>
            <a:off x="5030650" y="397675"/>
            <a:ext cx="17931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Half Adder</a:t>
            </a:r>
            <a:endParaRPr>
              <a:latin typeface="Anton"/>
              <a:ea typeface="Anton"/>
              <a:cs typeface="Anton"/>
              <a:sym typeface="Anton"/>
            </a:endParaRPr>
          </a:p>
        </p:txBody>
      </p:sp>
      <p:graphicFrame>
        <p:nvGraphicFramePr>
          <p:cNvPr id="751" name="Google Shape;751;g1086e51371e_1_236"/>
          <p:cNvGraphicFramePr/>
          <p:nvPr/>
        </p:nvGraphicFramePr>
        <p:xfrm>
          <a:off x="512938" y="1126553"/>
          <a:ext cx="2566150" cy="3340375"/>
        </p:xfrm>
        <a:graphic>
          <a:graphicData uri="http://schemas.openxmlformats.org/drawingml/2006/table">
            <a:tbl>
              <a:tblPr>
                <a:noFill/>
                <a:tableStyleId>{E40D7EFF-441E-49B6-96DA-913E986725D4}</a:tableStyleId>
              </a:tblPr>
              <a:tblGrid>
                <a:gridCol w="627925">
                  <a:extLst>
                    <a:ext uri="{9D8B030D-6E8A-4147-A177-3AD203B41FA5}">
                      <a16:colId xmlns:a16="http://schemas.microsoft.com/office/drawing/2014/main" val="20000"/>
                    </a:ext>
                  </a:extLst>
                </a:gridCol>
                <a:gridCol w="621850">
                  <a:extLst>
                    <a:ext uri="{9D8B030D-6E8A-4147-A177-3AD203B41FA5}">
                      <a16:colId xmlns:a16="http://schemas.microsoft.com/office/drawing/2014/main" val="20001"/>
                    </a:ext>
                  </a:extLst>
                </a:gridCol>
                <a:gridCol w="634025">
                  <a:extLst>
                    <a:ext uri="{9D8B030D-6E8A-4147-A177-3AD203B41FA5}">
                      <a16:colId xmlns:a16="http://schemas.microsoft.com/office/drawing/2014/main" val="20002"/>
                    </a:ext>
                  </a:extLst>
                </a:gridCol>
                <a:gridCol w="682350">
                  <a:extLst>
                    <a:ext uri="{9D8B030D-6E8A-4147-A177-3AD203B41FA5}">
                      <a16:colId xmlns:a16="http://schemas.microsoft.com/office/drawing/2014/main" val="20003"/>
                    </a:ext>
                  </a:extLst>
                </a:gridCol>
              </a:tblGrid>
              <a:tr h="489250">
                <a:tc gridSpan="2">
                  <a:txBody>
                    <a:bodyPr/>
                    <a:lstStyle/>
                    <a:p>
                      <a:pPr marL="0" marR="0" lvl="0" indent="0" algn="ctr" rtl="0">
                        <a:lnSpc>
                          <a:spcPct val="115000"/>
                        </a:lnSpc>
                        <a:spcBef>
                          <a:spcPts val="0"/>
                        </a:spcBef>
                        <a:spcAft>
                          <a:spcPts val="0"/>
                        </a:spcAft>
                        <a:buClr>
                          <a:srgbClr val="000000"/>
                        </a:buClr>
                        <a:buSzPts val="1300"/>
                        <a:buFont typeface="Arial"/>
                        <a:buNone/>
                      </a:pPr>
                      <a:r>
                        <a:rPr lang="en" sz="1300" u="none" strike="noStrike" cap="none">
                          <a:latin typeface="Signika Medium"/>
                          <a:ea typeface="Signika Medium"/>
                          <a:cs typeface="Signika Medium"/>
                          <a:sym typeface="Signika Medium"/>
                        </a:rPr>
                        <a:t>INPUT</a:t>
                      </a:r>
                      <a:endParaRPr sz="13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lnSpc>
                          <a:spcPct val="115000"/>
                        </a:lnSpc>
                        <a:spcBef>
                          <a:spcPts val="0"/>
                        </a:spcBef>
                        <a:spcAft>
                          <a:spcPts val="0"/>
                        </a:spcAft>
                        <a:buClr>
                          <a:srgbClr val="000000"/>
                        </a:buClr>
                        <a:buSzPts val="1300"/>
                        <a:buFont typeface="Arial"/>
                        <a:buNone/>
                      </a:pPr>
                      <a:r>
                        <a:rPr lang="en" sz="1300" u="none" strike="noStrike" cap="none">
                          <a:latin typeface="Signika Medium"/>
                          <a:ea typeface="Signika Medium"/>
                          <a:cs typeface="Signika Medium"/>
                          <a:sym typeface="Signika Medium"/>
                        </a:rPr>
                        <a:t>OUTPUT</a:t>
                      </a:r>
                      <a:endParaRPr sz="13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0"/>
                  </a:ext>
                </a:extLst>
              </a:tr>
              <a:tr h="5702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A</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B</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Sum</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Cout</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5702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5702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5702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5702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bl>
          </a:graphicData>
        </a:graphic>
      </p:graphicFrame>
      <p:pic>
        <p:nvPicPr>
          <p:cNvPr id="752" name="Google Shape;752;g1086e51371e_1_236"/>
          <p:cNvPicPr preferRelativeResize="0"/>
          <p:nvPr/>
        </p:nvPicPr>
        <p:blipFill rotWithShape="1">
          <a:blip r:embed="rId3">
            <a:alphaModFix/>
          </a:blip>
          <a:srcRect/>
          <a:stretch/>
        </p:blipFill>
        <p:spPr>
          <a:xfrm>
            <a:off x="4538529" y="1013744"/>
            <a:ext cx="3193093" cy="1847643"/>
          </a:xfrm>
          <a:prstGeom prst="rect">
            <a:avLst/>
          </a:prstGeom>
          <a:noFill/>
          <a:ln>
            <a:noFill/>
          </a:ln>
        </p:spPr>
      </p:pic>
      <p:sp>
        <p:nvSpPr>
          <p:cNvPr id="753" name="Google Shape;753;g1086e51371e_1_236"/>
          <p:cNvSpPr txBox="1"/>
          <p:nvPr/>
        </p:nvSpPr>
        <p:spPr>
          <a:xfrm>
            <a:off x="3702900" y="2886000"/>
            <a:ext cx="5441100" cy="225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600"/>
              </a:spcBef>
              <a:spcAft>
                <a:spcPts val="0"/>
              </a:spcAft>
              <a:buNone/>
            </a:pPr>
            <a:r>
              <a:rPr lang="en" sz="1600">
                <a:latin typeface="Signika Medium"/>
                <a:ea typeface="Signika Medium"/>
                <a:cs typeface="Signika Medium"/>
                <a:sym typeface="Signika Medium"/>
              </a:rPr>
              <a:t>Là mạch có khả năng thực hiện các phép cộng đơn giản bằng cách sử dụng các cổng logic, cụ thể ở mạch này là cổng XOR và cổng AND</a:t>
            </a:r>
            <a:endParaRPr sz="1600">
              <a:latin typeface="Signika Medium"/>
              <a:ea typeface="Signika Medium"/>
              <a:cs typeface="Signika Medium"/>
              <a:sym typeface="Signika Medium"/>
            </a:endParaRPr>
          </a:p>
          <a:p>
            <a:pPr marL="0" lvl="0" indent="0" algn="l" rtl="0">
              <a:lnSpc>
                <a:spcPct val="115000"/>
              </a:lnSpc>
              <a:spcBef>
                <a:spcPts val="1600"/>
              </a:spcBef>
              <a:spcAft>
                <a:spcPts val="0"/>
              </a:spcAft>
              <a:buNone/>
            </a:pPr>
            <a:r>
              <a:rPr lang="en" sz="1600">
                <a:latin typeface="Signika Medium"/>
                <a:ea typeface="Signika Medium"/>
                <a:cs typeface="Signika Medium"/>
                <a:sym typeface="Signika Medium"/>
              </a:rPr>
              <a:t>Biểu thức rút gọn: Sum = A ⊕ B</a:t>
            </a:r>
            <a:endParaRPr sz="1600">
              <a:latin typeface="Signika Medium"/>
              <a:ea typeface="Signika Medium"/>
              <a:cs typeface="Signika Medium"/>
              <a:sym typeface="Signika Medium"/>
            </a:endParaRPr>
          </a:p>
          <a:p>
            <a:pPr marL="0" lvl="0" indent="0" algn="l" rtl="0">
              <a:lnSpc>
                <a:spcPct val="115000"/>
              </a:lnSpc>
              <a:spcBef>
                <a:spcPts val="1600"/>
              </a:spcBef>
              <a:spcAft>
                <a:spcPts val="0"/>
              </a:spcAft>
              <a:buNone/>
            </a:pPr>
            <a:r>
              <a:rPr lang="en" sz="1600">
                <a:latin typeface="Signika Medium"/>
                <a:ea typeface="Signika Medium"/>
                <a:cs typeface="Signika Medium"/>
                <a:sym typeface="Signika Medium"/>
              </a:rPr>
              <a:t>Biểu thức rút gọn: Cout = A.B</a:t>
            </a:r>
            <a:endParaRPr sz="1600">
              <a:latin typeface="Signika Medium"/>
              <a:ea typeface="Signika Medium"/>
              <a:cs typeface="Signika Medium"/>
              <a:sym typeface="Signika Medium"/>
            </a:endParaRPr>
          </a:p>
          <a:p>
            <a:pPr marL="0" lvl="0" indent="0" algn="l" rtl="0">
              <a:spcBef>
                <a:spcPts val="0"/>
              </a:spcBef>
              <a:spcAft>
                <a:spcPts val="0"/>
              </a:spcAft>
              <a:buNone/>
            </a:pPr>
            <a:endParaRPr sz="1600">
              <a:latin typeface="Signika Medium"/>
              <a:ea typeface="Signika Medium"/>
              <a:cs typeface="Signika Medium"/>
              <a:sym typeface="Signik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57"/>
        <p:cNvGrpSpPr/>
        <p:nvPr/>
      </p:nvGrpSpPr>
      <p:grpSpPr>
        <a:xfrm>
          <a:off x="0" y="0"/>
          <a:ext cx="0" cy="0"/>
          <a:chOff x="0" y="0"/>
          <a:chExt cx="0" cy="0"/>
        </a:xfrm>
      </p:grpSpPr>
      <p:sp>
        <p:nvSpPr>
          <p:cNvPr id="758" name="Google Shape;758;g1086e51371e_1_243"/>
          <p:cNvSpPr txBox="1">
            <a:spLocks noGrp="1"/>
          </p:cNvSpPr>
          <p:nvPr>
            <p:ph type="ctrTitle"/>
          </p:nvPr>
        </p:nvSpPr>
        <p:spPr>
          <a:xfrm>
            <a:off x="5030650" y="397675"/>
            <a:ext cx="1806300" cy="481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
                <a:latin typeface="Anton"/>
                <a:ea typeface="Anton"/>
                <a:cs typeface="Anton"/>
                <a:sym typeface="Anton"/>
              </a:rPr>
              <a:t>Full Adder</a:t>
            </a:r>
            <a:endParaRPr>
              <a:latin typeface="Anton"/>
              <a:ea typeface="Anton"/>
              <a:cs typeface="Anton"/>
              <a:sym typeface="Anton"/>
            </a:endParaRPr>
          </a:p>
        </p:txBody>
      </p:sp>
      <p:graphicFrame>
        <p:nvGraphicFramePr>
          <p:cNvPr id="759" name="Google Shape;759;g1086e51371e_1_243"/>
          <p:cNvGraphicFramePr/>
          <p:nvPr/>
        </p:nvGraphicFramePr>
        <p:xfrm>
          <a:off x="83883" y="194650"/>
          <a:ext cx="2612575" cy="4785288"/>
        </p:xfrm>
        <a:graphic>
          <a:graphicData uri="http://schemas.openxmlformats.org/drawingml/2006/table">
            <a:tbl>
              <a:tblPr>
                <a:noFill/>
                <a:tableStyleId>{E40D7EFF-441E-49B6-96DA-913E986725D4}</a:tableStyleId>
              </a:tblPr>
              <a:tblGrid>
                <a:gridCol w="467200">
                  <a:extLst>
                    <a:ext uri="{9D8B030D-6E8A-4147-A177-3AD203B41FA5}">
                      <a16:colId xmlns:a16="http://schemas.microsoft.com/office/drawing/2014/main" val="20000"/>
                    </a:ext>
                  </a:extLst>
                </a:gridCol>
                <a:gridCol w="470650">
                  <a:extLst>
                    <a:ext uri="{9D8B030D-6E8A-4147-A177-3AD203B41FA5}">
                      <a16:colId xmlns:a16="http://schemas.microsoft.com/office/drawing/2014/main" val="20001"/>
                    </a:ext>
                  </a:extLst>
                </a:gridCol>
                <a:gridCol w="470650">
                  <a:extLst>
                    <a:ext uri="{9D8B030D-6E8A-4147-A177-3AD203B41FA5}">
                      <a16:colId xmlns:a16="http://schemas.microsoft.com/office/drawing/2014/main" val="20002"/>
                    </a:ext>
                  </a:extLst>
                </a:gridCol>
                <a:gridCol w="538575">
                  <a:extLst>
                    <a:ext uri="{9D8B030D-6E8A-4147-A177-3AD203B41FA5}">
                      <a16:colId xmlns:a16="http://schemas.microsoft.com/office/drawing/2014/main" val="20003"/>
                    </a:ext>
                  </a:extLst>
                </a:gridCol>
                <a:gridCol w="665500">
                  <a:extLst>
                    <a:ext uri="{9D8B030D-6E8A-4147-A177-3AD203B41FA5}">
                      <a16:colId xmlns:a16="http://schemas.microsoft.com/office/drawing/2014/main" val="20004"/>
                    </a:ext>
                  </a:extLst>
                </a:gridCol>
              </a:tblGrid>
              <a:tr h="610025">
                <a:tc gridSpan="3">
                  <a:txBody>
                    <a:bodyPr/>
                    <a:lstStyle/>
                    <a:p>
                      <a:pPr marL="0" marR="0" lvl="0" indent="0" algn="ctr" rtl="0">
                        <a:lnSpc>
                          <a:spcPct val="115000"/>
                        </a:lnSpc>
                        <a:spcBef>
                          <a:spcPts val="0"/>
                        </a:spcBef>
                        <a:spcAft>
                          <a:spcPts val="0"/>
                        </a:spcAft>
                        <a:buClr>
                          <a:srgbClr val="000000"/>
                        </a:buClr>
                        <a:buSzPts val="1300"/>
                        <a:buFont typeface="Arial"/>
                        <a:buNone/>
                      </a:pPr>
                      <a:r>
                        <a:rPr lang="en" sz="1300" u="none" strike="noStrike" cap="none">
                          <a:latin typeface="Signika Medium"/>
                          <a:ea typeface="Signika Medium"/>
                          <a:cs typeface="Signika Medium"/>
                          <a:sym typeface="Signika Medium"/>
                        </a:rPr>
                        <a:t>INPUT</a:t>
                      </a:r>
                      <a:endParaRPr sz="13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ctr" rtl="0">
                        <a:lnSpc>
                          <a:spcPct val="115000"/>
                        </a:lnSpc>
                        <a:spcBef>
                          <a:spcPts val="0"/>
                        </a:spcBef>
                        <a:spcAft>
                          <a:spcPts val="0"/>
                        </a:spcAft>
                        <a:buClr>
                          <a:srgbClr val="000000"/>
                        </a:buClr>
                        <a:buSzPts val="1300"/>
                        <a:buFont typeface="Arial"/>
                        <a:buNone/>
                      </a:pPr>
                      <a:r>
                        <a:rPr lang="en" sz="1300" u="none" strike="noStrike" cap="none">
                          <a:latin typeface="Signika Medium"/>
                          <a:ea typeface="Signika Medium"/>
                          <a:cs typeface="Signika Medium"/>
                          <a:sym typeface="Signika Medium"/>
                        </a:rPr>
                        <a:t>OUTPUT</a:t>
                      </a:r>
                      <a:endParaRPr sz="13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0"/>
                  </a:ext>
                </a:extLst>
              </a:tr>
              <a:tr h="44317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A</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B</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Cin</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Sum</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Cout</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44317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466350">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44317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44317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r h="495800">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500325">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7"/>
                  </a:ext>
                </a:extLst>
              </a:tr>
              <a:tr h="454500">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0</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r h="454500">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2F2F2"/>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Signika Medium"/>
                          <a:ea typeface="Signika Medium"/>
                          <a:cs typeface="Signika Medium"/>
                          <a:sym typeface="Signika Medium"/>
                        </a:rPr>
                        <a:t>1</a:t>
                      </a:r>
                      <a:endParaRPr sz="1600" u="none" strike="noStrike" cap="none">
                        <a:latin typeface="Signika Medium"/>
                        <a:ea typeface="Signika Medium"/>
                        <a:cs typeface="Signika Medium"/>
                        <a:sym typeface="Signika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9"/>
                  </a:ext>
                </a:extLst>
              </a:tr>
            </a:tbl>
          </a:graphicData>
        </a:graphic>
      </p:graphicFrame>
      <p:pic>
        <p:nvPicPr>
          <p:cNvPr id="760" name="Google Shape;760;g1086e51371e_1_243"/>
          <p:cNvPicPr preferRelativeResize="0"/>
          <p:nvPr/>
        </p:nvPicPr>
        <p:blipFill rotWithShape="1">
          <a:blip r:embed="rId3">
            <a:alphaModFix/>
          </a:blip>
          <a:srcRect/>
          <a:stretch/>
        </p:blipFill>
        <p:spPr>
          <a:xfrm>
            <a:off x="2779725" y="1052400"/>
            <a:ext cx="3950749" cy="1568175"/>
          </a:xfrm>
          <a:prstGeom prst="rect">
            <a:avLst/>
          </a:prstGeom>
          <a:noFill/>
          <a:ln>
            <a:noFill/>
          </a:ln>
        </p:spPr>
      </p:pic>
      <p:pic>
        <p:nvPicPr>
          <p:cNvPr id="761" name="Google Shape;761;g1086e51371e_1_243"/>
          <p:cNvPicPr preferRelativeResize="0"/>
          <p:nvPr/>
        </p:nvPicPr>
        <p:blipFill rotWithShape="1">
          <a:blip r:embed="rId4">
            <a:alphaModFix/>
          </a:blip>
          <a:srcRect/>
          <a:stretch/>
        </p:blipFill>
        <p:spPr>
          <a:xfrm>
            <a:off x="6730475" y="1072425"/>
            <a:ext cx="2413525" cy="1528125"/>
          </a:xfrm>
          <a:prstGeom prst="rect">
            <a:avLst/>
          </a:prstGeom>
          <a:noFill/>
          <a:ln>
            <a:noFill/>
          </a:ln>
        </p:spPr>
      </p:pic>
      <p:sp>
        <p:nvSpPr>
          <p:cNvPr id="762" name="Google Shape;762;g1086e51371e_1_243"/>
          <p:cNvSpPr txBox="1"/>
          <p:nvPr/>
        </p:nvSpPr>
        <p:spPr>
          <a:xfrm>
            <a:off x="3263825" y="2640600"/>
            <a:ext cx="5810100" cy="250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600"/>
              </a:spcBef>
              <a:spcAft>
                <a:spcPts val="0"/>
              </a:spcAft>
              <a:buNone/>
            </a:pPr>
            <a:endParaRPr>
              <a:solidFill>
                <a:schemeClr val="accent3"/>
              </a:solidFill>
              <a:latin typeface="Signika Medium"/>
              <a:ea typeface="Signika Medium"/>
              <a:cs typeface="Signika Medium"/>
              <a:sym typeface="Signika Medium"/>
            </a:endParaRPr>
          </a:p>
          <a:p>
            <a:pPr marL="0" lvl="0" indent="0" algn="l" rtl="0">
              <a:lnSpc>
                <a:spcPct val="115000"/>
              </a:lnSpc>
              <a:spcBef>
                <a:spcPts val="1600"/>
              </a:spcBef>
              <a:spcAft>
                <a:spcPts val="0"/>
              </a:spcAft>
              <a:buNone/>
            </a:pPr>
            <a:r>
              <a:rPr lang="en">
                <a:solidFill>
                  <a:schemeClr val="accent3"/>
                </a:solidFill>
                <a:latin typeface="Signika Medium"/>
                <a:ea typeface="Signika Medium"/>
                <a:cs typeface="Signika Medium"/>
                <a:sym typeface="Signika Medium"/>
              </a:rPr>
              <a:t>Khi thiết kế bộ cộng toàn phần, chúng ta có thể xâu chuỗi chúng lại để tạo ra một bộ cộng rộng hơn và xếp tầng mang bit từ bộ cộng này sang bộ tiếp theo</a:t>
            </a:r>
            <a:endParaRPr>
              <a:solidFill>
                <a:schemeClr val="accent3"/>
              </a:solidFill>
              <a:latin typeface="Signika Medium"/>
              <a:ea typeface="Signika Medium"/>
              <a:cs typeface="Signika Medium"/>
              <a:sym typeface="Signika Medium"/>
            </a:endParaRPr>
          </a:p>
          <a:p>
            <a:pPr marL="0" lvl="0" indent="0" algn="l" rtl="0">
              <a:lnSpc>
                <a:spcPct val="115000"/>
              </a:lnSpc>
              <a:spcBef>
                <a:spcPts val="1600"/>
              </a:spcBef>
              <a:spcAft>
                <a:spcPts val="0"/>
              </a:spcAft>
              <a:buNone/>
            </a:pPr>
            <a:r>
              <a:rPr lang="en">
                <a:solidFill>
                  <a:srgbClr val="333333"/>
                </a:solidFill>
                <a:latin typeface="Signika Medium"/>
                <a:ea typeface="Signika Medium"/>
                <a:cs typeface="Signika Medium"/>
                <a:sym typeface="Signika Medium"/>
              </a:rPr>
              <a:t>Biểu thức rút gọn: Sum = (A ⊕ B) ⊕ Cin</a:t>
            </a:r>
            <a:endParaRPr>
              <a:solidFill>
                <a:srgbClr val="333333"/>
              </a:solidFill>
              <a:latin typeface="Signika Medium"/>
              <a:ea typeface="Signika Medium"/>
              <a:cs typeface="Signika Medium"/>
              <a:sym typeface="Signika Medium"/>
            </a:endParaRPr>
          </a:p>
          <a:p>
            <a:pPr marL="0" lvl="0" indent="0" algn="l" rtl="0">
              <a:lnSpc>
                <a:spcPct val="115000"/>
              </a:lnSpc>
              <a:spcBef>
                <a:spcPts val="1600"/>
              </a:spcBef>
              <a:spcAft>
                <a:spcPts val="0"/>
              </a:spcAft>
              <a:buNone/>
            </a:pPr>
            <a:r>
              <a:rPr lang="en">
                <a:solidFill>
                  <a:schemeClr val="accent3"/>
                </a:solidFill>
                <a:latin typeface="Signika Medium"/>
                <a:ea typeface="Signika Medium"/>
                <a:cs typeface="Signika Medium"/>
                <a:sym typeface="Signika Medium"/>
              </a:rPr>
              <a:t>Biểu thức rút gọn: Cout = (</a:t>
            </a:r>
            <a:r>
              <a:rPr lang="en">
                <a:solidFill>
                  <a:srgbClr val="333333"/>
                </a:solidFill>
                <a:latin typeface="Signika Medium"/>
                <a:ea typeface="Signika Medium"/>
                <a:cs typeface="Signika Medium"/>
                <a:sym typeface="Signika Medium"/>
              </a:rPr>
              <a:t>A ⊕ B</a:t>
            </a:r>
            <a:r>
              <a:rPr lang="en">
                <a:solidFill>
                  <a:schemeClr val="accent3"/>
                </a:solidFill>
                <a:latin typeface="Signika Medium"/>
                <a:ea typeface="Signika Medium"/>
                <a:cs typeface="Signika Medium"/>
                <a:sym typeface="Signika Medium"/>
              </a:rPr>
              <a:t>).Cin + A.B</a:t>
            </a:r>
            <a:endParaRPr>
              <a:solidFill>
                <a:schemeClr val="accent3"/>
              </a:solidFill>
              <a:latin typeface="Signika Medium"/>
              <a:ea typeface="Signika Medium"/>
              <a:cs typeface="Signika Medium"/>
              <a:sym typeface="Signika Medium"/>
            </a:endParaRPr>
          </a:p>
          <a:p>
            <a:pPr marL="0" lvl="0" indent="0" algn="l" rtl="0">
              <a:spcBef>
                <a:spcPts val="0"/>
              </a:spcBef>
              <a:spcAft>
                <a:spcPts val="0"/>
              </a:spcAft>
              <a:buNone/>
            </a:pPr>
            <a:endParaRPr>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On-screen Show (16:9)</PresentationFormat>
  <Paragraphs>364</Paragraphs>
  <Slides>28</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Josefin Slab</vt:lpstr>
      <vt:lpstr>Unica One</vt:lpstr>
      <vt:lpstr>Abel</vt:lpstr>
      <vt:lpstr>Anton</vt:lpstr>
      <vt:lpstr>Signika SemiBold</vt:lpstr>
      <vt:lpstr>Josefin Slab SemiBold</vt:lpstr>
      <vt:lpstr>Anaheim</vt:lpstr>
      <vt:lpstr>Josefin Sans</vt:lpstr>
      <vt:lpstr>Signika Medium</vt:lpstr>
      <vt:lpstr>Staatliches</vt:lpstr>
      <vt:lpstr>Economy Thesis by Slidesgo</vt:lpstr>
      <vt:lpstr>FULL ADDER 8 BITs</vt:lpstr>
      <vt:lpstr>01 GIỚI THIỆU </vt:lpstr>
      <vt:lpstr>01. GIỚI THIỆU</vt:lpstr>
      <vt:lpstr>       02.  CƠ SỞ LÝ THUYẾT</vt:lpstr>
      <vt:lpstr> AND</vt:lpstr>
      <vt:lpstr>OR</vt:lpstr>
      <vt:lpstr>XOR (Exclusive OR)</vt:lpstr>
      <vt:lpstr>Half Adder</vt:lpstr>
      <vt:lpstr>Full Adder</vt:lpstr>
      <vt:lpstr>Adder 2-bits</vt:lpstr>
      <vt:lpstr>Adder 8- bits</vt:lpstr>
      <vt:lpstr>       03.  SƠ ĐỒ NGUYÊN LÝ</vt:lpstr>
      <vt:lpstr>SƠ ĐỒ NGUYÊN LÝ</vt:lpstr>
      <vt:lpstr>Kết quả mô phỏng cổng AND</vt:lpstr>
      <vt:lpstr>SƠ ĐỒ NGUYÊN LÝ</vt:lpstr>
      <vt:lpstr>Kết quả mô phỏng cổng OR</vt:lpstr>
      <vt:lpstr>Sơ đồ nguyên lý cổng XOR</vt:lpstr>
      <vt:lpstr>Kết quả mô phỏng cổng XOR</vt:lpstr>
      <vt:lpstr>FULL ADDER VÀ ADDER 8 BITs</vt:lpstr>
      <vt:lpstr>Sơ đồ nguyên lý  FULL ADDER</vt:lpstr>
      <vt:lpstr>Kết quả mô phỏng mạch FULL ADDER</vt:lpstr>
      <vt:lpstr>Sơ đồ nguyên lý mạch adder 8 bit</vt:lpstr>
      <vt:lpstr>       04.  ĐÁNH GIÁ MÔ PHỎNG</vt:lpstr>
      <vt:lpstr>Mạch adder 8 bits</vt:lpstr>
      <vt:lpstr>Mạch adder 8 bits</vt:lpstr>
      <vt:lpstr>Mạch adder 8 bits</vt:lpstr>
      <vt:lpstr>Mạch adder 8 bits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ADDER 8 BITs</dc:title>
  <cp:lastModifiedBy>Ngoc Tran</cp:lastModifiedBy>
  <cp:revision>1</cp:revision>
  <dcterms:modified xsi:type="dcterms:W3CDTF">2021-12-20T08:52:21Z</dcterms:modified>
</cp:coreProperties>
</file>