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0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1CE41-F07F-4CCA-B051-672FE2712A41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36911-E09E-4359-8C4F-6AE57E836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2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031AA7-5851-4975-8A6C-1CE1B8FAC6E7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3931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D0C2E6-33D6-447C-B0E0-96BF0E72495C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209800" y="304800"/>
            <a:ext cx="8153400" cy="2286000"/>
          </a:xfrm>
        </p:spPr>
        <p:txBody>
          <a:bodyPr/>
          <a:lstStyle/>
          <a:p>
            <a:pPr algn="ctr" eaLnBrk="1" hangingPunct="1"/>
            <a:r>
              <a:rPr lang="nl-NL" dirty="0"/>
              <a:t>Defect Life cycle in Software Testing​</a:t>
            </a:r>
            <a:endParaRPr lang="en-US" alt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1"/>
            <a:ext cx="7772400" cy="792163"/>
          </a:xfrm>
          <a:noFill/>
        </p:spPr>
        <p:txBody>
          <a:bodyPr/>
          <a:lstStyle/>
          <a:p>
            <a:r>
              <a:rPr lang="en-US" b="0" dirty="0"/>
              <a:t>Defect States (</a:t>
            </a:r>
            <a:r>
              <a:rPr lang="en-US" b="0" dirty="0" err="1"/>
              <a:t>Cont</a:t>
            </a:r>
            <a:r>
              <a:rPr lang="en-US" b="0" dirty="0"/>
              <a:t>…)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299" y="1324233"/>
            <a:ext cx="8458200" cy="1905000"/>
          </a:xfrm>
          <a:noFill/>
        </p:spPr>
        <p:txBody>
          <a:bodyPr/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dirty="0"/>
              <a:t>Rejected:</a:t>
            </a:r>
            <a:endParaRPr lang="en-US" altLang="en-US" sz="1800" u="sng" dirty="0">
              <a:solidFill>
                <a:schemeClr val="tx2"/>
              </a:solidFill>
            </a:endParaRPr>
          </a:p>
          <a:p>
            <a:pPr lvl="1" eaLnBrk="1" hangingPunct="1">
              <a:buClrTx/>
            </a:pPr>
            <a:r>
              <a:rPr lang="en-US" sz="1700" dirty="0"/>
              <a:t>If the developer feels that the bug is not genuine, developer rejects the bug. Then the state of the bug is changed to “rejected”.</a:t>
            </a:r>
            <a:endParaRPr lang="en-US" altLang="en-US" sz="1700" dirty="0"/>
          </a:p>
        </p:txBody>
      </p:sp>
      <p:pic>
        <p:nvPicPr>
          <p:cNvPr id="5" name="Picture 4" descr="Defect Life 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693775"/>
            <a:ext cx="4267200" cy="387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872988"/>
      </p:ext>
    </p:extLst>
  </p:cSld>
  <p:clrMapOvr>
    <a:masterClrMapping/>
  </p:clrMapOvr>
  <p:transition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1"/>
            <a:ext cx="7772400" cy="792163"/>
          </a:xfrm>
          <a:noFill/>
        </p:spPr>
        <p:txBody>
          <a:bodyPr/>
          <a:lstStyle/>
          <a:p>
            <a:r>
              <a:rPr lang="en-US" b="0" dirty="0"/>
              <a:t>Defect States (</a:t>
            </a:r>
            <a:r>
              <a:rPr lang="en-US" b="0" dirty="0" err="1"/>
              <a:t>Cont</a:t>
            </a:r>
            <a:r>
              <a:rPr lang="en-US" b="0" dirty="0"/>
              <a:t>…)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299" y="1324233"/>
            <a:ext cx="8458200" cy="1905000"/>
          </a:xfrm>
          <a:noFill/>
        </p:spPr>
        <p:txBody>
          <a:bodyPr>
            <a:normAutofit lnSpcReduction="10000"/>
          </a:bodyPr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dirty="0"/>
              <a:t>Deferred:</a:t>
            </a:r>
            <a:endParaRPr lang="en-US" altLang="en-US" sz="1800" u="sng" dirty="0">
              <a:solidFill>
                <a:schemeClr val="tx2"/>
              </a:solidFill>
            </a:endParaRPr>
          </a:p>
          <a:p>
            <a:pPr lvl="1" eaLnBrk="1" hangingPunct="1">
              <a:buClrTx/>
            </a:pPr>
            <a:r>
              <a:rPr lang="en-US" sz="1700" dirty="0"/>
              <a:t>The bug is expected to be fixed in next releases</a:t>
            </a:r>
          </a:p>
          <a:p>
            <a:pPr lvl="1" eaLnBrk="1" hangingPunct="1">
              <a:buClrTx/>
            </a:pPr>
            <a:r>
              <a:rPr lang="en-US" altLang="en-US" sz="1700" dirty="0"/>
              <a:t>Reasons:</a:t>
            </a:r>
          </a:p>
          <a:p>
            <a:pPr marL="973138" lvl="1" indent="-234950">
              <a:tabLst>
                <a:tab pos="1371600" algn="l"/>
              </a:tabLst>
            </a:pPr>
            <a:r>
              <a:rPr lang="en-US" altLang="en-US" sz="1700" dirty="0"/>
              <a:t>Priority of the bug may be low</a:t>
            </a:r>
          </a:p>
          <a:p>
            <a:pPr marL="973138" lvl="1" indent="-234950">
              <a:tabLst>
                <a:tab pos="1371600" algn="l"/>
              </a:tabLst>
            </a:pPr>
            <a:r>
              <a:rPr lang="en-US" altLang="en-US" sz="1700" dirty="0"/>
              <a:t>Lack of time for the release</a:t>
            </a:r>
          </a:p>
          <a:p>
            <a:pPr marL="973138" lvl="1" indent="-234950">
              <a:tabLst>
                <a:tab pos="1371600" algn="l"/>
              </a:tabLst>
            </a:pPr>
            <a:r>
              <a:rPr lang="en-US" altLang="en-US" sz="1700" dirty="0"/>
              <a:t>Bug may not have major effect on the software.</a:t>
            </a:r>
          </a:p>
        </p:txBody>
      </p:sp>
      <p:pic>
        <p:nvPicPr>
          <p:cNvPr id="5" name="Picture 4" descr="Defect Life Cyc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043" y="3962400"/>
            <a:ext cx="319231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287023"/>
      </p:ext>
    </p:extLst>
  </p:cSld>
  <p:clrMapOvr>
    <a:masterClrMapping/>
  </p:clrMapOvr>
  <p:transition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1"/>
            <a:ext cx="7772400" cy="792163"/>
          </a:xfrm>
          <a:noFill/>
        </p:spPr>
        <p:txBody>
          <a:bodyPr/>
          <a:lstStyle/>
          <a:p>
            <a:r>
              <a:rPr lang="en-US" b="0" dirty="0"/>
              <a:t>Defect States (</a:t>
            </a:r>
            <a:r>
              <a:rPr lang="en-US" b="0" dirty="0" err="1"/>
              <a:t>Cont</a:t>
            </a:r>
            <a:r>
              <a:rPr lang="en-US" b="0" dirty="0"/>
              <a:t>…)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299" y="1324233"/>
            <a:ext cx="8458200" cy="1905000"/>
          </a:xfrm>
          <a:noFill/>
        </p:spPr>
        <p:txBody>
          <a:bodyPr/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dirty="0"/>
              <a:t>      Duplicated:</a:t>
            </a:r>
            <a:endParaRPr lang="en-US" altLang="en-US" sz="1800" u="sng" dirty="0">
              <a:solidFill>
                <a:schemeClr val="tx2"/>
              </a:solidFill>
            </a:endParaRPr>
          </a:p>
          <a:p>
            <a:pPr lvl="1" eaLnBrk="1" hangingPunct="1">
              <a:buClrTx/>
            </a:pPr>
            <a:r>
              <a:rPr lang="en-US" sz="1700" dirty="0"/>
              <a:t>The developer finds the defect as same as any other defect</a:t>
            </a:r>
          </a:p>
          <a:p>
            <a:pPr lvl="1" eaLnBrk="1" hangingPunct="1">
              <a:buClrTx/>
            </a:pPr>
            <a:r>
              <a:rPr lang="en-US" sz="1700" dirty="0"/>
              <a:t>if the concept of the defect matches any other defect</a:t>
            </a:r>
            <a:endParaRPr lang="en-US" altLang="en-US" sz="1700" dirty="0"/>
          </a:p>
        </p:txBody>
      </p:sp>
      <p:pic>
        <p:nvPicPr>
          <p:cNvPr id="5" name="Picture 4" descr="Defect Life Cyc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721" y="2755406"/>
            <a:ext cx="4186958" cy="379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313033"/>
      </p:ext>
    </p:extLst>
  </p:cSld>
  <p:clrMapOvr>
    <a:masterClrMapping/>
  </p:clrMapOvr>
  <p:transition>
    <p:check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1"/>
            <a:ext cx="7772400" cy="792163"/>
          </a:xfrm>
          <a:noFill/>
        </p:spPr>
        <p:txBody>
          <a:bodyPr/>
          <a:lstStyle/>
          <a:p>
            <a:r>
              <a:rPr lang="en-US" b="0" dirty="0"/>
              <a:t>Defect States (</a:t>
            </a:r>
            <a:r>
              <a:rPr lang="en-US" b="0" dirty="0" err="1"/>
              <a:t>Cont</a:t>
            </a:r>
            <a:r>
              <a:rPr lang="en-US" b="0" dirty="0"/>
              <a:t>…)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299" y="1324233"/>
            <a:ext cx="8458200" cy="1905000"/>
          </a:xfrm>
          <a:noFill/>
        </p:spPr>
        <p:txBody>
          <a:bodyPr/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dirty="0"/>
              <a:t>      Closed:</a:t>
            </a:r>
            <a:endParaRPr lang="en-US" altLang="en-US" sz="1800" u="sng" dirty="0">
              <a:solidFill>
                <a:schemeClr val="tx2"/>
              </a:solidFill>
            </a:endParaRPr>
          </a:p>
          <a:p>
            <a:pPr lvl="1" eaLnBrk="1" hangingPunct="1">
              <a:buClrTx/>
            </a:pPr>
            <a:r>
              <a:rPr lang="en-US" sz="1700" dirty="0"/>
              <a:t>When the defect does not exist any longer, then the tester changes the status of the defect to “Closed”.</a:t>
            </a:r>
            <a:endParaRPr lang="en-US" altLang="en-US" sz="1700" dirty="0"/>
          </a:p>
        </p:txBody>
      </p:sp>
      <p:pic>
        <p:nvPicPr>
          <p:cNvPr id="5" name="Picture 4" descr="Defect Life Cyc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590800"/>
            <a:ext cx="4620456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926245"/>
      </p:ext>
    </p:extLst>
  </p:cSld>
  <p:clrMapOvr>
    <a:masterClrMapping/>
  </p:clrMapOvr>
  <p:transition>
    <p:check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2133600"/>
            <a:ext cx="6400800" cy="762000"/>
          </a:xfrm>
        </p:spPr>
        <p:txBody>
          <a:bodyPr/>
          <a:lstStyle/>
          <a:p>
            <a:pPr algn="ctr" eaLnBrk="1" hangingPunct="1"/>
            <a:r>
              <a:rPr lang="en-US" altLang="en-US" sz="320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1"/>
            <a:ext cx="7772400" cy="792163"/>
          </a:xfrm>
          <a:noFill/>
        </p:spPr>
        <p:txBody>
          <a:bodyPr/>
          <a:lstStyle/>
          <a:p>
            <a:r>
              <a:rPr lang="en-US" b="0" dirty="0"/>
              <a:t>What is Defect Life Cycle?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299" y="1324233"/>
            <a:ext cx="8458200" cy="1905000"/>
          </a:xfrm>
          <a:noFill/>
        </p:spPr>
        <p:txBody>
          <a:bodyPr/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dirty="0"/>
              <a:t>Defect Life Cycle:</a:t>
            </a:r>
            <a:endParaRPr lang="en-US" altLang="en-US" sz="1800" u="sng" dirty="0">
              <a:solidFill>
                <a:schemeClr val="tx2"/>
              </a:solidFill>
            </a:endParaRPr>
          </a:p>
          <a:p>
            <a:pPr lvl="1" eaLnBrk="1" hangingPunct="1">
              <a:buClrTx/>
            </a:pPr>
            <a:r>
              <a:rPr lang="en-US" sz="1700" dirty="0"/>
              <a:t>Known as Bug Life cycle is the journey of a defect</a:t>
            </a:r>
          </a:p>
          <a:p>
            <a:pPr lvl="1" eaLnBrk="1" hangingPunct="1">
              <a:buClrTx/>
            </a:pPr>
            <a:r>
              <a:rPr lang="en-US" altLang="en-US" sz="1700" dirty="0"/>
              <a:t>Defect goes through during its lifetime</a:t>
            </a:r>
          </a:p>
        </p:txBody>
      </p:sp>
    </p:spTree>
    <p:extLst>
      <p:ext uri="{BB962C8B-B14F-4D97-AF65-F5344CB8AC3E}">
        <p14:creationId xmlns:p14="http://schemas.microsoft.com/office/powerpoint/2010/main" val="2580144337"/>
      </p:ext>
    </p:extLst>
  </p:cSld>
  <p:clrMapOvr>
    <a:masterClrMapping/>
  </p:clrMapOvr>
  <p:transition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1"/>
            <a:ext cx="7772400" cy="792163"/>
          </a:xfrm>
          <a:noFill/>
        </p:spPr>
        <p:txBody>
          <a:bodyPr/>
          <a:lstStyle/>
          <a:p>
            <a:r>
              <a:rPr lang="en-US" b="0" dirty="0"/>
              <a:t>Defect Workflow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299" y="1324233"/>
            <a:ext cx="8458200" cy="1905000"/>
          </a:xfrm>
          <a:noFill/>
        </p:spPr>
        <p:txBody>
          <a:bodyPr/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dirty="0"/>
              <a:t>Workflow:</a:t>
            </a:r>
            <a:endParaRPr lang="en-US" altLang="en-US" sz="1800" u="sng" dirty="0">
              <a:solidFill>
                <a:schemeClr val="tx2"/>
              </a:solidFill>
            </a:endParaRPr>
          </a:p>
        </p:txBody>
      </p:sp>
      <p:pic>
        <p:nvPicPr>
          <p:cNvPr id="1028" name="Picture 4" descr="Defect Life Cyc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253" y="1658018"/>
            <a:ext cx="5416292" cy="491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110390"/>
      </p:ext>
    </p:extLst>
  </p:cSld>
  <p:clrMapOvr>
    <a:masterClrMapping/>
  </p:clrMapOvr>
  <p:transition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1"/>
            <a:ext cx="7772400" cy="792163"/>
          </a:xfrm>
          <a:noFill/>
        </p:spPr>
        <p:txBody>
          <a:bodyPr/>
          <a:lstStyle/>
          <a:p>
            <a:r>
              <a:rPr lang="en-US" b="0" dirty="0"/>
              <a:t>Defect States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299" y="1324233"/>
            <a:ext cx="8458200" cy="1905000"/>
          </a:xfrm>
          <a:noFill/>
        </p:spPr>
        <p:txBody>
          <a:bodyPr/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dirty="0"/>
              <a:t>New:</a:t>
            </a:r>
            <a:endParaRPr lang="en-US" altLang="en-US" sz="1800" u="sng" dirty="0">
              <a:solidFill>
                <a:schemeClr val="tx2"/>
              </a:solidFill>
            </a:endParaRPr>
          </a:p>
          <a:p>
            <a:pPr lvl="1" eaLnBrk="1" hangingPunct="1">
              <a:buClrTx/>
            </a:pPr>
            <a:r>
              <a:rPr lang="en-US" sz="1700" dirty="0"/>
              <a:t>When any new defect is found, it falls in a ‘New’ state</a:t>
            </a:r>
          </a:p>
          <a:p>
            <a:pPr lvl="1" eaLnBrk="1" hangingPunct="1">
              <a:buClrTx/>
            </a:pPr>
            <a:r>
              <a:rPr lang="en-US" altLang="en-US" sz="1700" dirty="0"/>
              <a:t>Defect is logged and posted for the first time</a:t>
            </a:r>
          </a:p>
        </p:txBody>
      </p:sp>
      <p:pic>
        <p:nvPicPr>
          <p:cNvPr id="5" name="Picture 4" descr="Defect Life 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682624"/>
            <a:ext cx="4267200" cy="387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515418"/>
      </p:ext>
    </p:extLst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1"/>
            <a:ext cx="7772400" cy="792163"/>
          </a:xfrm>
          <a:noFill/>
        </p:spPr>
        <p:txBody>
          <a:bodyPr/>
          <a:lstStyle/>
          <a:p>
            <a:r>
              <a:rPr lang="en-US" b="0" dirty="0"/>
              <a:t>Defect States (</a:t>
            </a:r>
            <a:r>
              <a:rPr lang="en-US" b="0" dirty="0" err="1"/>
              <a:t>Cont</a:t>
            </a:r>
            <a:r>
              <a:rPr lang="en-US" b="0" dirty="0"/>
              <a:t>…)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299" y="1324233"/>
            <a:ext cx="8458200" cy="1905000"/>
          </a:xfrm>
          <a:noFill/>
        </p:spPr>
        <p:txBody>
          <a:bodyPr>
            <a:normAutofit fontScale="92500"/>
          </a:bodyPr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dirty="0"/>
              <a:t>Assigned:</a:t>
            </a:r>
            <a:endParaRPr lang="en-US" altLang="en-US" sz="1800" u="sng" dirty="0">
              <a:solidFill>
                <a:schemeClr val="tx2"/>
              </a:solidFill>
            </a:endParaRPr>
          </a:p>
          <a:p>
            <a:pPr lvl="1" eaLnBrk="1" hangingPunct="1">
              <a:buClrTx/>
            </a:pPr>
            <a:r>
              <a:rPr lang="en-US" sz="1700" dirty="0"/>
              <a:t>Test lead approves the bug and assigns the bug to the developer team. </a:t>
            </a:r>
          </a:p>
          <a:p>
            <a:pPr lvl="1" eaLnBrk="1" hangingPunct="1">
              <a:buClrTx/>
            </a:pPr>
            <a:r>
              <a:rPr lang="en-US" sz="1700" dirty="0"/>
              <a:t>There can be two scenarios:</a:t>
            </a:r>
          </a:p>
          <a:p>
            <a:pPr marL="457200" lvl="1" indent="0">
              <a:buNone/>
            </a:pPr>
            <a:r>
              <a:rPr lang="en-US" sz="1700" dirty="0"/>
              <a:t>      - Defect can directly assign to the developer, who owns the functionality of the defect.</a:t>
            </a:r>
          </a:p>
          <a:p>
            <a:pPr marL="457200" lvl="1" indent="0">
              <a:buNone/>
            </a:pPr>
            <a:r>
              <a:rPr lang="en-US" sz="1700" dirty="0"/>
              <a:t>       - Second, it can also be assigned to the Dev Lead and once it is approved with the Dev Lead, he or she can further move the defect to the developer.</a:t>
            </a:r>
            <a:endParaRPr lang="en-US" altLang="en-US" sz="1700" dirty="0"/>
          </a:p>
        </p:txBody>
      </p:sp>
      <p:pic>
        <p:nvPicPr>
          <p:cNvPr id="5" name="Picture 4" descr="Defect Life Cyc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952" y="4204086"/>
            <a:ext cx="2757848" cy="250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270336"/>
      </p:ext>
    </p:extLst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1"/>
            <a:ext cx="7772400" cy="792163"/>
          </a:xfrm>
          <a:noFill/>
        </p:spPr>
        <p:txBody>
          <a:bodyPr/>
          <a:lstStyle/>
          <a:p>
            <a:r>
              <a:rPr lang="en-US" b="0" dirty="0"/>
              <a:t>Defect States (</a:t>
            </a:r>
            <a:r>
              <a:rPr lang="en-US" b="0" dirty="0" err="1"/>
              <a:t>Cont</a:t>
            </a:r>
            <a:r>
              <a:rPr lang="en-US" b="0" dirty="0"/>
              <a:t>…)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299" y="1324233"/>
            <a:ext cx="8458200" cy="1905000"/>
          </a:xfrm>
          <a:noFill/>
        </p:spPr>
        <p:txBody>
          <a:bodyPr/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dirty="0"/>
              <a:t>Open:</a:t>
            </a:r>
            <a:endParaRPr lang="en-US" altLang="en-US" sz="1800" u="sng" dirty="0">
              <a:solidFill>
                <a:schemeClr val="tx2"/>
              </a:solidFill>
            </a:endParaRPr>
          </a:p>
          <a:p>
            <a:pPr lvl="1" eaLnBrk="1" hangingPunct="1">
              <a:buClrTx/>
            </a:pPr>
            <a:r>
              <a:rPr lang="en-US" sz="1700" dirty="0"/>
              <a:t>The developer starts the process of analyzing the defect and works on fixing it, if required</a:t>
            </a:r>
            <a:endParaRPr lang="en-US" altLang="en-US" sz="1700" dirty="0"/>
          </a:p>
        </p:txBody>
      </p:sp>
      <p:pic>
        <p:nvPicPr>
          <p:cNvPr id="5" name="Picture 4" descr="Defect Life 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682624"/>
            <a:ext cx="4267200" cy="387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914873"/>
      </p:ext>
    </p:extLst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1"/>
            <a:ext cx="7772400" cy="792163"/>
          </a:xfrm>
          <a:noFill/>
        </p:spPr>
        <p:txBody>
          <a:bodyPr/>
          <a:lstStyle/>
          <a:p>
            <a:r>
              <a:rPr lang="en-US" b="0" dirty="0"/>
              <a:t>Defect States (</a:t>
            </a:r>
            <a:r>
              <a:rPr lang="en-US" b="0" dirty="0" err="1"/>
              <a:t>Cont</a:t>
            </a:r>
            <a:r>
              <a:rPr lang="en-US" b="0" dirty="0"/>
              <a:t>…)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299" y="1324233"/>
            <a:ext cx="8458200" cy="1905000"/>
          </a:xfrm>
          <a:noFill/>
        </p:spPr>
        <p:txBody>
          <a:bodyPr/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dirty="0"/>
              <a:t>Fixed:</a:t>
            </a:r>
            <a:endParaRPr lang="en-US" altLang="en-US" sz="1800" u="sng" dirty="0">
              <a:solidFill>
                <a:schemeClr val="tx2"/>
              </a:solidFill>
            </a:endParaRPr>
          </a:p>
          <a:p>
            <a:pPr lvl="1" eaLnBrk="1" hangingPunct="1">
              <a:buClrTx/>
            </a:pPr>
            <a:r>
              <a:rPr lang="en-US" sz="1700" dirty="0"/>
              <a:t>When the developer finishes the task of fixing a defect by making the required changes then he can mark the status of the defect as “Fixed”.</a:t>
            </a:r>
            <a:endParaRPr lang="en-US" altLang="en-US" sz="1700" dirty="0"/>
          </a:p>
        </p:txBody>
      </p:sp>
      <p:pic>
        <p:nvPicPr>
          <p:cNvPr id="5" name="Picture 4" descr="Defect Life 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682624"/>
            <a:ext cx="4267200" cy="387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969780"/>
      </p:ext>
    </p:extLst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1"/>
            <a:ext cx="7772400" cy="792163"/>
          </a:xfrm>
          <a:noFill/>
        </p:spPr>
        <p:txBody>
          <a:bodyPr/>
          <a:lstStyle/>
          <a:p>
            <a:r>
              <a:rPr lang="en-US" b="0" dirty="0"/>
              <a:t>Defect States (</a:t>
            </a:r>
            <a:r>
              <a:rPr lang="en-US" b="0" dirty="0" err="1"/>
              <a:t>Cont</a:t>
            </a:r>
            <a:r>
              <a:rPr lang="en-US" b="0" dirty="0"/>
              <a:t>…)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299" y="1324233"/>
            <a:ext cx="8458200" cy="1905000"/>
          </a:xfrm>
          <a:noFill/>
        </p:spPr>
        <p:txBody>
          <a:bodyPr/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dirty="0"/>
              <a:t>Retest:</a:t>
            </a:r>
            <a:endParaRPr lang="en-US" altLang="en-US" sz="1800" u="sng" dirty="0">
              <a:solidFill>
                <a:schemeClr val="tx2"/>
              </a:solidFill>
            </a:endParaRPr>
          </a:p>
          <a:p>
            <a:pPr lvl="1" eaLnBrk="1" hangingPunct="1">
              <a:buClrTx/>
            </a:pPr>
            <a:r>
              <a:rPr lang="en-US" sz="1700" dirty="0"/>
              <a:t>The tester starts the task of retesting the defect to verify if the defect is fixed accurately by the developer as per the requirements or not.</a:t>
            </a:r>
            <a:endParaRPr lang="en-US" altLang="en-US" sz="1700" dirty="0"/>
          </a:p>
        </p:txBody>
      </p:sp>
      <p:pic>
        <p:nvPicPr>
          <p:cNvPr id="5" name="Picture 4" descr="Defect Life 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682624"/>
            <a:ext cx="4267200" cy="387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187356"/>
      </p:ext>
    </p:extLst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1"/>
            <a:ext cx="7772400" cy="792163"/>
          </a:xfrm>
          <a:noFill/>
        </p:spPr>
        <p:txBody>
          <a:bodyPr/>
          <a:lstStyle/>
          <a:p>
            <a:r>
              <a:rPr lang="en-US" b="0" dirty="0"/>
              <a:t>Defect States (</a:t>
            </a:r>
            <a:r>
              <a:rPr lang="en-US" b="0" dirty="0" err="1"/>
              <a:t>Cont</a:t>
            </a:r>
            <a:r>
              <a:rPr lang="en-US" b="0" dirty="0"/>
              <a:t>…)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299" y="1324233"/>
            <a:ext cx="8458200" cy="1905000"/>
          </a:xfrm>
          <a:noFill/>
        </p:spPr>
        <p:txBody>
          <a:bodyPr/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dirty="0"/>
              <a:t>Re-Open:</a:t>
            </a:r>
            <a:endParaRPr lang="en-US" altLang="en-US" sz="1800" u="sng" dirty="0">
              <a:solidFill>
                <a:schemeClr val="tx2"/>
              </a:solidFill>
            </a:endParaRPr>
          </a:p>
          <a:p>
            <a:pPr lvl="1" eaLnBrk="1" hangingPunct="1">
              <a:buClrTx/>
            </a:pPr>
            <a:r>
              <a:rPr lang="en-US" sz="1700" dirty="0"/>
              <a:t>If the bug still exists even after the bug is fixed by the developer, the tester changes the status to “reopen”.</a:t>
            </a:r>
            <a:endParaRPr lang="en-US" altLang="en-US" sz="1700" dirty="0"/>
          </a:p>
        </p:txBody>
      </p:sp>
      <p:pic>
        <p:nvPicPr>
          <p:cNvPr id="5" name="Picture 4" descr="Defect Life 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693775"/>
            <a:ext cx="4267200" cy="387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820067"/>
      </p:ext>
    </p:extLst>
  </p:cSld>
  <p:clrMapOvr>
    <a:masterClrMapping/>
  </p:clrMapOvr>
  <p:transition>
    <p:check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422</Words>
  <Application>Microsoft Office PowerPoint</Application>
  <PresentationFormat>Widescreen</PresentationFormat>
  <Paragraphs>61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Defect Life cycle in Software Testing​</vt:lpstr>
      <vt:lpstr>What is Defect Life Cycle?</vt:lpstr>
      <vt:lpstr>Defect Workflow</vt:lpstr>
      <vt:lpstr>Defect States</vt:lpstr>
      <vt:lpstr>Defect States (Cont…)</vt:lpstr>
      <vt:lpstr>Defect States (Cont…)</vt:lpstr>
      <vt:lpstr>Defect States (Cont…)</vt:lpstr>
      <vt:lpstr>Defect States (Cont…)</vt:lpstr>
      <vt:lpstr>Defect States (Cont…)</vt:lpstr>
      <vt:lpstr>Defect States (Cont…)</vt:lpstr>
      <vt:lpstr>Defect States (Cont…)</vt:lpstr>
      <vt:lpstr>Defect States (Cont…)</vt:lpstr>
      <vt:lpstr>Defect States (Cont…)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DANH</dc:creator>
  <cp:lastModifiedBy>Danh Phan</cp:lastModifiedBy>
  <cp:revision>1</cp:revision>
  <dcterms:created xsi:type="dcterms:W3CDTF">2023-05-24T14:18:30Z</dcterms:created>
  <dcterms:modified xsi:type="dcterms:W3CDTF">2023-05-24T14:19:15Z</dcterms:modified>
</cp:coreProperties>
</file>