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45" r:id="rId3"/>
    <p:sldId id="341" r:id="rId4"/>
    <p:sldId id="342" r:id="rId5"/>
    <p:sldId id="343" r:id="rId6"/>
    <p:sldId id="344" r:id="rId7"/>
    <p:sldId id="3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CF801-A07A-422F-B775-38AB22D6B12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A5686-606A-43C0-99DD-3434939FD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9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31AA7-5851-4975-8A6C-1CE1B8FAC6E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67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31AA7-5851-4975-8A6C-1CE1B8FAC6E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983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31AA7-5851-4975-8A6C-1CE1B8FAC6E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6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31AA7-5851-4975-8A6C-1CE1B8FAC6E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59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D0C2E6-33D6-447C-B0E0-96BF0E72495C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209800" y="304800"/>
            <a:ext cx="8153400" cy="2286000"/>
          </a:xfrm>
        </p:spPr>
        <p:txBody>
          <a:bodyPr/>
          <a:lstStyle/>
          <a:p>
            <a:pPr algn="ctr" eaLnBrk="1" hangingPunct="1"/>
            <a:r>
              <a:rPr lang="nl-NL" dirty="0"/>
              <a:t>MIL, SIL, PIL and HIL Testing​</a:t>
            </a:r>
            <a:r>
              <a:rPr lang="en-US" altLang="en-US" dirty="0"/>
              <a:t>​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Phases of MBD?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200" y="1926402"/>
            <a:ext cx="8229600" cy="39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60609"/>
      </p:ext>
    </p:extLst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Model in Loop (MIL)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299" y="1324233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   MIL: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Plan model and Controller</a:t>
            </a:r>
          </a:p>
          <a:p>
            <a:pPr lvl="1" eaLnBrk="1" hangingPunct="1">
              <a:buClrTx/>
            </a:pPr>
            <a:r>
              <a:rPr lang="en-US" altLang="en-US" sz="1700" dirty="0"/>
              <a:t>First, Develop Plan model (hardware) in a simulation environment such as Simulink, which captures most of the important features of the hardware system</a:t>
            </a:r>
          </a:p>
          <a:p>
            <a:pPr lvl="1" eaLnBrk="1" hangingPunct="1">
              <a:buClrTx/>
            </a:pPr>
            <a:r>
              <a:rPr lang="en-US" altLang="en-US" sz="1700" dirty="0"/>
              <a:t>Second, Develop the controller model and verify if the controller can control the plant model as per the requirement.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722" y="4205772"/>
            <a:ext cx="4775355" cy="23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16975"/>
      </p:ext>
    </p:extLst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Software in Loop (SIL)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299" y="1324233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   SIL: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altLang="en-US" sz="1700" dirty="0"/>
              <a:t>Generate code only from the controller model and replace the controller block with this code</a:t>
            </a:r>
          </a:p>
          <a:p>
            <a:pPr lvl="1" eaLnBrk="1" hangingPunct="1">
              <a:buClrTx/>
            </a:pPr>
            <a:r>
              <a:rPr lang="en-US" altLang="en-US" sz="1700" dirty="0"/>
              <a:t> Rework the code if issues were found or Plant changes the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62" y="3048000"/>
            <a:ext cx="7249675" cy="337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52523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Processer in Loop (PIL)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066800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   PIL: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altLang="en-US" sz="1700" dirty="0"/>
              <a:t>Put the Controller model onto an embedded processor and run a closed-loop simulation with the simulated Plant</a:t>
            </a:r>
          </a:p>
          <a:p>
            <a:pPr lvl="1" eaLnBrk="1" hangingPunct="1">
              <a:buClrTx/>
            </a:pPr>
            <a:r>
              <a:rPr lang="en-US" altLang="en-US" sz="1700" dirty="0"/>
              <a:t>PIL block which will have the Controller code running on the hardware</a:t>
            </a:r>
          </a:p>
          <a:p>
            <a:pPr lvl="1" eaLnBrk="1" hangingPunct="1">
              <a:buClrTx/>
            </a:pPr>
            <a:r>
              <a:rPr lang="en-US" altLang="en-US" sz="1700" dirty="0"/>
              <a:t>Identify if the processor is capable of running the developed Control logic. If there are glitches, then go back to the 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3581401"/>
            <a:ext cx="5943600" cy="28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78273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Hardware in Loop (HIL)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   HIL: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altLang="en-US" sz="1700" dirty="0"/>
              <a:t>Prototype or Actual Plant model</a:t>
            </a:r>
          </a:p>
          <a:p>
            <a:pPr lvl="1" eaLnBrk="1" hangingPunct="1">
              <a:buClrTx/>
            </a:pPr>
            <a:r>
              <a:rPr lang="en-US" altLang="en-US" sz="1700" dirty="0"/>
              <a:t>The real-time system performs simulations and have physical real connections to the embedded processor, for example analog inputs and outputs</a:t>
            </a:r>
          </a:p>
          <a:p>
            <a:pPr lvl="1" eaLnBrk="1" hangingPunct="1">
              <a:buClrTx/>
            </a:pPr>
            <a:r>
              <a:rPr lang="en-US" altLang="en-US" sz="1700" dirty="0"/>
              <a:t>Can identify issues related to the communication channels and I/O interface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0" y="3581400"/>
            <a:ext cx="5003800" cy="28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66272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133600"/>
            <a:ext cx="6400800" cy="762000"/>
          </a:xfrm>
        </p:spPr>
        <p:txBody>
          <a:bodyPr/>
          <a:lstStyle/>
          <a:p>
            <a:pPr algn="ctr" eaLnBrk="1" hangingPunct="1"/>
            <a:r>
              <a:rPr lang="en-US" altLang="en-US" sz="320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234</Words>
  <Application>Microsoft Office PowerPoint</Application>
  <PresentationFormat>Widescreen</PresentationFormat>
  <Paragraphs>32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MIL, SIL, PIL and HIL Testing​​</vt:lpstr>
      <vt:lpstr>Phases of MBD?</vt:lpstr>
      <vt:lpstr>Model in Loop (MIL)</vt:lpstr>
      <vt:lpstr>Software in Loop (SIL)</vt:lpstr>
      <vt:lpstr>Processer in Loop (PIL)</vt:lpstr>
      <vt:lpstr>Hardware in Loop (HIL)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DANH</dc:creator>
  <cp:lastModifiedBy>Danh Phan</cp:lastModifiedBy>
  <cp:revision>1</cp:revision>
  <dcterms:created xsi:type="dcterms:W3CDTF">2023-05-24T14:10:38Z</dcterms:created>
  <dcterms:modified xsi:type="dcterms:W3CDTF">2023-05-24T14:10:56Z</dcterms:modified>
</cp:coreProperties>
</file>