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46" r:id="rId3"/>
    <p:sldId id="364" r:id="rId4"/>
    <p:sldId id="365" r:id="rId5"/>
    <p:sldId id="367" r:id="rId6"/>
    <p:sldId id="368" r:id="rId7"/>
    <p:sldId id="369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18EB-D47A-4849-B385-A24A9515D8E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181C-49BB-419F-83F1-4D4B6717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3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D0C2E6-33D6-447C-B0E0-96BF0E72495C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8153400" cy="2286000"/>
          </a:xfrm>
        </p:spPr>
        <p:txBody>
          <a:bodyPr/>
          <a:lstStyle/>
          <a:p>
            <a:pPr algn="ctr" eaLnBrk="1" hangingPunct="1"/>
            <a:r>
              <a:rPr lang="nl-NL" dirty="0"/>
              <a:t>Regression Testing </a:t>
            </a:r>
            <a:r>
              <a:rPr lang="nl-NL"/>
              <a:t>&amp; Testcase selection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Regression Testing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3716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What is Regression Testing?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Confirm that a recent program or code change has not adversely affected existing features</a:t>
            </a:r>
          </a:p>
          <a:p>
            <a:pPr lvl="1" eaLnBrk="1" hangingPunct="1">
              <a:buClrTx/>
            </a:pPr>
            <a:r>
              <a:rPr lang="en-US" altLang="en-US" sz="1700" dirty="0"/>
              <a:t>Ensure that new code changes do not have side effects on the existing functionalities</a:t>
            </a:r>
          </a:p>
        </p:txBody>
      </p:sp>
      <p:pic>
        <p:nvPicPr>
          <p:cNvPr id="2" name="Picture 2" descr="Beginners Guide To Regression Testing For QA Engineers | Luce &amp; Morker  Official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3591714" cy="310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44337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Regression Testing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Why is Regression Testing?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Need for regression testing whenever the code is changed</a:t>
            </a:r>
          </a:p>
          <a:p>
            <a:pPr lvl="1" eaLnBrk="1" hangingPunct="1">
              <a:buClrTx/>
            </a:pPr>
            <a:r>
              <a:rPr lang="en-US" altLang="en-US" sz="1700" dirty="0"/>
              <a:t>Determine whether the modified code will affect other parts of the software application</a:t>
            </a:r>
          </a:p>
          <a:p>
            <a:pPr lvl="1" eaLnBrk="1" hangingPunct="1">
              <a:buClrTx/>
            </a:pPr>
            <a:r>
              <a:rPr lang="en-US" altLang="en-US" sz="1700" dirty="0"/>
              <a:t>Needed when a new feature is added to the software application</a:t>
            </a:r>
          </a:p>
          <a:p>
            <a:pPr lvl="1" eaLnBrk="1" hangingPunct="1">
              <a:buClrTx/>
            </a:pPr>
            <a:r>
              <a:rPr lang="en-US" altLang="en-US" sz="1700" dirty="0"/>
              <a:t>Also be performed when a functional or performance defect/issue is fixed.</a:t>
            </a:r>
          </a:p>
        </p:txBody>
      </p:sp>
      <p:pic>
        <p:nvPicPr>
          <p:cNvPr id="5" name="Picture 2" descr="Beginners Guide To Regression Testing For QA Engineers | Luce &amp; Morker  Official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67" y="3962400"/>
            <a:ext cx="273086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837928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Regression Testing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How to do Regression Testing?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Regression testing is done by selecting relevant test cases from the test suite that covers both modified and affected parts of the code</a:t>
            </a:r>
          </a:p>
          <a:p>
            <a:pPr lvl="1" eaLnBrk="1" hangingPunct="1">
              <a:buClrTx/>
            </a:pPr>
            <a:r>
              <a:rPr lang="en-US" altLang="en-US" sz="1700" dirty="0"/>
              <a:t>Using the following techniques:</a:t>
            </a:r>
          </a:p>
        </p:txBody>
      </p:sp>
      <p:pic>
        <p:nvPicPr>
          <p:cNvPr id="1026" name="Picture 2" descr="https://d1iv5z3ivlqga1.cloudfront.net/wp-content/uploads/2021/01/30161333/regression-test-la-gi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5" y="3124200"/>
            <a:ext cx="514773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70712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How to do Regression Testing?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Retest All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All the tests in the existing test bucket or suite should be re-executed. </a:t>
            </a:r>
          </a:p>
          <a:p>
            <a:pPr lvl="1" eaLnBrk="1" hangingPunct="1">
              <a:buClrTx/>
            </a:pPr>
            <a:r>
              <a:rPr lang="en-US" sz="1700" dirty="0"/>
              <a:t>Very expensive as it requires huge time and resources.</a:t>
            </a:r>
            <a:endParaRPr lang="en-US" altLang="en-US" sz="1700" dirty="0"/>
          </a:p>
        </p:txBody>
      </p:sp>
      <p:pic>
        <p:nvPicPr>
          <p:cNvPr id="1026" name="Picture 2" descr="https://d1iv5z3ivlqga1.cloudfront.net/wp-content/uploads/2021/01/30161333/regression-test-la-gi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5" y="3124200"/>
            <a:ext cx="514773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60193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How to do Regression Testing?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Regression Test Selection</a:t>
            </a:r>
          </a:p>
          <a:p>
            <a:pPr lvl="1" eaLnBrk="1" hangingPunct="1">
              <a:buClrTx/>
            </a:pPr>
            <a:r>
              <a:rPr lang="en-US" sz="1700" dirty="0"/>
              <a:t>Some selected test cases from test suite are executed to test whether the modified code affects the software application or not</a:t>
            </a:r>
            <a:endParaRPr lang="en-US" altLang="en-US" sz="1700" dirty="0"/>
          </a:p>
        </p:txBody>
      </p:sp>
      <p:pic>
        <p:nvPicPr>
          <p:cNvPr id="1026" name="Picture 2" descr="https://d1iv5z3ivlqga1.cloudfront.net/wp-content/uploads/2021/01/30161333/regression-test-la-gi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5" y="3124200"/>
            <a:ext cx="514773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410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How to do Regression Testing?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Prioritization of Test Cases</a:t>
            </a:r>
          </a:p>
          <a:p>
            <a:pPr lvl="1" eaLnBrk="1" hangingPunct="1">
              <a:buClrTx/>
            </a:pPr>
            <a:r>
              <a:rPr lang="en-US" sz="1700" dirty="0"/>
              <a:t>Selection of test cases based on priority will greatly reduce the regression test suite</a:t>
            </a:r>
          </a:p>
          <a:p>
            <a:pPr lvl="1" eaLnBrk="1" hangingPunct="1">
              <a:buClrTx/>
            </a:pPr>
            <a:r>
              <a:rPr lang="en-US" altLang="en-US" sz="1700" dirty="0"/>
              <a:t>Depending on business impact, critical &amp; frequently used functionalities</a:t>
            </a:r>
          </a:p>
        </p:txBody>
      </p:sp>
      <p:pic>
        <p:nvPicPr>
          <p:cNvPr id="1026" name="Picture 2" descr="https://d1iv5z3ivlqga1.cloudfront.net/wp-content/uploads/2021/01/30161333/regression-test-la-gi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5" y="3124200"/>
            <a:ext cx="514773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858406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133600"/>
            <a:ext cx="6400800" cy="762000"/>
          </a:xfrm>
        </p:spPr>
        <p:txBody>
          <a:bodyPr/>
          <a:lstStyle/>
          <a:p>
            <a:pPr algn="ctr" eaLnBrk="1" hangingPunct="1"/>
            <a:r>
              <a:rPr lang="en-US" altLang="en-US" sz="320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Widescreen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Regression Testing &amp; Testcase selection</vt:lpstr>
      <vt:lpstr>Regression Testing </vt:lpstr>
      <vt:lpstr>Regression Testing </vt:lpstr>
      <vt:lpstr>Regression Testing </vt:lpstr>
      <vt:lpstr>How to do Regression Testing?</vt:lpstr>
      <vt:lpstr>How to do Regression Testing?</vt:lpstr>
      <vt:lpstr>How to do Regression Testing?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DANH</dc:creator>
  <cp:lastModifiedBy>Danh Phan</cp:lastModifiedBy>
  <cp:revision>1</cp:revision>
  <dcterms:created xsi:type="dcterms:W3CDTF">2023-05-24T14:09:44Z</dcterms:created>
  <dcterms:modified xsi:type="dcterms:W3CDTF">2023-05-24T14:10:14Z</dcterms:modified>
</cp:coreProperties>
</file>