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318" r:id="rId4"/>
    <p:sldId id="329" r:id="rId5"/>
    <p:sldId id="330" r:id="rId6"/>
    <p:sldId id="331" r:id="rId7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56FE-6F55-416C-9D90-7441C516F5B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D5AB7-255D-4972-BF6C-6A7EEC8D9C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D0C2E6-33D6-447C-B0E0-96BF0E72495C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09800" y="304800"/>
            <a:ext cx="8153400" cy="2286000"/>
          </a:xfrm>
        </p:spPr>
        <p:txBody>
          <a:bodyPr/>
          <a:lstStyle/>
          <a:p>
            <a:pPr algn="ctr" eaLnBrk="1" hangingPunct="1"/>
            <a:r>
              <a:rPr lang="en-US" dirty="0"/>
              <a:t>Software Testing Traceability Matrix</a:t>
            </a:r>
            <a:r>
              <a:rPr lang="en-US" altLang="en-US" dirty="0"/>
              <a:t>​</a:t>
            </a:r>
            <a:endParaRPr lang="en-US" alt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029200"/>
            <a:ext cx="6400800" cy="533400"/>
          </a:xfrm>
        </p:spPr>
        <p:txBody>
          <a:bodyPr/>
          <a:lstStyle/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How to create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Step 3: Note this Technical Requirement (T94) in the Test Case</a:t>
            </a:r>
            <a:endParaRPr lang="en-US" altLang="en-US" sz="1800" u="sng" dirty="0">
              <a:solidFill>
                <a:schemeClr val="tx2"/>
              </a:solidFill>
            </a:endParaRPr>
          </a:p>
        </p:txBody>
      </p:sp>
      <p:pic>
        <p:nvPicPr>
          <p:cNvPr id="54276" name="Picture 4" descr="How to Create Requirements Traceability Matrix (RTM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171701"/>
            <a:ext cx="7391400" cy="109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94006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How to create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Step 4: Identify the Business Requirement for which this TR (Technical Requirement-T94) is defined</a:t>
            </a:r>
            <a:endParaRPr lang="en-US" altLang="en-US" sz="1800" u="sng" dirty="0">
              <a:solidFill>
                <a:schemeClr val="tx2"/>
              </a:solidFill>
            </a:endParaRPr>
          </a:p>
        </p:txBody>
      </p:sp>
      <p:pic>
        <p:nvPicPr>
          <p:cNvPr id="55298" name="Picture 2" descr="How to Create Requirements Traceability Matrix (RTM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22549"/>
            <a:ext cx="59436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98146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How to create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Step 5:  Note the BR (Business Requirement) in Test Case</a:t>
            </a:r>
            <a:endParaRPr lang="en-US" altLang="en-US" sz="1800" u="sng" dirty="0">
              <a:solidFill>
                <a:schemeClr val="tx2"/>
              </a:solidFill>
            </a:endParaRPr>
          </a:p>
        </p:txBody>
      </p:sp>
      <p:pic>
        <p:nvPicPr>
          <p:cNvPr id="56322" name="Picture 2" descr="How to Create Requirements Traceability Matrix (RTM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13" y="2655570"/>
            <a:ext cx="8324850" cy="113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26086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How to create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Step 6: Do above for all Test Cases. Later Extract the First 3 Columns from your Test Suite. RTM in testing is Ready!</a:t>
            </a:r>
            <a:endParaRPr lang="en-US" altLang="en-US" sz="1800" u="sng" dirty="0">
              <a:solidFill>
                <a:schemeClr val="tx2"/>
              </a:solidFill>
            </a:endParaRPr>
          </a:p>
        </p:txBody>
      </p:sp>
      <p:pic>
        <p:nvPicPr>
          <p:cNvPr id="57346" name="Picture 2" descr="How to Create Requirements Traceability Matrix (RTM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398520"/>
            <a:ext cx="5943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61515" y="369571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Advantage of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>
            <a:normAutofit lnSpcReduction="100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Advantage: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It confirms 100% test coverage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It highlights any requirements missing or document inconsistencies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It shows the overall defects or execution status with a focus on business requirements</a:t>
            </a:r>
            <a:endParaRPr lang="en-US" sz="1700" dirty="0"/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133600"/>
            <a:ext cx="6400800" cy="762000"/>
          </a:xfrm>
        </p:spPr>
        <p:txBody>
          <a:bodyPr/>
          <a:lstStyle/>
          <a:p>
            <a:pPr algn="ctr" eaLnBrk="1" hangingPunct="1"/>
            <a:r>
              <a:rPr lang="en-US" altLang="en-US" sz="3200"/>
              <a:t>Thank You</a:t>
            </a:r>
            <a:endParaRPr lang="en-US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What is Traceability Matrix?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Traceability Matrix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Document that traces and maps the relationship between two baseline documents</a:t>
            </a:r>
            <a:endParaRPr lang="en-US" sz="1700" dirty="0"/>
          </a:p>
          <a:p>
            <a:pPr lvl="1" eaLnBrk="1" hangingPunct="1">
              <a:buClrTx/>
            </a:pPr>
            <a:r>
              <a:rPr lang="en-US" altLang="en-US" sz="1700" dirty="0"/>
              <a:t>One with the requirement specifications and another one with the test cases.</a:t>
            </a:r>
            <a:endParaRPr lang="en-US" altLang="en-US" sz="1700" dirty="0"/>
          </a:p>
        </p:txBody>
      </p:sp>
      <p:pic>
        <p:nvPicPr>
          <p:cNvPr id="8" name="Picture 6" descr="Requirements Traceability Matrix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276601"/>
            <a:ext cx="455295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Main purpose of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Main purpose: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Validate that all requirements are checked via test cases</a:t>
            </a:r>
            <a:endParaRPr lang="en-US" sz="1700" dirty="0"/>
          </a:p>
          <a:p>
            <a:pPr lvl="1" eaLnBrk="1" hangingPunct="1">
              <a:buClrTx/>
            </a:pPr>
            <a:r>
              <a:rPr lang="en-US" altLang="en-US" sz="1700" dirty="0"/>
              <a:t>No functionality is unchecked during Software testing.</a:t>
            </a:r>
            <a:endParaRPr lang="en-US" altLang="en-US" sz="1700" dirty="0"/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Parameters in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9050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Parameters: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Requirement ID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Requirement Type and Description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Test Cases with Status</a:t>
            </a:r>
            <a:endParaRPr lang="en-US" altLang="en-US" sz="1700" dirty="0"/>
          </a:p>
        </p:txBody>
      </p:sp>
      <p:pic>
        <p:nvPicPr>
          <p:cNvPr id="47106" name="Picture 2" descr="Requirements Traceability Matrix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3429001"/>
            <a:ext cx="455295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98146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Parameters in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Parameters: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In a typical software testing project, the traceability matrix would have more than these parameters.</a:t>
            </a:r>
            <a:endParaRPr lang="en-US" sz="1700" dirty="0"/>
          </a:p>
        </p:txBody>
      </p:sp>
      <p:pic>
        <p:nvPicPr>
          <p:cNvPr id="49154" name="Picture 2" descr="Requirements Traceability Matrix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987676"/>
            <a:ext cx="7048173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How to create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Business Requirement Document (BRD):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The customer should be able to login to banking website with the correct password and </a:t>
            </a:r>
            <a:r>
              <a:rPr lang="en-US" sz="1700" dirty="0" err="1"/>
              <a:t>user#id</a:t>
            </a:r>
            <a:r>
              <a:rPr lang="en-US" sz="1700" dirty="0"/>
              <a:t> while manager should be able to login to the website through customer login page.</a:t>
            </a:r>
            <a:endParaRPr lang="en-US" sz="1700" dirty="0"/>
          </a:p>
        </p:txBody>
      </p:sp>
      <p:pic>
        <p:nvPicPr>
          <p:cNvPr id="50178" name="Picture 2" descr="How to Create Requirements Traceability Matrix (RTM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38" y="3144709"/>
            <a:ext cx="6478925" cy="30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379096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How to create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Technical Requirement Document (TRD):</a:t>
            </a:r>
            <a:endParaRPr lang="en-US" altLang="en-US" sz="1800" u="sng" dirty="0">
              <a:solidFill>
                <a:schemeClr val="tx2"/>
              </a:solidFill>
            </a:endParaRPr>
          </a:p>
        </p:txBody>
      </p:sp>
      <p:pic>
        <p:nvPicPr>
          <p:cNvPr id="51202" name="Picture 2" descr="How to Create Requirements Traceability Matrix (RTM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998621"/>
            <a:ext cx="48482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How to create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Step 1: Sample Test Case: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“Verify Login, when correct ID and Password is entered, it should log in successfully”.</a:t>
            </a:r>
            <a:endParaRPr lang="en-US" sz="1700" dirty="0"/>
          </a:p>
        </p:txBody>
      </p:sp>
      <p:pic>
        <p:nvPicPr>
          <p:cNvPr id="52226" name="Picture 2" descr="How to Create Requirements Traceability Matrix (RTM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1"/>
            <a:ext cx="59436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6561"/>
            <a:ext cx="87630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How to create Requirement Traceability Matrix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295400"/>
          </a:xfrm>
          <a:noFill/>
        </p:spPr>
        <p:txBody>
          <a:bodyPr/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   Step 2: Identify the Technical Requirement that this test case is verifying: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The technical requirement is T94 is being </a:t>
            </a:r>
            <a:r>
              <a:rPr lang="en-US" sz="1700" dirty="0" err="1"/>
              <a:t>verified.successfully</a:t>
            </a:r>
            <a:r>
              <a:rPr lang="en-US" sz="1700" dirty="0"/>
              <a:t>”.</a:t>
            </a:r>
            <a:endParaRPr lang="en-US" sz="1700" dirty="0"/>
          </a:p>
        </p:txBody>
      </p:sp>
      <p:pic>
        <p:nvPicPr>
          <p:cNvPr id="53250" name="Picture 2" descr="How to Create Requirements Traceability Matrix (RTM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1"/>
            <a:ext cx="48006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2168</Words>
  <Application>WPS Presentation</Application>
  <PresentationFormat>Widescreen</PresentationFormat>
  <Paragraphs>96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Software Testing Traceability Matrix​</vt:lpstr>
      <vt:lpstr>What is Traceability Matrix?</vt:lpstr>
      <vt:lpstr>Main purpose of Traceability Matrix</vt:lpstr>
      <vt:lpstr>Parameters in Requirement Traceability Matrix</vt:lpstr>
      <vt:lpstr>Parameters in Requirement Traceability Matrix</vt:lpstr>
      <vt:lpstr>How to create Requirement Traceability Matrix</vt:lpstr>
      <vt:lpstr>How to create Requirement Traceability Matrix</vt:lpstr>
      <vt:lpstr>How to create Requirement Traceability Matrix</vt:lpstr>
      <vt:lpstr>How to create Requirement Traceability Matrix</vt:lpstr>
      <vt:lpstr>How to create Requirement Traceability Matrix</vt:lpstr>
      <vt:lpstr>How to create Requirement Traceability Matrix</vt:lpstr>
      <vt:lpstr>How to create Requirement Traceability Matrix</vt:lpstr>
      <vt:lpstr>How to create Requirement Traceability Matrix</vt:lpstr>
      <vt:lpstr>Advantage of Requirement Traceability Matrix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DANH</dc:creator>
  <cp:lastModifiedBy>DELL</cp:lastModifiedBy>
  <cp:revision>2</cp:revision>
  <dcterms:created xsi:type="dcterms:W3CDTF">2023-05-24T14:05:00Z</dcterms:created>
  <dcterms:modified xsi:type="dcterms:W3CDTF">2023-11-12T10:14:49Z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8A34450F53B7433B80DE9CCE6F459FB0_12</vt:lpwstr>
  </property>
  <property fmtid="{D5CDD505-2E9C-101B-9397-08002B2CF9AE}" pid="3" name="KSOProductBuildVer">
    <vt:lpwstr>1033-12.2.0.13266</vt:lpwstr>
  </property>
</Properties>
</file>