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75" r:id="rId5"/>
    <p:sldId id="276"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9144000" cy="5143500" type="screen16x9"/>
  <p:notesSz cx="6858000" cy="9144000"/>
  <p:embeddedFontLst>
    <p:embeddedFont>
      <p:font typeface="Bebas Neue" panose="020B0604020202020204" charset="0"/>
      <p:regular r:id="rId24"/>
    </p:embeddedFont>
    <p:embeddedFont>
      <p:font typeface="Nunito" panose="00000500000000000000" pitchFamily="2" charset="0"/>
      <p:regular r:id="rId25"/>
      <p:bold r:id="rId26"/>
      <p:italic r:id="rId27"/>
      <p:boldItalic r:id="rId28"/>
    </p:embeddedFont>
    <p:embeddedFont>
      <p:font typeface="Raleway" panose="020B0503030101060003" pitchFamily="34" charset="0"/>
      <p:regular r:id="rId29"/>
      <p:bold r:id="rId30"/>
      <p:italic r:id="rId31"/>
      <p:boldItalic r:id="rId32"/>
    </p:embeddedFont>
    <p:embeddedFont>
      <p:font typeface="Raleway Medium" panose="020B0603030101060003" pitchFamily="34" charset="0"/>
      <p:regular r:id="rId33"/>
      <p: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1297482b370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7" name="Google Shape;457;g1297482b370_0_1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29c337a56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0" name="Google Shape;470;g129c337a560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129c337a560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6" name="Google Shape;496;g129c337a560_1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0" i="0">
                <a:solidFill>
                  <a:srgbClr val="000000"/>
                </a:solidFill>
                <a:latin typeface="Arial" panose="020B0604020202020204"/>
                <a:ea typeface="Arial" panose="020B0604020202020204"/>
                <a:cs typeface="Arial" panose="020B0604020202020204"/>
                <a:sym typeface="Arial" panose="020B0604020202020204"/>
              </a:rPr>
              <a:t>Một cải tiến quan trọng khác của AlexNet là việc sử dụng hàm phi tuyến ReLU. Trước đây, các nhóm nghiên cứu khác thường sử dụng hàm kích hoạt là hàm Tanh hoặc hàm Sigmoid để huấn luyên mô hình neural network. AlexNet chỉ ra rằng, khi sử dụng ReLU, mô hình deep CNN sẽ huấn luyện nhanh hơn so với viêc sử dụng tanh hoặc sigmoid. Hình bên dưới được rút ra từ bài báo chỉ ra rằng với việc sử dụng ReLU (đường xanh đậm), AlexNet đạt độ lỗi 25% trên tập huấn luyện và nhanh hơn gấp 6 lần so với mô hình tương tự nhưng sử dụng Tanh (đường xanh nhạt). Thí nghiệm trên sử dụng tập dữ liệu CIFAR-10 để huấn luyện.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129c337a560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4" name="Google Shape;514;g129c337a560_1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0" i="0">
                <a:solidFill>
                  <a:srgbClr val="000000"/>
                </a:solidFill>
                <a:latin typeface="Arial" panose="020B0604020202020204"/>
                <a:ea typeface="Arial" panose="020B0604020202020204"/>
                <a:cs typeface="Arial" panose="020B0604020202020204"/>
                <a:sym typeface="Arial" panose="020B0604020202020204"/>
              </a:rPr>
              <a:t>Nhìn kỹ vào hình trên, ta có nhận xét rằng: hàm tanh đạt giá trị bão hoà khi giá trị z &gt;</a:t>
            </a:r>
            <a:r>
              <a:rPr lang="en-US"/>
              <a:t>1</a:t>
            </a:r>
            <a:r>
              <a:rPr lang="en-US" b="0" i="0">
                <a:solidFill>
                  <a:srgbClr val="000000"/>
                </a:solidFill>
                <a:latin typeface="Arial" panose="020B0604020202020204"/>
                <a:ea typeface="Arial" panose="020B0604020202020204"/>
                <a:cs typeface="Arial" panose="020B0604020202020204"/>
                <a:sym typeface="Arial" panose="020B0604020202020204"/>
              </a:rPr>
              <a:t>.5 và z &lt; -</a:t>
            </a:r>
            <a:r>
              <a:rPr lang="en-US"/>
              <a:t>1</a:t>
            </a:r>
            <a:r>
              <a:rPr lang="en-US" b="0" i="0">
                <a:solidFill>
                  <a:srgbClr val="000000"/>
                </a:solidFill>
                <a:latin typeface="Arial" panose="020B0604020202020204"/>
                <a:ea typeface="Arial" panose="020B0604020202020204"/>
                <a:cs typeface="Arial" panose="020B0604020202020204"/>
                <a:sym typeface="Arial" panose="020B0604020202020204"/>
              </a:rPr>
              <a:t>.5. Và tại vùng |z|&gt;</a:t>
            </a:r>
            <a:r>
              <a:rPr lang="en-US"/>
              <a:t>1</a:t>
            </a:r>
            <a:r>
              <a:rPr lang="en-US" b="0" i="0">
                <a:solidFill>
                  <a:srgbClr val="000000"/>
                </a:solidFill>
                <a:latin typeface="Arial" panose="020B0604020202020204"/>
                <a:ea typeface="Arial" panose="020B0604020202020204"/>
                <a:cs typeface="Arial" panose="020B0604020202020204"/>
                <a:sym typeface="Arial" panose="020B0604020202020204"/>
              </a:rPr>
              <a:t>.5, thì độ dốc của hàm hầu như gần như bằng 0, |z| càng lớn thì độ dốc càng gần 0 hơn. Vì lý do này nên gradient descent sẽ hội tụ chậm. Còn đối với hàm ReLU, với giá trị z dương thì độ dốc của hàm không gần bằng 0 như hàm tanh. Điều này giúp cho việc hội tụ xảy ra nhanh hơn. Với giá trị z âm, độ dốc bằng 0, tuy nhiên, hầu hết các giá trị của các neural trong mạng thường có giá trị dương, nên trường hợp âm hiếm khi xảy ra. ReLU huấn luyện nhanh hơn so với sigmoid cũng bởi lý do tương tự.</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1297482b370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0" name="Google Shape;530;g1297482b370_0_1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1297482b370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5" name="Google Shape;555;g1297482b370_0_2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400"/>
              <a:buFont typeface="Arial" panose="020B0604020202020204"/>
              <a:buNone/>
            </a:pPr>
            <a:r>
              <a:rPr lang="en-US" sz="1450">
                <a:solidFill>
                  <a:srgbClr val="1B1B1B"/>
                </a:solidFill>
              </a:rPr>
              <a:t>Overfitting là mô hình quá khít với dữ liệu, nó sẽ đúng trên tập training nhưng trên tập test thì kết quả rất tệ do k tìm dc quy luật chung của mô hình. Như hình trên ta thấy đường đi của mô hình nối tất cả các mẫu trên tập huấn luyện(training) lại với nhau, dẫn đến độ chính xác trên tập training là cực lớn. Nhưng khi đưa các mẫu khác vs tập huấn luyện thì mô hình sẽ k nhận ra được vì nó k hiểu được quy luật của tập dữ liệu đầu vào)  . Nói thêm về underfitting, thì </a:t>
            </a:r>
            <a:r>
              <a:rPr lang="en-US" sz="1350">
                <a:solidFill>
                  <a:srgbClr val="1B1B1B"/>
                </a:solidFill>
              </a:rPr>
              <a:t>Underfitting là mô hình học hời hợt. Hiện tượng này xảy ra khi lượng dữ liệu quá ít hoặc ta cố gắng mô tả các dữ liệu phức tạp bằng các mô hình tuyến tính đơn giản như hồi quy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1297482b370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0" name="Google Shape;570;g1297482b370_0_2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0" name="Google Shape;61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1297482b370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5" name="Google Shape;635;g1297482b370_0_2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400">
                <a:solidFill>
                  <a:schemeClr val="dk1"/>
                </a:solidFill>
              </a:rPr>
              <a:t>By Mirroring: lấy ảnh phản chiếu của ánh gốc qua đường chéo chính. Ví dụ con báo dang có hướng tai của nó từ trái qua phải, ta lấy horizontal reflection của ảnh đó thì sẽ được con báo hướng tai từ phải qua trái.</a:t>
            </a:r>
            <a:endParaRPr sz="1400">
              <a:solidFill>
                <a:schemeClr val="dk1"/>
              </a:solidFill>
            </a:endParaRPr>
          </a:p>
          <a:p>
            <a:pPr marL="0" lvl="0" indent="0" algn="l" rtl="0">
              <a:spcBef>
                <a:spcPts val="0"/>
              </a:spcBef>
              <a:spcAft>
                <a:spcPts val="0"/>
              </a:spcAft>
              <a:buNone/>
            </a:pPr>
            <a:r>
              <a:rPr lang="en-US" sz="1400">
                <a:solidFill>
                  <a:schemeClr val="dk1"/>
                </a:solidFill>
              </a:rPr>
              <a:t>By random Crops: ảnh </a:t>
            </a:r>
            <a:r>
              <a:rPr lang="en-US" sz="1400">
                <a:solidFill>
                  <a:schemeClr val="dk1"/>
                </a:solidFill>
                <a:highlight>
                  <a:srgbClr val="FFFFFF"/>
                </a:highlight>
              </a:rPr>
              <a:t>gốc có kích thước 256x256 pixel, tác giả rút ra một ảnh con có kích thước 227x227 pixel, sau đó dịch qua trái 1 pixel và lấy 1 ảnh con tiếp theo có kích thước 227x227. Làm như vậy theo hàng, hết hàng làm theo cột. Cuối cùng tác giả có thể từ một bức hình 256x256 ban đầu rút trích thành 1024 hình có kích thước 227x227. </a:t>
            </a:r>
            <a:r>
              <a:rPr lang="en-US" sz="1400">
                <a:solidFill>
                  <a:srgbClr val="434343"/>
                </a:solidFill>
              </a:rPr>
              <a:t>Kết hợp 2 cách trên có thể tạo ra thêm rất nhiều mẫu, ở vd vừa nêu thì từ 1 ảnh góc sẽ có 1024 ảnh từ random crops và 2 cho mỗi ảnh có từ random crops bằng mirroring, tổng cộng ta sẽ có 2048 mẫu từ 1 mẫu ban đầu</a:t>
            </a:r>
            <a:endParaRPr sz="1400">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5" name="Google Shape;65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29f10d90e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g129f10d90e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3" name="Google Shape;69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0" i="0">
                <a:solidFill>
                  <a:srgbClr val="000000"/>
                </a:solidFill>
                <a:latin typeface="Arial" panose="020B0604020202020204"/>
                <a:ea typeface="Arial" panose="020B0604020202020204"/>
                <a:cs typeface="Arial" panose="020B0604020202020204"/>
                <a:sym typeface="Arial" panose="020B0604020202020204"/>
              </a:rPr>
              <a:t>Như mô tả ở hình động ở trên, kết quả là giá trị của tham số trọng số sẽ tốt hơn và khó bị overfitting hơn. Trong quá trình test, toàn bộ network được sử dụng, không có dropout, tuy nhiên, giá trị output sẽ scaled bởi tham số 0.5 tương ứng với những neural không sử dụng trong quá trình trainning. Với việc sử dụng dropout, chúng ta sẽ tăng gấp đôi lần lặp cần thiết để đạt được độ hội tụ, nhưng khi không sử dụng dropout, mạng AlexNet rất dễ bị overfitting.</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129c337a560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2" name="Google Shape;712;g129c337a560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2" name="Google Shape;35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10a2de12ba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10a2de12ba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10a18aa2564_0_23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10a18aa2564_0_23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1297482b37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2" name="Google Shape;382;g1297482b370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1297482b370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7" name="Google Shape;407;g1297482b370_0_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297482b37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2" name="Google Shape;422;g1297482b370_0_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1297482b37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2" name="Google Shape;432;g1297482b370_0_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10"/>
          <p:cNvSpPr txBox="1"/>
          <p:nvPr/>
        </p:nvSpPr>
        <p:spPr>
          <a:xfrm>
            <a:off x="11400" y="0"/>
            <a:ext cx="9121200" cy="1134300"/>
          </a:xfrm>
          <a:prstGeom prst="rect">
            <a:avLst/>
          </a:prstGeom>
          <a:noFill/>
          <a:ln>
            <a:noFill/>
          </a:ln>
        </p:spPr>
        <p:txBody>
          <a:bodyPr spcFirstLastPara="1" wrap="square" lIns="91425" tIns="91425" rIns="91425" bIns="91425" anchor="t" anchorCtr="0">
            <a:noAutofit/>
          </a:bodyPr>
          <a:lstStyle/>
          <a:p>
            <a:pPr marL="0" marR="0" lvl="0" indent="0" algn="ctr" rtl="0">
              <a:lnSpc>
                <a:spcPct val="90000"/>
              </a:lnSpc>
              <a:spcBef>
                <a:spcPts val="0"/>
              </a:spcBef>
              <a:spcAft>
                <a:spcPts val="0"/>
              </a:spcAft>
              <a:buClr>
                <a:srgbClr val="000000"/>
              </a:buClr>
              <a:buSzPts val="7900"/>
              <a:buFont typeface="Arial" panose="020B0604020202020204"/>
              <a:buNone/>
            </a:pPr>
            <a:r>
              <a:rPr lang="en-US" sz="7900" b="0" i="0" u="none" strike="noStrike" cap="none">
                <a:solidFill>
                  <a:schemeClr val="accent3"/>
                </a:solidFill>
                <a:latin typeface="Bebas Neue" panose="020B0606020202050201"/>
                <a:ea typeface="Bebas Neue" panose="020B0606020202050201"/>
                <a:cs typeface="Bebas Neue" panose="020B0606020202050201"/>
                <a:sym typeface="Bebas Neue" panose="020B0606020202050201"/>
              </a:rPr>
              <a:t>ARTIFICIAL INTELLIGENCE (AI)</a:t>
            </a:r>
            <a:endParaRPr sz="1400" b="0" i="0" u="none" strike="noStrike" cap="none">
              <a:solidFill>
                <a:schemeClr val="accent3"/>
              </a:solidFill>
              <a:latin typeface="Nunito"/>
              <a:ea typeface="Nunito"/>
              <a:cs typeface="Nunito"/>
              <a:sym typeface="Nunito"/>
            </a:endParaRPr>
          </a:p>
        </p:txBody>
      </p:sp>
      <p:sp>
        <p:nvSpPr>
          <p:cNvPr id="10" name="Google Shape;10;p10"/>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marR="0" lvl="0" indent="0" algn="ctr" rtl="0">
              <a:lnSpc>
                <a:spcPct val="90000"/>
              </a:lnSpc>
              <a:spcBef>
                <a:spcPts val="0"/>
              </a:spcBef>
              <a:spcAft>
                <a:spcPts val="0"/>
              </a:spcAft>
              <a:buClr>
                <a:srgbClr val="000000"/>
              </a:buClr>
              <a:buSzPts val="7900"/>
              <a:buFont typeface="Arial" panose="020B0604020202020204"/>
              <a:buNone/>
            </a:pPr>
            <a:r>
              <a:rPr lang="en-US" sz="7900" b="0" i="0" u="none" strike="noStrike" cap="none">
                <a:solidFill>
                  <a:schemeClr val="accent3"/>
                </a:solidFill>
                <a:latin typeface="Bebas Neue" panose="020B0606020202050201"/>
                <a:ea typeface="Bebas Neue" panose="020B0606020202050201"/>
                <a:cs typeface="Bebas Neue" panose="020B0606020202050201"/>
                <a:sym typeface="Bebas Neue" panose="020B0606020202050201"/>
              </a:rPr>
              <a:t>ARTIFICIAL INTELLIGENCE (AI)</a:t>
            </a:r>
            <a:endParaRPr sz="1400" b="0" i="0" u="none" strike="noStrike" cap="none">
              <a:solidFill>
                <a:schemeClr val="accent3"/>
              </a:solidFill>
              <a:latin typeface="Nunito"/>
              <a:ea typeface="Nunito"/>
              <a:cs typeface="Nunito"/>
              <a:sym typeface="Nunito"/>
            </a:endParaRPr>
          </a:p>
        </p:txBody>
      </p:sp>
      <p:sp>
        <p:nvSpPr>
          <p:cNvPr id="11" name="Google Shape;11;p10"/>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marR="0" lvl="0" indent="0" algn="ctr" rtl="0">
              <a:lnSpc>
                <a:spcPct val="90000"/>
              </a:lnSpc>
              <a:spcBef>
                <a:spcPts val="0"/>
              </a:spcBef>
              <a:spcAft>
                <a:spcPts val="0"/>
              </a:spcAft>
              <a:buClr>
                <a:srgbClr val="000000"/>
              </a:buClr>
              <a:buSzPts val="7900"/>
              <a:buFont typeface="Arial" panose="020B0604020202020204"/>
              <a:buNone/>
            </a:pPr>
            <a:r>
              <a:rPr lang="en-US" sz="7900" b="0" i="0" u="none" strike="noStrike" cap="none">
                <a:solidFill>
                  <a:schemeClr val="accent3"/>
                </a:solidFill>
                <a:latin typeface="Bebas Neue" panose="020B0606020202050201"/>
                <a:ea typeface="Bebas Neue" panose="020B0606020202050201"/>
                <a:cs typeface="Bebas Neue" panose="020B0606020202050201"/>
                <a:sym typeface="Bebas Neue" panose="020B0606020202050201"/>
              </a:rPr>
              <a:t>ARTIFICIAL INTELLIGENCE (AI)</a:t>
            </a:r>
            <a:endParaRPr sz="1400" b="0" i="0" u="none" strike="noStrike" cap="none">
              <a:solidFill>
                <a:schemeClr val="accent3"/>
              </a:solidFill>
              <a:latin typeface="Nunito"/>
              <a:ea typeface="Nunito"/>
              <a:cs typeface="Nunito"/>
              <a:sym typeface="Nunito"/>
            </a:endParaRPr>
          </a:p>
        </p:txBody>
      </p:sp>
      <p:sp>
        <p:nvSpPr>
          <p:cNvPr id="12" name="Google Shape;12;p10"/>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marR="0" lvl="0" indent="0" algn="ctr" rtl="0">
              <a:lnSpc>
                <a:spcPct val="90000"/>
              </a:lnSpc>
              <a:spcBef>
                <a:spcPts val="0"/>
              </a:spcBef>
              <a:spcAft>
                <a:spcPts val="0"/>
              </a:spcAft>
              <a:buClr>
                <a:srgbClr val="000000"/>
              </a:buClr>
              <a:buSzPts val="7900"/>
              <a:buFont typeface="Arial" panose="020B0604020202020204"/>
              <a:buNone/>
            </a:pPr>
            <a:r>
              <a:rPr lang="en-US" sz="7900" b="0" i="0" u="none" strike="noStrike" cap="none">
                <a:solidFill>
                  <a:schemeClr val="accent3"/>
                </a:solidFill>
                <a:latin typeface="Bebas Neue" panose="020B0606020202050201"/>
                <a:ea typeface="Bebas Neue" panose="020B0606020202050201"/>
                <a:cs typeface="Bebas Neue" panose="020B0606020202050201"/>
                <a:sym typeface="Bebas Neue" panose="020B0606020202050201"/>
              </a:rPr>
              <a:t>ARTIFICIAL INTELLIGENCE (AI)</a:t>
            </a:r>
            <a:endParaRPr sz="1400" b="0" i="0" u="none" strike="noStrike" cap="none">
              <a:solidFill>
                <a:schemeClr val="accent3"/>
              </a:solidFill>
              <a:latin typeface="Nunito"/>
              <a:ea typeface="Nunito"/>
              <a:cs typeface="Nunito"/>
              <a:sym typeface="Nunito"/>
            </a:endParaRPr>
          </a:p>
        </p:txBody>
      </p:sp>
      <p:sp>
        <p:nvSpPr>
          <p:cNvPr id="13" name="Google Shape;13;p10"/>
          <p:cNvSpPr/>
          <p:nvPr/>
        </p:nvSpPr>
        <p:spPr>
          <a:xfrm>
            <a:off x="708150" y="535050"/>
            <a:ext cx="7720800" cy="4073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 name="Google Shape;14;p10"/>
          <p:cNvSpPr txBox="1">
            <a:spLocks noGrp="1"/>
          </p:cNvSpPr>
          <p:nvPr>
            <p:ph type="ctrTitle"/>
          </p:nvPr>
        </p:nvSpPr>
        <p:spPr>
          <a:xfrm>
            <a:off x="3356550" y="1165860"/>
            <a:ext cx="4412100" cy="1875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191919"/>
              </a:buClr>
              <a:buSzPts val="5200"/>
              <a:buNone/>
              <a:defRPr sz="6000">
                <a:solidFill>
                  <a:schemeClr val="accent1"/>
                </a:solidFill>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5" name="Google Shape;15;p10"/>
          <p:cNvSpPr txBox="1">
            <a:spLocks noGrp="1"/>
          </p:cNvSpPr>
          <p:nvPr>
            <p:ph type="subTitle" idx="1"/>
          </p:nvPr>
        </p:nvSpPr>
        <p:spPr>
          <a:xfrm>
            <a:off x="3356550" y="3041885"/>
            <a:ext cx="4412100" cy="409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3100" b="1">
                <a:solidFill>
                  <a:schemeClr val="accen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6" name="Google Shape;16;p10"/>
          <p:cNvSpPr txBox="1">
            <a:spLocks noGrp="1"/>
          </p:cNvSpPr>
          <p:nvPr>
            <p:ph type="subTitle" idx="2"/>
          </p:nvPr>
        </p:nvSpPr>
        <p:spPr>
          <a:xfrm>
            <a:off x="3356550" y="3840335"/>
            <a:ext cx="4412100" cy="409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600">
                <a:solidFill>
                  <a:schemeClr val="accent2"/>
                </a:solidFill>
                <a:latin typeface="Raleway Medium"/>
                <a:ea typeface="Raleway Medium"/>
                <a:cs typeface="Raleway Medium"/>
                <a:sym typeface="Raleway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1"/>
        </a:solidFill>
        <a:effectLst/>
      </p:bgPr>
    </p:bg>
    <p:spTree>
      <p:nvGrpSpPr>
        <p:cNvPr id="1" name="Shape 81"/>
        <p:cNvGrpSpPr/>
        <p:nvPr/>
      </p:nvGrpSpPr>
      <p:grpSpPr>
        <a:xfrm>
          <a:off x="0" y="0"/>
          <a:ext cx="0" cy="0"/>
          <a:chOff x="0" y="0"/>
          <a:chExt cx="0" cy="0"/>
        </a:xfrm>
      </p:grpSpPr>
      <p:sp>
        <p:nvSpPr>
          <p:cNvPr id="82" name="Google Shape;82;p19"/>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marR="0" lvl="0" indent="0" algn="ctr" rtl="0">
              <a:lnSpc>
                <a:spcPct val="90000"/>
              </a:lnSpc>
              <a:spcBef>
                <a:spcPts val="0"/>
              </a:spcBef>
              <a:spcAft>
                <a:spcPts val="0"/>
              </a:spcAft>
              <a:buClr>
                <a:srgbClr val="000000"/>
              </a:buClr>
              <a:buSzPts val="7900"/>
              <a:buFont typeface="Arial" panose="020B0604020202020204"/>
              <a:buNone/>
            </a:pPr>
            <a:r>
              <a:rPr lang="en-US" sz="79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rPr>
              <a:t>ARTIFICIAL INTELLIGENCE (AI)</a:t>
            </a:r>
            <a:endParaRPr sz="1400" b="0" i="0" u="none" strike="noStrike" cap="none">
              <a:solidFill>
                <a:schemeClr val="dk1"/>
              </a:solidFill>
              <a:latin typeface="Nunito"/>
              <a:ea typeface="Nunito"/>
              <a:cs typeface="Nunito"/>
              <a:sym typeface="Nunito"/>
            </a:endParaRPr>
          </a:p>
        </p:txBody>
      </p:sp>
      <p:sp>
        <p:nvSpPr>
          <p:cNvPr id="83" name="Google Shape;83;p19"/>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marR="0" lvl="0" indent="0" algn="ctr" rtl="0">
              <a:lnSpc>
                <a:spcPct val="90000"/>
              </a:lnSpc>
              <a:spcBef>
                <a:spcPts val="0"/>
              </a:spcBef>
              <a:spcAft>
                <a:spcPts val="0"/>
              </a:spcAft>
              <a:buClr>
                <a:srgbClr val="000000"/>
              </a:buClr>
              <a:buSzPts val="7900"/>
              <a:buFont typeface="Arial" panose="020B0604020202020204"/>
              <a:buNone/>
            </a:pPr>
            <a:r>
              <a:rPr lang="en-US" sz="79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rPr>
              <a:t>ARTIFICIAL INTELLIGENCE (AI)</a:t>
            </a:r>
            <a:endParaRPr sz="1400" b="0" i="0" u="none" strike="noStrike" cap="none">
              <a:solidFill>
                <a:schemeClr val="dk1"/>
              </a:solidFill>
              <a:latin typeface="Nunito"/>
              <a:ea typeface="Nunito"/>
              <a:cs typeface="Nunito"/>
              <a:sym typeface="Nunito"/>
            </a:endParaRPr>
          </a:p>
        </p:txBody>
      </p:sp>
      <p:sp>
        <p:nvSpPr>
          <p:cNvPr id="84" name="Google Shape;84;p19"/>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marR="0" lvl="0" indent="0" algn="ctr" rtl="0">
              <a:lnSpc>
                <a:spcPct val="90000"/>
              </a:lnSpc>
              <a:spcBef>
                <a:spcPts val="0"/>
              </a:spcBef>
              <a:spcAft>
                <a:spcPts val="0"/>
              </a:spcAft>
              <a:buClr>
                <a:srgbClr val="000000"/>
              </a:buClr>
              <a:buSzPts val="7900"/>
              <a:buFont typeface="Arial" panose="020B0604020202020204"/>
              <a:buNone/>
            </a:pPr>
            <a:r>
              <a:rPr lang="en-US" sz="79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rPr>
              <a:t>ARTIFICIAL INTELLIGENCE (AI)</a:t>
            </a:r>
            <a:endParaRPr sz="1400" b="0" i="0" u="none" strike="noStrike" cap="none">
              <a:solidFill>
                <a:schemeClr val="dk1"/>
              </a:solidFill>
              <a:latin typeface="Nunito"/>
              <a:ea typeface="Nunito"/>
              <a:cs typeface="Nunito"/>
              <a:sym typeface="Nunito"/>
            </a:endParaRPr>
          </a:p>
        </p:txBody>
      </p:sp>
      <p:sp>
        <p:nvSpPr>
          <p:cNvPr id="85" name="Google Shape;85;p19"/>
          <p:cNvSpPr/>
          <p:nvPr/>
        </p:nvSpPr>
        <p:spPr>
          <a:xfrm>
            <a:off x="708150" y="535050"/>
            <a:ext cx="7720800" cy="4073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86" name="Google Shape;86;p19"/>
          <p:cNvGrpSpPr/>
          <p:nvPr/>
        </p:nvGrpSpPr>
        <p:grpSpPr>
          <a:xfrm>
            <a:off x="419564" y="436857"/>
            <a:ext cx="772605" cy="196301"/>
            <a:chOff x="2641350" y="846250"/>
            <a:chExt cx="413600" cy="105075"/>
          </a:xfrm>
        </p:grpSpPr>
        <p:sp>
          <p:nvSpPr>
            <p:cNvPr id="87" name="Google Shape;87;p19"/>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8" name="Google Shape;88;p19"/>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9" name="Google Shape;89;p19"/>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0" name="Google Shape;90;p19"/>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91" name="Google Shape;91;p19"/>
          <p:cNvGrpSpPr/>
          <p:nvPr/>
        </p:nvGrpSpPr>
        <p:grpSpPr>
          <a:xfrm>
            <a:off x="7959731" y="436857"/>
            <a:ext cx="772605" cy="196301"/>
            <a:chOff x="2641350" y="846250"/>
            <a:chExt cx="413600" cy="105075"/>
          </a:xfrm>
        </p:grpSpPr>
        <p:sp>
          <p:nvSpPr>
            <p:cNvPr id="92" name="Google Shape;92;p19"/>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3" name="Google Shape;93;p19"/>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4" name="Google Shape;94;p19"/>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5" name="Google Shape;95;p19"/>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96"/>
        <p:cNvGrpSpPr/>
        <p:nvPr/>
      </p:nvGrpSpPr>
      <p:grpSpPr>
        <a:xfrm>
          <a:off x="0" y="0"/>
          <a:ext cx="0" cy="0"/>
          <a:chOff x="0" y="0"/>
          <a:chExt cx="0" cy="0"/>
        </a:xfrm>
      </p:grpSpPr>
      <p:sp>
        <p:nvSpPr>
          <p:cNvPr id="97" name="Google Shape;97;g1297482b370_0_179"/>
          <p:cNvSpPr txBox="1">
            <a:spLocks noGrp="1"/>
          </p:cNvSpPr>
          <p:nvPr>
            <p:ph type="title"/>
          </p:nvPr>
        </p:nvSpPr>
        <p:spPr>
          <a:xfrm>
            <a:off x="2106050" y="2190967"/>
            <a:ext cx="4944900" cy="841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sz="50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98" name="Google Shape;98;g1297482b370_0_179"/>
          <p:cNvSpPr txBox="1">
            <a:spLocks noGrp="1"/>
          </p:cNvSpPr>
          <p:nvPr>
            <p:ph type="title" idx="2"/>
          </p:nvPr>
        </p:nvSpPr>
        <p:spPr>
          <a:xfrm>
            <a:off x="3638942" y="1349167"/>
            <a:ext cx="1882800" cy="841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6000"/>
              <a:buNone/>
              <a:defRPr sz="6000">
                <a:solidFill>
                  <a:schemeClr val="dk1"/>
                </a:solidFill>
              </a:defRPr>
            </a:lvl1pPr>
            <a:lvl2pPr lvl="1" algn="ctr" rtl="0">
              <a:lnSpc>
                <a:spcPct val="100000"/>
              </a:lnSpc>
              <a:spcBef>
                <a:spcPts val="0"/>
              </a:spcBef>
              <a:spcAft>
                <a:spcPts val="0"/>
              </a:spcAft>
              <a:buSzPts val="6000"/>
              <a:buNone/>
              <a:defRPr sz="6000"/>
            </a:lvl2pPr>
            <a:lvl3pPr lvl="2" algn="ctr" rtl="0">
              <a:lnSpc>
                <a:spcPct val="100000"/>
              </a:lnSpc>
              <a:spcBef>
                <a:spcPts val="0"/>
              </a:spcBef>
              <a:spcAft>
                <a:spcPts val="0"/>
              </a:spcAft>
              <a:buSzPts val="6000"/>
              <a:buNone/>
              <a:defRPr sz="6000"/>
            </a:lvl3pPr>
            <a:lvl4pPr lvl="3" algn="ctr" rtl="0">
              <a:lnSpc>
                <a:spcPct val="100000"/>
              </a:lnSpc>
              <a:spcBef>
                <a:spcPts val="0"/>
              </a:spcBef>
              <a:spcAft>
                <a:spcPts val="0"/>
              </a:spcAft>
              <a:buSzPts val="6000"/>
              <a:buNone/>
              <a:defRPr sz="6000"/>
            </a:lvl4pPr>
            <a:lvl5pPr lvl="4" algn="ctr" rtl="0">
              <a:lnSpc>
                <a:spcPct val="100000"/>
              </a:lnSpc>
              <a:spcBef>
                <a:spcPts val="0"/>
              </a:spcBef>
              <a:spcAft>
                <a:spcPts val="0"/>
              </a:spcAft>
              <a:buSzPts val="6000"/>
              <a:buNone/>
              <a:defRPr sz="6000"/>
            </a:lvl5pPr>
            <a:lvl6pPr lvl="5" algn="ctr" rtl="0">
              <a:lnSpc>
                <a:spcPct val="100000"/>
              </a:lnSpc>
              <a:spcBef>
                <a:spcPts val="0"/>
              </a:spcBef>
              <a:spcAft>
                <a:spcPts val="0"/>
              </a:spcAft>
              <a:buSzPts val="6000"/>
              <a:buNone/>
              <a:defRPr sz="6000"/>
            </a:lvl6pPr>
            <a:lvl7pPr lvl="6" algn="ctr" rtl="0">
              <a:lnSpc>
                <a:spcPct val="100000"/>
              </a:lnSpc>
              <a:spcBef>
                <a:spcPts val="0"/>
              </a:spcBef>
              <a:spcAft>
                <a:spcPts val="0"/>
              </a:spcAft>
              <a:buSzPts val="6000"/>
              <a:buNone/>
              <a:defRPr sz="6000"/>
            </a:lvl7pPr>
            <a:lvl8pPr lvl="7" algn="ctr" rtl="0">
              <a:lnSpc>
                <a:spcPct val="100000"/>
              </a:lnSpc>
              <a:spcBef>
                <a:spcPts val="0"/>
              </a:spcBef>
              <a:spcAft>
                <a:spcPts val="0"/>
              </a:spcAft>
              <a:buSzPts val="6000"/>
              <a:buNone/>
              <a:defRPr sz="6000"/>
            </a:lvl8pPr>
            <a:lvl9pPr lvl="8" algn="ctr" rtl="0">
              <a:lnSpc>
                <a:spcPct val="100000"/>
              </a:lnSpc>
              <a:spcBef>
                <a:spcPts val="0"/>
              </a:spcBef>
              <a:spcAft>
                <a:spcPts val="0"/>
              </a:spcAft>
              <a:buSzPts val="6000"/>
              <a:buNone/>
              <a:defRPr sz="6000"/>
            </a:lvl9pPr>
          </a:lstStyle>
          <a:p>
            <a:endParaRPr/>
          </a:p>
        </p:txBody>
      </p:sp>
      <p:sp>
        <p:nvSpPr>
          <p:cNvPr id="99" name="Google Shape;99;g1297482b370_0_179"/>
          <p:cNvSpPr txBox="1">
            <a:spLocks noGrp="1"/>
          </p:cNvSpPr>
          <p:nvPr>
            <p:ph type="subTitle" idx="1"/>
          </p:nvPr>
        </p:nvSpPr>
        <p:spPr>
          <a:xfrm>
            <a:off x="1897842" y="3055967"/>
            <a:ext cx="5350800" cy="713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0" name="Google Shape;100;g1297482b370_0_179"/>
          <p:cNvSpPr txBox="1"/>
          <p:nvPr/>
        </p:nvSpPr>
        <p:spPr>
          <a:xfrm rot="5400000">
            <a:off x="-577075" y="3689750"/>
            <a:ext cx="1763400" cy="11436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7900"/>
              <a:buFont typeface="Arial" panose="020B0604020202020204"/>
              <a:buNone/>
            </a:pPr>
            <a:r>
              <a:rPr lang="en-US" sz="7900" b="0" i="0" u="none" strike="noStrike" cap="none">
                <a:solidFill>
                  <a:schemeClr val="lt1"/>
                </a:solidFill>
                <a:latin typeface="Bebas Neue" panose="020B0606020202050201"/>
                <a:ea typeface="Bebas Neue" panose="020B0606020202050201"/>
                <a:cs typeface="Bebas Neue" panose="020B0606020202050201"/>
                <a:sym typeface="Bebas Neue" panose="020B0606020202050201"/>
              </a:rPr>
              <a:t>/(AI)</a:t>
            </a: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
    <p:spTree>
      <p:nvGrpSpPr>
        <p:cNvPr id="1" name="Shape 101"/>
        <p:cNvGrpSpPr/>
        <p:nvPr/>
      </p:nvGrpSpPr>
      <p:grpSpPr>
        <a:xfrm>
          <a:off x="0" y="0"/>
          <a:ext cx="0" cy="0"/>
          <a:chOff x="0" y="0"/>
          <a:chExt cx="0" cy="0"/>
        </a:xfrm>
      </p:grpSpPr>
      <p:sp>
        <p:nvSpPr>
          <p:cNvPr id="102" name="Google Shape;102;g1297482b370_0_184"/>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marR="0" lvl="0" indent="0" algn="ctr" rtl="0">
              <a:lnSpc>
                <a:spcPct val="90000"/>
              </a:lnSpc>
              <a:spcBef>
                <a:spcPts val="0"/>
              </a:spcBef>
              <a:spcAft>
                <a:spcPts val="0"/>
              </a:spcAft>
              <a:buClr>
                <a:srgbClr val="000000"/>
              </a:buClr>
              <a:buSzPts val="7900"/>
              <a:buFont typeface="Arial" panose="020B0604020202020204"/>
              <a:buNone/>
            </a:pPr>
            <a:r>
              <a:rPr lang="en-US" sz="7900" b="0" i="0" u="none" strike="noStrike" cap="none">
                <a:solidFill>
                  <a:schemeClr val="accent3"/>
                </a:solidFill>
                <a:latin typeface="Bebas Neue" panose="020B0606020202050201"/>
                <a:ea typeface="Bebas Neue" panose="020B0606020202050201"/>
                <a:cs typeface="Bebas Neue" panose="020B0606020202050201"/>
                <a:sym typeface="Bebas Neue" panose="020B0606020202050201"/>
              </a:rPr>
              <a:t>ARTIFICIAL INTELLIGENCE (AI)</a:t>
            </a:r>
            <a:endParaRPr sz="1400" b="0" i="0" u="none" strike="noStrike" cap="none">
              <a:solidFill>
                <a:schemeClr val="accent3"/>
              </a:solidFill>
              <a:latin typeface="Nunito"/>
              <a:ea typeface="Nunito"/>
              <a:cs typeface="Nunito"/>
              <a:sym typeface="Nunito"/>
            </a:endParaRPr>
          </a:p>
        </p:txBody>
      </p:sp>
      <p:sp>
        <p:nvSpPr>
          <p:cNvPr id="103" name="Google Shape;103;g1297482b370_0_184"/>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marR="0" lvl="0" indent="0" algn="ctr" rtl="0">
              <a:lnSpc>
                <a:spcPct val="90000"/>
              </a:lnSpc>
              <a:spcBef>
                <a:spcPts val="0"/>
              </a:spcBef>
              <a:spcAft>
                <a:spcPts val="0"/>
              </a:spcAft>
              <a:buClr>
                <a:srgbClr val="000000"/>
              </a:buClr>
              <a:buSzPts val="7900"/>
              <a:buFont typeface="Arial" panose="020B0604020202020204"/>
              <a:buNone/>
            </a:pPr>
            <a:r>
              <a:rPr lang="en-US" sz="7900" b="0" i="0" u="none" strike="noStrike" cap="none">
                <a:solidFill>
                  <a:schemeClr val="accent3"/>
                </a:solidFill>
                <a:latin typeface="Bebas Neue" panose="020B0606020202050201"/>
                <a:ea typeface="Bebas Neue" panose="020B0606020202050201"/>
                <a:cs typeface="Bebas Neue" panose="020B0606020202050201"/>
                <a:sym typeface="Bebas Neue" panose="020B0606020202050201"/>
              </a:rPr>
              <a:t>ARTIFICIAL INTELLIGENCE (AI)</a:t>
            </a:r>
            <a:endParaRPr sz="1400" b="0" i="0" u="none" strike="noStrike" cap="none">
              <a:solidFill>
                <a:schemeClr val="accent3"/>
              </a:solidFill>
              <a:latin typeface="Nunito"/>
              <a:ea typeface="Nunito"/>
              <a:cs typeface="Nunito"/>
              <a:sym typeface="Nunito"/>
            </a:endParaRPr>
          </a:p>
        </p:txBody>
      </p:sp>
      <p:sp>
        <p:nvSpPr>
          <p:cNvPr id="104" name="Google Shape;104;g1297482b370_0_184"/>
          <p:cNvSpPr txBox="1">
            <a:spLocks noGrp="1"/>
          </p:cNvSpPr>
          <p:nvPr>
            <p:ph type="title"/>
          </p:nvPr>
        </p:nvSpPr>
        <p:spPr>
          <a:xfrm>
            <a:off x="896000" y="1424283"/>
            <a:ext cx="36759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500"/>
              <a:buNone/>
              <a:defRPr sz="3900">
                <a:solidFill>
                  <a:schemeClr val="accent1"/>
                </a:solidFill>
              </a:defRPr>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sp>
        <p:nvSpPr>
          <p:cNvPr id="105" name="Google Shape;105;g1297482b370_0_184"/>
          <p:cNvSpPr txBox="1">
            <a:spLocks noGrp="1"/>
          </p:cNvSpPr>
          <p:nvPr>
            <p:ph type="body" idx="1"/>
          </p:nvPr>
        </p:nvSpPr>
        <p:spPr>
          <a:xfrm>
            <a:off x="896000" y="2179726"/>
            <a:ext cx="3675900" cy="1314300"/>
          </a:xfrm>
          <a:prstGeom prst="rect">
            <a:avLst/>
          </a:prstGeom>
          <a:noFill/>
          <a:ln>
            <a:noFill/>
          </a:ln>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Clr>
                <a:srgbClr val="434343"/>
              </a:buClr>
              <a:buSzPts val="1400"/>
              <a:buChar char="●"/>
              <a:defRPr sz="1400">
                <a:solidFill>
                  <a:srgbClr val="434343"/>
                </a:solidFill>
              </a:defRPr>
            </a:lvl1pPr>
            <a:lvl2pPr marL="914400" lvl="1" indent="-317500" algn="l" rtl="0">
              <a:lnSpc>
                <a:spcPct val="100000"/>
              </a:lnSpc>
              <a:spcBef>
                <a:spcPts val="0"/>
              </a:spcBef>
              <a:spcAft>
                <a:spcPts val="0"/>
              </a:spcAft>
              <a:buClr>
                <a:srgbClr val="434343"/>
              </a:buClr>
              <a:buSzPts val="1400"/>
              <a:buChar char="○"/>
              <a:defRPr>
                <a:solidFill>
                  <a:srgbClr val="434343"/>
                </a:solidFill>
              </a:defRPr>
            </a:lvl2pPr>
            <a:lvl3pPr marL="1371600" lvl="2" indent="-317500" algn="l" rtl="0">
              <a:lnSpc>
                <a:spcPct val="100000"/>
              </a:lnSpc>
              <a:spcBef>
                <a:spcPts val="0"/>
              </a:spcBef>
              <a:spcAft>
                <a:spcPts val="0"/>
              </a:spcAft>
              <a:buClr>
                <a:srgbClr val="434343"/>
              </a:buClr>
              <a:buSzPts val="1400"/>
              <a:buChar char="■"/>
              <a:defRPr>
                <a:solidFill>
                  <a:srgbClr val="434343"/>
                </a:solidFill>
              </a:defRPr>
            </a:lvl3pPr>
            <a:lvl4pPr marL="1828800" lvl="3" indent="-317500" algn="l" rtl="0">
              <a:lnSpc>
                <a:spcPct val="100000"/>
              </a:lnSpc>
              <a:spcBef>
                <a:spcPts val="0"/>
              </a:spcBef>
              <a:spcAft>
                <a:spcPts val="0"/>
              </a:spcAft>
              <a:buClr>
                <a:srgbClr val="434343"/>
              </a:buClr>
              <a:buSzPts val="1400"/>
              <a:buChar char="●"/>
              <a:defRPr>
                <a:solidFill>
                  <a:srgbClr val="434343"/>
                </a:solidFill>
              </a:defRPr>
            </a:lvl4pPr>
            <a:lvl5pPr marL="2286000" lvl="4" indent="-317500" algn="l" rtl="0">
              <a:lnSpc>
                <a:spcPct val="100000"/>
              </a:lnSpc>
              <a:spcBef>
                <a:spcPts val="0"/>
              </a:spcBef>
              <a:spcAft>
                <a:spcPts val="0"/>
              </a:spcAft>
              <a:buClr>
                <a:srgbClr val="434343"/>
              </a:buClr>
              <a:buSzPts val="1400"/>
              <a:buChar char="○"/>
              <a:defRPr>
                <a:solidFill>
                  <a:srgbClr val="434343"/>
                </a:solidFill>
              </a:defRPr>
            </a:lvl5pPr>
            <a:lvl6pPr marL="2743200" lvl="5" indent="-317500" algn="l" rtl="0">
              <a:lnSpc>
                <a:spcPct val="100000"/>
              </a:lnSpc>
              <a:spcBef>
                <a:spcPts val="0"/>
              </a:spcBef>
              <a:spcAft>
                <a:spcPts val="0"/>
              </a:spcAft>
              <a:buClr>
                <a:srgbClr val="434343"/>
              </a:buClr>
              <a:buSzPts val="1400"/>
              <a:buChar char="■"/>
              <a:defRPr>
                <a:solidFill>
                  <a:srgbClr val="434343"/>
                </a:solidFill>
              </a:defRPr>
            </a:lvl6pPr>
            <a:lvl7pPr marL="3200400" lvl="6" indent="-317500" algn="l" rtl="0">
              <a:lnSpc>
                <a:spcPct val="100000"/>
              </a:lnSpc>
              <a:spcBef>
                <a:spcPts val="0"/>
              </a:spcBef>
              <a:spcAft>
                <a:spcPts val="0"/>
              </a:spcAft>
              <a:buClr>
                <a:srgbClr val="434343"/>
              </a:buClr>
              <a:buSzPts val="1400"/>
              <a:buChar char="●"/>
              <a:defRPr>
                <a:solidFill>
                  <a:srgbClr val="434343"/>
                </a:solidFill>
              </a:defRPr>
            </a:lvl7pPr>
            <a:lvl8pPr marL="3657600" lvl="7" indent="-317500" algn="l" rtl="0">
              <a:lnSpc>
                <a:spcPct val="100000"/>
              </a:lnSpc>
              <a:spcBef>
                <a:spcPts val="0"/>
              </a:spcBef>
              <a:spcAft>
                <a:spcPts val="0"/>
              </a:spcAft>
              <a:buClr>
                <a:srgbClr val="434343"/>
              </a:buClr>
              <a:buSzPts val="1400"/>
              <a:buChar char="○"/>
              <a:defRPr>
                <a:solidFill>
                  <a:srgbClr val="434343"/>
                </a:solidFill>
              </a:defRPr>
            </a:lvl8pPr>
            <a:lvl9pPr marL="4114800" lvl="8" indent="-317500" algn="l" rtl="0">
              <a:lnSpc>
                <a:spcPct val="100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1">
  <p:cSld name="One column text">
    <p:bg>
      <p:bgPr>
        <a:solidFill>
          <a:schemeClr val="dk1"/>
        </a:solidFill>
        <a:effectLst/>
      </p:bgPr>
    </p:bg>
    <p:spTree>
      <p:nvGrpSpPr>
        <p:cNvPr id="1" name="Shape 106"/>
        <p:cNvGrpSpPr/>
        <p:nvPr/>
      </p:nvGrpSpPr>
      <p:grpSpPr>
        <a:xfrm>
          <a:off x="0" y="0"/>
          <a:ext cx="0" cy="0"/>
          <a:chOff x="0" y="0"/>
          <a:chExt cx="0" cy="0"/>
        </a:xfrm>
      </p:grpSpPr>
      <p:sp>
        <p:nvSpPr>
          <p:cNvPr id="107" name="Google Shape;107;g1297482b370_0_189"/>
          <p:cNvSpPr txBox="1"/>
          <p:nvPr/>
        </p:nvSpPr>
        <p:spPr>
          <a:xfrm>
            <a:off x="0" y="1635000"/>
            <a:ext cx="4709100" cy="35085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7900"/>
              <a:buFont typeface="Arial" panose="020B0604020202020204"/>
              <a:buNone/>
            </a:pPr>
            <a:r>
              <a:rPr lang="en-US" sz="7900" b="0" i="0" u="none" strike="noStrike" cap="none">
                <a:solidFill>
                  <a:schemeClr val="accent3"/>
                </a:solidFill>
                <a:latin typeface="Bebas Neue" panose="020B0606020202050201"/>
                <a:ea typeface="Bebas Neue" panose="020B0606020202050201"/>
                <a:cs typeface="Bebas Neue" panose="020B0606020202050201"/>
                <a:sym typeface="Bebas Neue" panose="020B0606020202050201"/>
              </a:rPr>
              <a:t>ARTIFICIAL INTELLIGENCE (AI)</a:t>
            </a:r>
            <a:endParaRPr sz="1400" b="0" i="0" u="none" strike="noStrike" cap="none">
              <a:solidFill>
                <a:schemeClr val="accent3"/>
              </a:solidFill>
              <a:latin typeface="Nunito"/>
              <a:ea typeface="Nunito"/>
              <a:cs typeface="Nunito"/>
              <a:sym typeface="Nunito"/>
            </a:endParaRPr>
          </a:p>
        </p:txBody>
      </p:sp>
      <p:sp>
        <p:nvSpPr>
          <p:cNvPr id="108" name="Google Shape;108;g1297482b370_0_189"/>
          <p:cNvSpPr txBox="1">
            <a:spLocks noGrp="1"/>
          </p:cNvSpPr>
          <p:nvPr>
            <p:ph type="subTitle" idx="1"/>
          </p:nvPr>
        </p:nvSpPr>
        <p:spPr>
          <a:xfrm>
            <a:off x="2259450" y="1849425"/>
            <a:ext cx="4625100" cy="17685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accent2"/>
              </a:buClr>
              <a:buSzPts val="1400"/>
              <a:buChar char="●"/>
              <a:defRPr>
                <a:solidFill>
                  <a:schemeClr val="accent2"/>
                </a:solidFill>
              </a:defRPr>
            </a:lvl1pPr>
            <a:lvl2pPr lvl="1" algn="ctr" rtl="0">
              <a:lnSpc>
                <a:spcPct val="100000"/>
              </a:lnSpc>
              <a:spcBef>
                <a:spcPts val="0"/>
              </a:spcBef>
              <a:spcAft>
                <a:spcPts val="0"/>
              </a:spcAft>
              <a:buClr>
                <a:schemeClr val="accent2"/>
              </a:buClr>
              <a:buSzPts val="1400"/>
              <a:buChar char="○"/>
              <a:defRPr>
                <a:solidFill>
                  <a:schemeClr val="accent2"/>
                </a:solidFill>
              </a:defRPr>
            </a:lvl2pPr>
            <a:lvl3pPr lvl="2" algn="ctr" rtl="0">
              <a:lnSpc>
                <a:spcPct val="100000"/>
              </a:lnSpc>
              <a:spcBef>
                <a:spcPts val="0"/>
              </a:spcBef>
              <a:spcAft>
                <a:spcPts val="0"/>
              </a:spcAft>
              <a:buClr>
                <a:schemeClr val="accent2"/>
              </a:buClr>
              <a:buSzPts val="1400"/>
              <a:buChar char="■"/>
              <a:defRPr>
                <a:solidFill>
                  <a:schemeClr val="accent2"/>
                </a:solidFill>
              </a:defRPr>
            </a:lvl3pPr>
            <a:lvl4pPr lvl="3" algn="ctr" rtl="0">
              <a:lnSpc>
                <a:spcPct val="100000"/>
              </a:lnSpc>
              <a:spcBef>
                <a:spcPts val="0"/>
              </a:spcBef>
              <a:spcAft>
                <a:spcPts val="0"/>
              </a:spcAft>
              <a:buClr>
                <a:schemeClr val="accent2"/>
              </a:buClr>
              <a:buSzPts val="1400"/>
              <a:buChar char="●"/>
              <a:defRPr>
                <a:solidFill>
                  <a:schemeClr val="accent2"/>
                </a:solidFill>
              </a:defRPr>
            </a:lvl4pPr>
            <a:lvl5pPr lvl="4" algn="ctr" rtl="0">
              <a:lnSpc>
                <a:spcPct val="100000"/>
              </a:lnSpc>
              <a:spcBef>
                <a:spcPts val="0"/>
              </a:spcBef>
              <a:spcAft>
                <a:spcPts val="0"/>
              </a:spcAft>
              <a:buClr>
                <a:schemeClr val="accent2"/>
              </a:buClr>
              <a:buSzPts val="1400"/>
              <a:buChar char="○"/>
              <a:defRPr>
                <a:solidFill>
                  <a:schemeClr val="accent2"/>
                </a:solidFill>
              </a:defRPr>
            </a:lvl5pPr>
            <a:lvl6pPr lvl="5" algn="ctr" rtl="0">
              <a:lnSpc>
                <a:spcPct val="100000"/>
              </a:lnSpc>
              <a:spcBef>
                <a:spcPts val="0"/>
              </a:spcBef>
              <a:spcAft>
                <a:spcPts val="0"/>
              </a:spcAft>
              <a:buClr>
                <a:schemeClr val="accent2"/>
              </a:buClr>
              <a:buSzPts val="1400"/>
              <a:buChar char="■"/>
              <a:defRPr>
                <a:solidFill>
                  <a:schemeClr val="accent2"/>
                </a:solidFill>
              </a:defRPr>
            </a:lvl6pPr>
            <a:lvl7pPr lvl="6" algn="ctr" rtl="0">
              <a:lnSpc>
                <a:spcPct val="100000"/>
              </a:lnSpc>
              <a:spcBef>
                <a:spcPts val="0"/>
              </a:spcBef>
              <a:spcAft>
                <a:spcPts val="0"/>
              </a:spcAft>
              <a:buClr>
                <a:schemeClr val="accent2"/>
              </a:buClr>
              <a:buSzPts val="1400"/>
              <a:buChar char="●"/>
              <a:defRPr>
                <a:solidFill>
                  <a:schemeClr val="accent2"/>
                </a:solidFill>
              </a:defRPr>
            </a:lvl7pPr>
            <a:lvl8pPr lvl="7" algn="ctr" rtl="0">
              <a:lnSpc>
                <a:spcPct val="100000"/>
              </a:lnSpc>
              <a:spcBef>
                <a:spcPts val="0"/>
              </a:spcBef>
              <a:spcAft>
                <a:spcPts val="0"/>
              </a:spcAft>
              <a:buClr>
                <a:schemeClr val="accent2"/>
              </a:buClr>
              <a:buSzPts val="1400"/>
              <a:buChar char="○"/>
              <a:defRPr>
                <a:solidFill>
                  <a:schemeClr val="accent2"/>
                </a:solidFill>
              </a:defRPr>
            </a:lvl8pPr>
            <a:lvl9pPr lvl="8" algn="ctr" rtl="0">
              <a:lnSpc>
                <a:spcPct val="100000"/>
              </a:lnSpc>
              <a:spcBef>
                <a:spcPts val="0"/>
              </a:spcBef>
              <a:spcAft>
                <a:spcPts val="0"/>
              </a:spcAft>
              <a:buClr>
                <a:schemeClr val="accent2"/>
              </a:buClr>
              <a:buSzPts val="1400"/>
              <a:buChar char="■"/>
              <a:defRPr>
                <a:solidFill>
                  <a:schemeClr val="accent2"/>
                </a:solidFill>
              </a:defRPr>
            </a:lvl9pPr>
          </a:lstStyle>
          <a:p>
            <a:endParaRPr/>
          </a:p>
        </p:txBody>
      </p:sp>
      <p:sp>
        <p:nvSpPr>
          <p:cNvPr id="109" name="Google Shape;109;g1297482b370_0_18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500"/>
              <a:buNone/>
              <a:defRPr sz="3900">
                <a:solidFill>
                  <a:schemeClr val="accent1"/>
                </a:solidFill>
              </a:defRPr>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BLANK_1_1_1_1_1_1_2">
    <p:bg>
      <p:bgPr>
        <a:solidFill>
          <a:schemeClr val="dk1"/>
        </a:solidFill>
        <a:effectLst/>
      </p:bgPr>
    </p:bg>
    <p:spTree>
      <p:nvGrpSpPr>
        <p:cNvPr id="1" name="Shape 110"/>
        <p:cNvGrpSpPr/>
        <p:nvPr/>
      </p:nvGrpSpPr>
      <p:grpSpPr>
        <a:xfrm>
          <a:off x="0" y="0"/>
          <a:ext cx="0" cy="0"/>
          <a:chOff x="0" y="0"/>
          <a:chExt cx="0" cy="0"/>
        </a:xfrm>
      </p:grpSpPr>
      <p:sp>
        <p:nvSpPr>
          <p:cNvPr id="111" name="Google Shape;111;g129c337a560_2_312"/>
          <p:cNvSpPr txBox="1"/>
          <p:nvPr/>
        </p:nvSpPr>
        <p:spPr>
          <a:xfrm rot="5400000">
            <a:off x="-1536625" y="2730450"/>
            <a:ext cx="3682500" cy="11436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7900"/>
              <a:buFont typeface="Arial" panose="020B0604020202020204"/>
              <a:buNone/>
            </a:pPr>
            <a:r>
              <a:rPr lang="en-US" sz="7900" b="0" i="0" u="none" strike="noStrike" cap="none">
                <a:solidFill>
                  <a:schemeClr val="accent3"/>
                </a:solidFill>
                <a:latin typeface="Bebas Neue" panose="020B0606020202050201"/>
                <a:ea typeface="Bebas Neue" panose="020B0606020202050201"/>
                <a:cs typeface="Bebas Neue" panose="020B0606020202050201"/>
                <a:sym typeface="Bebas Neue" panose="020B0606020202050201"/>
              </a:rPr>
              <a:t>/(AI)/(AI)/</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2" name="Google Shape;112;g129c337a560_2_312"/>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7900"/>
              <a:buFont typeface="Arial" panose="020B0604020202020204"/>
              <a:buNone/>
            </a:pPr>
            <a:r>
              <a:rPr lang="en-US" sz="7900" b="0" i="0" u="none" strike="noStrike" cap="none">
                <a:solidFill>
                  <a:schemeClr val="accent3"/>
                </a:solidFill>
                <a:latin typeface="Bebas Neue" panose="020B0606020202050201"/>
                <a:ea typeface="Bebas Neue" panose="020B0606020202050201"/>
                <a:cs typeface="Bebas Neue" panose="020B0606020202050201"/>
                <a:sym typeface="Bebas Neue" panose="020B0606020202050201"/>
              </a:rPr>
              <a:t>ARTIFICIAL INTELLIGENCE (AI)</a:t>
            </a:r>
            <a:endParaRPr sz="1400" b="0" i="0" u="none" strike="noStrike" cap="none">
              <a:solidFill>
                <a:schemeClr val="accent3"/>
              </a:solidFill>
              <a:latin typeface="Nunito"/>
              <a:ea typeface="Nunito"/>
              <a:cs typeface="Nunito"/>
              <a:sym typeface="Nunito"/>
            </a:endParaRPr>
          </a:p>
        </p:txBody>
      </p:sp>
      <p:sp>
        <p:nvSpPr>
          <p:cNvPr id="113" name="Google Shape;113;g129c337a560_2_312"/>
          <p:cNvSpPr/>
          <p:nvPr/>
        </p:nvSpPr>
        <p:spPr>
          <a:xfrm>
            <a:off x="1958925" y="535000"/>
            <a:ext cx="5239800" cy="40737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4" name="Google Shape;114;g129c337a560_2_312"/>
          <p:cNvSpPr txBox="1">
            <a:spLocks noGrp="1"/>
          </p:cNvSpPr>
          <p:nvPr>
            <p:ph type="ctrTitle"/>
          </p:nvPr>
        </p:nvSpPr>
        <p:spPr>
          <a:xfrm>
            <a:off x="2429950" y="723341"/>
            <a:ext cx="4284000" cy="997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5200"/>
              <a:buNone/>
              <a:defRPr sz="9100">
                <a:solidFill>
                  <a:schemeClr val="accent1"/>
                </a:solidFill>
              </a:defRPr>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115" name="Google Shape;115;g129c337a560_2_312"/>
          <p:cNvSpPr txBox="1">
            <a:spLocks noGrp="1"/>
          </p:cNvSpPr>
          <p:nvPr>
            <p:ph type="subTitle" idx="1"/>
          </p:nvPr>
        </p:nvSpPr>
        <p:spPr>
          <a:xfrm>
            <a:off x="2687700" y="2227616"/>
            <a:ext cx="3778800" cy="1279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6" name="Google Shape;116;g129c337a560_2_312"/>
          <p:cNvSpPr txBox="1"/>
          <p:nvPr/>
        </p:nvSpPr>
        <p:spPr>
          <a:xfrm>
            <a:off x="2359091" y="3530100"/>
            <a:ext cx="4434600" cy="660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rgbClr val="434343"/>
                </a:solidFill>
                <a:latin typeface="Raleway"/>
                <a:ea typeface="Raleway"/>
                <a:cs typeface="Raleway"/>
                <a:sym typeface="Raleway"/>
              </a:rPr>
              <a:t>CREDITS: This presentation template was created by </a:t>
            </a:r>
            <a:r>
              <a:rPr lang="en-US" sz="1200" b="1" i="0" u="none" strike="noStrike" cap="none">
                <a:solidFill>
                  <a:srgbClr val="434343"/>
                </a:solidFill>
                <a:uFill>
                  <a:noFill/>
                </a:uFill>
                <a:latin typeface="Raleway"/>
                <a:ea typeface="Raleway"/>
                <a:cs typeface="Raleway"/>
                <a:sym typeface="Raleway"/>
                <a:hlinkClick r:id="rId2"/>
              </a:rPr>
              <a:t>Slidesgo</a:t>
            </a:r>
            <a:r>
              <a:rPr lang="en-US" sz="1200" b="0" i="0" u="none" strike="noStrike" cap="none">
                <a:solidFill>
                  <a:srgbClr val="434343"/>
                </a:solidFill>
                <a:latin typeface="Raleway"/>
                <a:ea typeface="Raleway"/>
                <a:cs typeface="Raleway"/>
                <a:sym typeface="Raleway"/>
              </a:rPr>
              <a:t>, including icons by </a:t>
            </a:r>
            <a:r>
              <a:rPr lang="en-US" sz="1200" b="1" i="0" u="none" strike="noStrike" cap="none">
                <a:solidFill>
                  <a:srgbClr val="434343"/>
                </a:solidFill>
                <a:uFill>
                  <a:noFill/>
                </a:uFill>
                <a:latin typeface="Raleway"/>
                <a:ea typeface="Raleway"/>
                <a:cs typeface="Raleway"/>
                <a:sym typeface="Raleway"/>
                <a:hlinkClick r:id="rId3"/>
              </a:rPr>
              <a:t>Flaticon</a:t>
            </a:r>
            <a:r>
              <a:rPr lang="en-US" sz="1200" b="0" i="0" u="none" strike="noStrike" cap="none">
                <a:solidFill>
                  <a:srgbClr val="434343"/>
                </a:solidFill>
                <a:latin typeface="Raleway"/>
                <a:ea typeface="Raleway"/>
                <a:cs typeface="Raleway"/>
                <a:sym typeface="Raleway"/>
              </a:rPr>
              <a:t> and infographics &amp; images by </a:t>
            </a:r>
            <a:r>
              <a:rPr lang="en-US" sz="1200" b="1" i="0" u="none" strike="noStrike" cap="none">
                <a:solidFill>
                  <a:srgbClr val="434343"/>
                </a:solidFill>
                <a:uFill>
                  <a:noFill/>
                </a:uFill>
                <a:latin typeface="Raleway"/>
                <a:ea typeface="Raleway"/>
                <a:cs typeface="Raleway"/>
                <a:sym typeface="Raleway"/>
                <a:hlinkClick r:id="rId4"/>
              </a:rPr>
              <a:t>Freepik</a:t>
            </a:r>
            <a:endParaRPr sz="1200" b="1" i="0" u="none" strike="noStrike" cap="none">
              <a:solidFill>
                <a:srgbClr val="000000"/>
              </a:solidFill>
              <a:latin typeface="Raleway"/>
              <a:ea typeface="Raleway"/>
              <a:cs typeface="Raleway"/>
              <a:sym typeface="Raleway"/>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dk1"/>
        </a:solidFill>
        <a:effectLst/>
      </p:bgPr>
    </p:bg>
    <p:spTree>
      <p:nvGrpSpPr>
        <p:cNvPr id="1" name="Shape 17"/>
        <p:cNvGrpSpPr/>
        <p:nvPr/>
      </p:nvGrpSpPr>
      <p:grpSpPr>
        <a:xfrm>
          <a:off x="0" y="0"/>
          <a:ext cx="0" cy="0"/>
          <a:chOff x="0" y="0"/>
          <a:chExt cx="0" cy="0"/>
        </a:xfrm>
      </p:grpSpPr>
      <p:sp>
        <p:nvSpPr>
          <p:cNvPr id="18" name="Google Shape;18;p11"/>
          <p:cNvSpPr txBox="1"/>
          <p:nvPr/>
        </p:nvSpPr>
        <p:spPr>
          <a:xfrm>
            <a:off x="11400" y="4030092"/>
            <a:ext cx="9121200" cy="1134300"/>
          </a:xfrm>
          <a:prstGeom prst="rect">
            <a:avLst/>
          </a:prstGeom>
          <a:noFill/>
          <a:ln>
            <a:noFill/>
          </a:ln>
        </p:spPr>
        <p:txBody>
          <a:bodyPr spcFirstLastPara="1" wrap="square" lIns="91425" tIns="91425" rIns="91425" bIns="91425" anchor="t" anchorCtr="0">
            <a:noAutofit/>
          </a:bodyPr>
          <a:lstStyle/>
          <a:p>
            <a:pPr marL="0" marR="0" lvl="0" indent="0" algn="ctr" rtl="0">
              <a:lnSpc>
                <a:spcPct val="90000"/>
              </a:lnSpc>
              <a:spcBef>
                <a:spcPts val="0"/>
              </a:spcBef>
              <a:spcAft>
                <a:spcPts val="0"/>
              </a:spcAft>
              <a:buClr>
                <a:srgbClr val="000000"/>
              </a:buClr>
              <a:buSzPts val="7900"/>
              <a:buFont typeface="Arial" panose="020B0604020202020204"/>
              <a:buNone/>
            </a:pPr>
            <a:r>
              <a:rPr lang="en-US" sz="7900" b="0" i="0" u="none" strike="noStrike" cap="none">
                <a:solidFill>
                  <a:schemeClr val="accent3"/>
                </a:solidFill>
                <a:latin typeface="Bebas Neue" panose="020B0606020202050201"/>
                <a:ea typeface="Bebas Neue" panose="020B0606020202050201"/>
                <a:cs typeface="Bebas Neue" panose="020B0606020202050201"/>
                <a:sym typeface="Bebas Neue" panose="020B0606020202050201"/>
              </a:rPr>
              <a:t>ARTIFICIAL INTELLIGENCE (AI)</a:t>
            </a:r>
            <a:endParaRPr sz="1400" b="0" i="0" u="none" strike="noStrike" cap="none">
              <a:solidFill>
                <a:schemeClr val="accent3"/>
              </a:solidFill>
              <a:latin typeface="Nunito"/>
              <a:ea typeface="Nunito"/>
              <a:cs typeface="Nunito"/>
              <a:sym typeface="Nunito"/>
            </a:endParaRPr>
          </a:p>
        </p:txBody>
      </p:sp>
      <p:sp>
        <p:nvSpPr>
          <p:cNvPr id="19" name="Google Shape;19;p11"/>
          <p:cNvSpPr txBox="1">
            <a:spLocks noGrp="1"/>
          </p:cNvSpPr>
          <p:nvPr>
            <p:ph type="title"/>
          </p:nvPr>
        </p:nvSpPr>
        <p:spPr>
          <a:xfrm>
            <a:off x="720000" y="1621208"/>
            <a:ext cx="2336400" cy="722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500">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0" name="Google Shape;20;p11"/>
          <p:cNvSpPr txBox="1">
            <a:spLocks noGrp="1"/>
          </p:cNvSpPr>
          <p:nvPr>
            <p:ph type="title" idx="2"/>
          </p:nvPr>
        </p:nvSpPr>
        <p:spPr>
          <a:xfrm>
            <a:off x="720000" y="1158483"/>
            <a:ext cx="924600" cy="412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4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21" name="Google Shape;21;p11"/>
          <p:cNvSpPr txBox="1">
            <a:spLocks noGrp="1"/>
          </p:cNvSpPr>
          <p:nvPr>
            <p:ph type="subTitle" idx="1"/>
          </p:nvPr>
        </p:nvSpPr>
        <p:spPr>
          <a:xfrm>
            <a:off x="720000" y="2261249"/>
            <a:ext cx="23364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None/>
              <a:defRPr sz="1400">
                <a:solidFill>
                  <a:schemeClr val="accent2"/>
                </a:solidFill>
              </a:defRPr>
            </a:lvl1pPr>
            <a:lvl2pPr lvl="1" algn="l">
              <a:lnSpc>
                <a:spcPct val="100000"/>
              </a:lnSpc>
              <a:spcBef>
                <a:spcPts val="0"/>
              </a:spcBef>
              <a:spcAft>
                <a:spcPts val="0"/>
              </a:spcAft>
              <a:buClr>
                <a:schemeClr val="dk1"/>
              </a:buClr>
              <a:buSzPts val="1400"/>
              <a:buNone/>
              <a:defRPr>
                <a:solidFill>
                  <a:schemeClr val="dk1"/>
                </a:solidFill>
              </a:defRPr>
            </a:lvl2pPr>
            <a:lvl3pPr lvl="2" algn="l">
              <a:lnSpc>
                <a:spcPct val="100000"/>
              </a:lnSpc>
              <a:spcBef>
                <a:spcPts val="0"/>
              </a:spcBef>
              <a:spcAft>
                <a:spcPts val="0"/>
              </a:spcAft>
              <a:buClr>
                <a:schemeClr val="dk1"/>
              </a:buClr>
              <a:buSzPts val="1400"/>
              <a:buNone/>
              <a:defRPr>
                <a:solidFill>
                  <a:schemeClr val="dk1"/>
                </a:solidFill>
              </a:defRPr>
            </a:lvl3pPr>
            <a:lvl4pPr lvl="3" algn="l">
              <a:lnSpc>
                <a:spcPct val="100000"/>
              </a:lnSpc>
              <a:spcBef>
                <a:spcPts val="0"/>
              </a:spcBef>
              <a:spcAft>
                <a:spcPts val="0"/>
              </a:spcAft>
              <a:buClr>
                <a:schemeClr val="dk1"/>
              </a:buClr>
              <a:buSzPts val="1400"/>
              <a:buNone/>
              <a:defRPr>
                <a:solidFill>
                  <a:schemeClr val="dk1"/>
                </a:solidFill>
              </a:defRPr>
            </a:lvl4pPr>
            <a:lvl5pPr lvl="4" algn="l">
              <a:lnSpc>
                <a:spcPct val="100000"/>
              </a:lnSpc>
              <a:spcBef>
                <a:spcPts val="0"/>
              </a:spcBef>
              <a:spcAft>
                <a:spcPts val="0"/>
              </a:spcAft>
              <a:buClr>
                <a:schemeClr val="dk1"/>
              </a:buClr>
              <a:buSzPts val="1400"/>
              <a:buNone/>
              <a:defRPr>
                <a:solidFill>
                  <a:schemeClr val="dk1"/>
                </a:solidFill>
              </a:defRPr>
            </a:lvl5pPr>
            <a:lvl6pPr lvl="5" algn="l">
              <a:lnSpc>
                <a:spcPct val="100000"/>
              </a:lnSpc>
              <a:spcBef>
                <a:spcPts val="0"/>
              </a:spcBef>
              <a:spcAft>
                <a:spcPts val="0"/>
              </a:spcAft>
              <a:buClr>
                <a:schemeClr val="dk1"/>
              </a:buClr>
              <a:buSzPts val="1400"/>
              <a:buNone/>
              <a:defRPr>
                <a:solidFill>
                  <a:schemeClr val="dk1"/>
                </a:solidFill>
              </a:defRPr>
            </a:lvl6pPr>
            <a:lvl7pPr lvl="6" algn="l">
              <a:lnSpc>
                <a:spcPct val="100000"/>
              </a:lnSpc>
              <a:spcBef>
                <a:spcPts val="0"/>
              </a:spcBef>
              <a:spcAft>
                <a:spcPts val="0"/>
              </a:spcAft>
              <a:buClr>
                <a:schemeClr val="dk1"/>
              </a:buClr>
              <a:buSzPts val="1400"/>
              <a:buNone/>
              <a:defRPr>
                <a:solidFill>
                  <a:schemeClr val="dk1"/>
                </a:solidFill>
              </a:defRPr>
            </a:lvl7pPr>
            <a:lvl8pPr lvl="7" algn="l">
              <a:lnSpc>
                <a:spcPct val="100000"/>
              </a:lnSpc>
              <a:spcBef>
                <a:spcPts val="0"/>
              </a:spcBef>
              <a:spcAft>
                <a:spcPts val="0"/>
              </a:spcAft>
              <a:buClr>
                <a:schemeClr val="dk1"/>
              </a:buClr>
              <a:buSzPts val="1400"/>
              <a:buNone/>
              <a:defRPr>
                <a:solidFill>
                  <a:schemeClr val="dk1"/>
                </a:solidFill>
              </a:defRPr>
            </a:lvl8pPr>
            <a:lvl9pPr lvl="8" algn="l">
              <a:lnSpc>
                <a:spcPct val="100000"/>
              </a:lnSpc>
              <a:spcBef>
                <a:spcPts val="0"/>
              </a:spcBef>
              <a:spcAft>
                <a:spcPts val="0"/>
              </a:spcAft>
              <a:buClr>
                <a:schemeClr val="dk1"/>
              </a:buClr>
              <a:buSzPts val="1400"/>
              <a:buNone/>
              <a:defRPr>
                <a:solidFill>
                  <a:schemeClr val="dk1"/>
                </a:solidFill>
              </a:defRPr>
            </a:lvl9pPr>
          </a:lstStyle>
          <a:p>
            <a:endParaRPr/>
          </a:p>
        </p:txBody>
      </p:sp>
      <p:sp>
        <p:nvSpPr>
          <p:cNvPr id="22" name="Google Shape;22;p11"/>
          <p:cNvSpPr txBox="1">
            <a:spLocks noGrp="1"/>
          </p:cNvSpPr>
          <p:nvPr>
            <p:ph type="title" idx="3"/>
          </p:nvPr>
        </p:nvSpPr>
        <p:spPr>
          <a:xfrm>
            <a:off x="3403800" y="1621216"/>
            <a:ext cx="2336400" cy="724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500">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3" name="Google Shape;23;p11"/>
          <p:cNvSpPr txBox="1">
            <a:spLocks noGrp="1"/>
          </p:cNvSpPr>
          <p:nvPr>
            <p:ph type="title" idx="4"/>
          </p:nvPr>
        </p:nvSpPr>
        <p:spPr>
          <a:xfrm>
            <a:off x="3403800" y="1158483"/>
            <a:ext cx="923400" cy="412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4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24" name="Google Shape;24;p11"/>
          <p:cNvSpPr txBox="1">
            <a:spLocks noGrp="1"/>
          </p:cNvSpPr>
          <p:nvPr>
            <p:ph type="subTitle" idx="5"/>
          </p:nvPr>
        </p:nvSpPr>
        <p:spPr>
          <a:xfrm>
            <a:off x="3403800" y="2261249"/>
            <a:ext cx="23364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None/>
              <a:defRPr sz="1400">
                <a:solidFill>
                  <a:schemeClr val="accent2"/>
                </a:solidFill>
              </a:defRPr>
            </a:lvl1pPr>
            <a:lvl2pPr lvl="1" algn="l">
              <a:lnSpc>
                <a:spcPct val="100000"/>
              </a:lnSpc>
              <a:spcBef>
                <a:spcPts val="0"/>
              </a:spcBef>
              <a:spcAft>
                <a:spcPts val="0"/>
              </a:spcAft>
              <a:buClr>
                <a:schemeClr val="dk1"/>
              </a:buClr>
              <a:buSzPts val="1400"/>
              <a:buNone/>
              <a:defRPr>
                <a:solidFill>
                  <a:schemeClr val="dk1"/>
                </a:solidFill>
              </a:defRPr>
            </a:lvl2pPr>
            <a:lvl3pPr lvl="2" algn="l">
              <a:lnSpc>
                <a:spcPct val="100000"/>
              </a:lnSpc>
              <a:spcBef>
                <a:spcPts val="0"/>
              </a:spcBef>
              <a:spcAft>
                <a:spcPts val="0"/>
              </a:spcAft>
              <a:buClr>
                <a:schemeClr val="dk1"/>
              </a:buClr>
              <a:buSzPts val="1400"/>
              <a:buNone/>
              <a:defRPr>
                <a:solidFill>
                  <a:schemeClr val="dk1"/>
                </a:solidFill>
              </a:defRPr>
            </a:lvl3pPr>
            <a:lvl4pPr lvl="3" algn="l">
              <a:lnSpc>
                <a:spcPct val="100000"/>
              </a:lnSpc>
              <a:spcBef>
                <a:spcPts val="0"/>
              </a:spcBef>
              <a:spcAft>
                <a:spcPts val="0"/>
              </a:spcAft>
              <a:buClr>
                <a:schemeClr val="dk1"/>
              </a:buClr>
              <a:buSzPts val="1400"/>
              <a:buNone/>
              <a:defRPr>
                <a:solidFill>
                  <a:schemeClr val="dk1"/>
                </a:solidFill>
              </a:defRPr>
            </a:lvl4pPr>
            <a:lvl5pPr lvl="4" algn="l">
              <a:lnSpc>
                <a:spcPct val="100000"/>
              </a:lnSpc>
              <a:spcBef>
                <a:spcPts val="0"/>
              </a:spcBef>
              <a:spcAft>
                <a:spcPts val="0"/>
              </a:spcAft>
              <a:buClr>
                <a:schemeClr val="dk1"/>
              </a:buClr>
              <a:buSzPts val="1400"/>
              <a:buNone/>
              <a:defRPr>
                <a:solidFill>
                  <a:schemeClr val="dk1"/>
                </a:solidFill>
              </a:defRPr>
            </a:lvl5pPr>
            <a:lvl6pPr lvl="5" algn="l">
              <a:lnSpc>
                <a:spcPct val="100000"/>
              </a:lnSpc>
              <a:spcBef>
                <a:spcPts val="0"/>
              </a:spcBef>
              <a:spcAft>
                <a:spcPts val="0"/>
              </a:spcAft>
              <a:buClr>
                <a:schemeClr val="dk1"/>
              </a:buClr>
              <a:buSzPts val="1400"/>
              <a:buNone/>
              <a:defRPr>
                <a:solidFill>
                  <a:schemeClr val="dk1"/>
                </a:solidFill>
              </a:defRPr>
            </a:lvl6pPr>
            <a:lvl7pPr lvl="6" algn="l">
              <a:lnSpc>
                <a:spcPct val="100000"/>
              </a:lnSpc>
              <a:spcBef>
                <a:spcPts val="0"/>
              </a:spcBef>
              <a:spcAft>
                <a:spcPts val="0"/>
              </a:spcAft>
              <a:buClr>
                <a:schemeClr val="dk1"/>
              </a:buClr>
              <a:buSzPts val="1400"/>
              <a:buNone/>
              <a:defRPr>
                <a:solidFill>
                  <a:schemeClr val="dk1"/>
                </a:solidFill>
              </a:defRPr>
            </a:lvl7pPr>
            <a:lvl8pPr lvl="7" algn="l">
              <a:lnSpc>
                <a:spcPct val="100000"/>
              </a:lnSpc>
              <a:spcBef>
                <a:spcPts val="0"/>
              </a:spcBef>
              <a:spcAft>
                <a:spcPts val="0"/>
              </a:spcAft>
              <a:buClr>
                <a:schemeClr val="dk1"/>
              </a:buClr>
              <a:buSzPts val="1400"/>
              <a:buNone/>
              <a:defRPr>
                <a:solidFill>
                  <a:schemeClr val="dk1"/>
                </a:solidFill>
              </a:defRPr>
            </a:lvl8pPr>
            <a:lvl9pPr lvl="8" algn="l">
              <a:lnSpc>
                <a:spcPct val="100000"/>
              </a:lnSpc>
              <a:spcBef>
                <a:spcPts val="0"/>
              </a:spcBef>
              <a:spcAft>
                <a:spcPts val="0"/>
              </a:spcAft>
              <a:buClr>
                <a:schemeClr val="dk1"/>
              </a:buClr>
              <a:buSzPts val="1400"/>
              <a:buNone/>
              <a:defRPr>
                <a:solidFill>
                  <a:schemeClr val="dk1"/>
                </a:solidFill>
              </a:defRPr>
            </a:lvl9pPr>
          </a:lstStyle>
          <a:p>
            <a:endParaRPr/>
          </a:p>
        </p:txBody>
      </p:sp>
      <p:sp>
        <p:nvSpPr>
          <p:cNvPr id="25" name="Google Shape;25;p11"/>
          <p:cNvSpPr txBox="1">
            <a:spLocks noGrp="1"/>
          </p:cNvSpPr>
          <p:nvPr>
            <p:ph type="title" idx="6"/>
          </p:nvPr>
        </p:nvSpPr>
        <p:spPr>
          <a:xfrm>
            <a:off x="6087600" y="1621208"/>
            <a:ext cx="2336400" cy="722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500">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6" name="Google Shape;26;p11"/>
          <p:cNvSpPr txBox="1">
            <a:spLocks noGrp="1"/>
          </p:cNvSpPr>
          <p:nvPr>
            <p:ph type="title" idx="7"/>
          </p:nvPr>
        </p:nvSpPr>
        <p:spPr>
          <a:xfrm>
            <a:off x="6087600" y="1158483"/>
            <a:ext cx="923400" cy="412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4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27" name="Google Shape;27;p11"/>
          <p:cNvSpPr txBox="1">
            <a:spLocks noGrp="1"/>
          </p:cNvSpPr>
          <p:nvPr>
            <p:ph type="subTitle" idx="8"/>
          </p:nvPr>
        </p:nvSpPr>
        <p:spPr>
          <a:xfrm>
            <a:off x="6087600" y="2261249"/>
            <a:ext cx="23364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None/>
              <a:defRPr sz="1400">
                <a:solidFill>
                  <a:schemeClr val="accent2"/>
                </a:solidFill>
              </a:defRPr>
            </a:lvl1pPr>
            <a:lvl2pPr lvl="1" algn="l">
              <a:lnSpc>
                <a:spcPct val="100000"/>
              </a:lnSpc>
              <a:spcBef>
                <a:spcPts val="0"/>
              </a:spcBef>
              <a:spcAft>
                <a:spcPts val="0"/>
              </a:spcAft>
              <a:buClr>
                <a:schemeClr val="dk1"/>
              </a:buClr>
              <a:buSzPts val="1400"/>
              <a:buNone/>
              <a:defRPr>
                <a:solidFill>
                  <a:schemeClr val="dk1"/>
                </a:solidFill>
              </a:defRPr>
            </a:lvl2pPr>
            <a:lvl3pPr lvl="2" algn="l">
              <a:lnSpc>
                <a:spcPct val="100000"/>
              </a:lnSpc>
              <a:spcBef>
                <a:spcPts val="0"/>
              </a:spcBef>
              <a:spcAft>
                <a:spcPts val="0"/>
              </a:spcAft>
              <a:buClr>
                <a:schemeClr val="dk1"/>
              </a:buClr>
              <a:buSzPts val="1400"/>
              <a:buNone/>
              <a:defRPr>
                <a:solidFill>
                  <a:schemeClr val="dk1"/>
                </a:solidFill>
              </a:defRPr>
            </a:lvl3pPr>
            <a:lvl4pPr lvl="3" algn="l">
              <a:lnSpc>
                <a:spcPct val="100000"/>
              </a:lnSpc>
              <a:spcBef>
                <a:spcPts val="0"/>
              </a:spcBef>
              <a:spcAft>
                <a:spcPts val="0"/>
              </a:spcAft>
              <a:buClr>
                <a:schemeClr val="dk1"/>
              </a:buClr>
              <a:buSzPts val="1400"/>
              <a:buNone/>
              <a:defRPr>
                <a:solidFill>
                  <a:schemeClr val="dk1"/>
                </a:solidFill>
              </a:defRPr>
            </a:lvl4pPr>
            <a:lvl5pPr lvl="4" algn="l">
              <a:lnSpc>
                <a:spcPct val="100000"/>
              </a:lnSpc>
              <a:spcBef>
                <a:spcPts val="0"/>
              </a:spcBef>
              <a:spcAft>
                <a:spcPts val="0"/>
              </a:spcAft>
              <a:buClr>
                <a:schemeClr val="dk1"/>
              </a:buClr>
              <a:buSzPts val="1400"/>
              <a:buNone/>
              <a:defRPr>
                <a:solidFill>
                  <a:schemeClr val="dk1"/>
                </a:solidFill>
              </a:defRPr>
            </a:lvl5pPr>
            <a:lvl6pPr lvl="5" algn="l">
              <a:lnSpc>
                <a:spcPct val="100000"/>
              </a:lnSpc>
              <a:spcBef>
                <a:spcPts val="0"/>
              </a:spcBef>
              <a:spcAft>
                <a:spcPts val="0"/>
              </a:spcAft>
              <a:buClr>
                <a:schemeClr val="dk1"/>
              </a:buClr>
              <a:buSzPts val="1400"/>
              <a:buNone/>
              <a:defRPr>
                <a:solidFill>
                  <a:schemeClr val="dk1"/>
                </a:solidFill>
              </a:defRPr>
            </a:lvl6pPr>
            <a:lvl7pPr lvl="6" algn="l">
              <a:lnSpc>
                <a:spcPct val="100000"/>
              </a:lnSpc>
              <a:spcBef>
                <a:spcPts val="0"/>
              </a:spcBef>
              <a:spcAft>
                <a:spcPts val="0"/>
              </a:spcAft>
              <a:buClr>
                <a:schemeClr val="dk1"/>
              </a:buClr>
              <a:buSzPts val="1400"/>
              <a:buNone/>
              <a:defRPr>
                <a:solidFill>
                  <a:schemeClr val="dk1"/>
                </a:solidFill>
              </a:defRPr>
            </a:lvl7pPr>
            <a:lvl8pPr lvl="7" algn="l">
              <a:lnSpc>
                <a:spcPct val="100000"/>
              </a:lnSpc>
              <a:spcBef>
                <a:spcPts val="0"/>
              </a:spcBef>
              <a:spcAft>
                <a:spcPts val="0"/>
              </a:spcAft>
              <a:buClr>
                <a:schemeClr val="dk1"/>
              </a:buClr>
              <a:buSzPts val="1400"/>
              <a:buNone/>
              <a:defRPr>
                <a:solidFill>
                  <a:schemeClr val="dk1"/>
                </a:solidFill>
              </a:defRPr>
            </a:lvl8pPr>
            <a:lvl9pPr lvl="8" algn="l">
              <a:lnSpc>
                <a:spcPct val="100000"/>
              </a:lnSpc>
              <a:spcBef>
                <a:spcPts val="0"/>
              </a:spcBef>
              <a:spcAft>
                <a:spcPts val="0"/>
              </a:spcAft>
              <a:buClr>
                <a:schemeClr val="dk1"/>
              </a:buClr>
              <a:buSzPts val="1400"/>
              <a:buNone/>
              <a:defRPr>
                <a:solidFill>
                  <a:schemeClr val="dk1"/>
                </a:solidFill>
              </a:defRPr>
            </a:lvl9pPr>
          </a:lstStyle>
          <a:p>
            <a:endParaRPr/>
          </a:p>
        </p:txBody>
      </p:sp>
      <p:sp>
        <p:nvSpPr>
          <p:cNvPr id="28" name="Google Shape;28;p11"/>
          <p:cNvSpPr txBox="1">
            <a:spLocks noGrp="1"/>
          </p:cNvSpPr>
          <p:nvPr>
            <p:ph type="title" idx="9"/>
          </p:nvPr>
        </p:nvSpPr>
        <p:spPr>
          <a:xfrm>
            <a:off x="720000" y="3475466"/>
            <a:ext cx="2336400" cy="722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5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9" name="Google Shape;29;p11"/>
          <p:cNvSpPr txBox="1">
            <a:spLocks noGrp="1"/>
          </p:cNvSpPr>
          <p:nvPr>
            <p:ph type="title" idx="13"/>
          </p:nvPr>
        </p:nvSpPr>
        <p:spPr>
          <a:xfrm>
            <a:off x="720000" y="3012741"/>
            <a:ext cx="923400" cy="411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4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0" name="Google Shape;30;p11"/>
          <p:cNvSpPr txBox="1">
            <a:spLocks noGrp="1"/>
          </p:cNvSpPr>
          <p:nvPr>
            <p:ph type="subTitle" idx="14"/>
          </p:nvPr>
        </p:nvSpPr>
        <p:spPr>
          <a:xfrm>
            <a:off x="720000" y="4115508"/>
            <a:ext cx="23364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None/>
              <a:defRPr sz="1400">
                <a:solidFill>
                  <a:schemeClr val="accent2"/>
                </a:solidFill>
              </a:defRPr>
            </a:lvl1pPr>
            <a:lvl2pPr lvl="1" algn="l">
              <a:lnSpc>
                <a:spcPct val="100000"/>
              </a:lnSpc>
              <a:spcBef>
                <a:spcPts val="0"/>
              </a:spcBef>
              <a:spcAft>
                <a:spcPts val="0"/>
              </a:spcAft>
              <a:buClr>
                <a:schemeClr val="dk1"/>
              </a:buClr>
              <a:buSzPts val="1400"/>
              <a:buNone/>
              <a:defRPr>
                <a:solidFill>
                  <a:schemeClr val="dk1"/>
                </a:solidFill>
              </a:defRPr>
            </a:lvl2pPr>
            <a:lvl3pPr lvl="2" algn="l">
              <a:lnSpc>
                <a:spcPct val="100000"/>
              </a:lnSpc>
              <a:spcBef>
                <a:spcPts val="0"/>
              </a:spcBef>
              <a:spcAft>
                <a:spcPts val="0"/>
              </a:spcAft>
              <a:buClr>
                <a:schemeClr val="dk1"/>
              </a:buClr>
              <a:buSzPts val="1400"/>
              <a:buNone/>
              <a:defRPr>
                <a:solidFill>
                  <a:schemeClr val="dk1"/>
                </a:solidFill>
              </a:defRPr>
            </a:lvl3pPr>
            <a:lvl4pPr lvl="3" algn="l">
              <a:lnSpc>
                <a:spcPct val="100000"/>
              </a:lnSpc>
              <a:spcBef>
                <a:spcPts val="0"/>
              </a:spcBef>
              <a:spcAft>
                <a:spcPts val="0"/>
              </a:spcAft>
              <a:buClr>
                <a:schemeClr val="dk1"/>
              </a:buClr>
              <a:buSzPts val="1400"/>
              <a:buNone/>
              <a:defRPr>
                <a:solidFill>
                  <a:schemeClr val="dk1"/>
                </a:solidFill>
              </a:defRPr>
            </a:lvl4pPr>
            <a:lvl5pPr lvl="4" algn="l">
              <a:lnSpc>
                <a:spcPct val="100000"/>
              </a:lnSpc>
              <a:spcBef>
                <a:spcPts val="0"/>
              </a:spcBef>
              <a:spcAft>
                <a:spcPts val="0"/>
              </a:spcAft>
              <a:buClr>
                <a:schemeClr val="dk1"/>
              </a:buClr>
              <a:buSzPts val="1400"/>
              <a:buNone/>
              <a:defRPr>
                <a:solidFill>
                  <a:schemeClr val="dk1"/>
                </a:solidFill>
              </a:defRPr>
            </a:lvl5pPr>
            <a:lvl6pPr lvl="5" algn="l">
              <a:lnSpc>
                <a:spcPct val="100000"/>
              </a:lnSpc>
              <a:spcBef>
                <a:spcPts val="0"/>
              </a:spcBef>
              <a:spcAft>
                <a:spcPts val="0"/>
              </a:spcAft>
              <a:buClr>
                <a:schemeClr val="dk1"/>
              </a:buClr>
              <a:buSzPts val="1400"/>
              <a:buNone/>
              <a:defRPr>
                <a:solidFill>
                  <a:schemeClr val="dk1"/>
                </a:solidFill>
              </a:defRPr>
            </a:lvl6pPr>
            <a:lvl7pPr lvl="6" algn="l">
              <a:lnSpc>
                <a:spcPct val="100000"/>
              </a:lnSpc>
              <a:spcBef>
                <a:spcPts val="0"/>
              </a:spcBef>
              <a:spcAft>
                <a:spcPts val="0"/>
              </a:spcAft>
              <a:buClr>
                <a:schemeClr val="dk1"/>
              </a:buClr>
              <a:buSzPts val="1400"/>
              <a:buNone/>
              <a:defRPr>
                <a:solidFill>
                  <a:schemeClr val="dk1"/>
                </a:solidFill>
              </a:defRPr>
            </a:lvl7pPr>
            <a:lvl8pPr lvl="7" algn="l">
              <a:lnSpc>
                <a:spcPct val="100000"/>
              </a:lnSpc>
              <a:spcBef>
                <a:spcPts val="0"/>
              </a:spcBef>
              <a:spcAft>
                <a:spcPts val="0"/>
              </a:spcAft>
              <a:buClr>
                <a:schemeClr val="dk1"/>
              </a:buClr>
              <a:buSzPts val="1400"/>
              <a:buNone/>
              <a:defRPr>
                <a:solidFill>
                  <a:schemeClr val="dk1"/>
                </a:solidFill>
              </a:defRPr>
            </a:lvl8pPr>
            <a:lvl9pPr lvl="8" algn="l">
              <a:lnSpc>
                <a:spcPct val="100000"/>
              </a:lnSpc>
              <a:spcBef>
                <a:spcPts val="0"/>
              </a:spcBef>
              <a:spcAft>
                <a:spcPts val="0"/>
              </a:spcAft>
              <a:buClr>
                <a:schemeClr val="dk1"/>
              </a:buClr>
              <a:buSzPts val="1400"/>
              <a:buNone/>
              <a:defRPr>
                <a:solidFill>
                  <a:schemeClr val="dk1"/>
                </a:solidFill>
              </a:defRPr>
            </a:lvl9pPr>
          </a:lstStyle>
          <a:p>
            <a:endParaRPr/>
          </a:p>
        </p:txBody>
      </p:sp>
      <p:sp>
        <p:nvSpPr>
          <p:cNvPr id="31" name="Google Shape;31;p11"/>
          <p:cNvSpPr txBox="1">
            <a:spLocks noGrp="1"/>
          </p:cNvSpPr>
          <p:nvPr>
            <p:ph type="title" idx="15"/>
          </p:nvPr>
        </p:nvSpPr>
        <p:spPr>
          <a:xfrm>
            <a:off x="3403800" y="3475466"/>
            <a:ext cx="2336400" cy="722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5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11"/>
          <p:cNvSpPr txBox="1">
            <a:spLocks noGrp="1"/>
          </p:cNvSpPr>
          <p:nvPr>
            <p:ph type="title" idx="16"/>
          </p:nvPr>
        </p:nvSpPr>
        <p:spPr>
          <a:xfrm>
            <a:off x="3403800" y="3012741"/>
            <a:ext cx="923400" cy="411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4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3" name="Google Shape;33;p11"/>
          <p:cNvSpPr txBox="1">
            <a:spLocks noGrp="1"/>
          </p:cNvSpPr>
          <p:nvPr>
            <p:ph type="subTitle" idx="17"/>
          </p:nvPr>
        </p:nvSpPr>
        <p:spPr>
          <a:xfrm>
            <a:off x="3403800" y="4115508"/>
            <a:ext cx="23364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None/>
              <a:defRPr sz="1400">
                <a:solidFill>
                  <a:schemeClr val="accent2"/>
                </a:solidFill>
              </a:defRPr>
            </a:lvl1pPr>
            <a:lvl2pPr lvl="1" algn="l">
              <a:lnSpc>
                <a:spcPct val="100000"/>
              </a:lnSpc>
              <a:spcBef>
                <a:spcPts val="0"/>
              </a:spcBef>
              <a:spcAft>
                <a:spcPts val="0"/>
              </a:spcAft>
              <a:buClr>
                <a:schemeClr val="dk1"/>
              </a:buClr>
              <a:buSzPts val="1400"/>
              <a:buNone/>
              <a:defRPr>
                <a:solidFill>
                  <a:schemeClr val="dk1"/>
                </a:solidFill>
              </a:defRPr>
            </a:lvl2pPr>
            <a:lvl3pPr lvl="2" algn="l">
              <a:lnSpc>
                <a:spcPct val="100000"/>
              </a:lnSpc>
              <a:spcBef>
                <a:spcPts val="0"/>
              </a:spcBef>
              <a:spcAft>
                <a:spcPts val="0"/>
              </a:spcAft>
              <a:buClr>
                <a:schemeClr val="dk1"/>
              </a:buClr>
              <a:buSzPts val="1400"/>
              <a:buNone/>
              <a:defRPr>
                <a:solidFill>
                  <a:schemeClr val="dk1"/>
                </a:solidFill>
              </a:defRPr>
            </a:lvl3pPr>
            <a:lvl4pPr lvl="3" algn="l">
              <a:lnSpc>
                <a:spcPct val="100000"/>
              </a:lnSpc>
              <a:spcBef>
                <a:spcPts val="0"/>
              </a:spcBef>
              <a:spcAft>
                <a:spcPts val="0"/>
              </a:spcAft>
              <a:buClr>
                <a:schemeClr val="dk1"/>
              </a:buClr>
              <a:buSzPts val="1400"/>
              <a:buNone/>
              <a:defRPr>
                <a:solidFill>
                  <a:schemeClr val="dk1"/>
                </a:solidFill>
              </a:defRPr>
            </a:lvl4pPr>
            <a:lvl5pPr lvl="4" algn="l">
              <a:lnSpc>
                <a:spcPct val="100000"/>
              </a:lnSpc>
              <a:spcBef>
                <a:spcPts val="0"/>
              </a:spcBef>
              <a:spcAft>
                <a:spcPts val="0"/>
              </a:spcAft>
              <a:buClr>
                <a:schemeClr val="dk1"/>
              </a:buClr>
              <a:buSzPts val="1400"/>
              <a:buNone/>
              <a:defRPr>
                <a:solidFill>
                  <a:schemeClr val="dk1"/>
                </a:solidFill>
              </a:defRPr>
            </a:lvl5pPr>
            <a:lvl6pPr lvl="5" algn="l">
              <a:lnSpc>
                <a:spcPct val="100000"/>
              </a:lnSpc>
              <a:spcBef>
                <a:spcPts val="0"/>
              </a:spcBef>
              <a:spcAft>
                <a:spcPts val="0"/>
              </a:spcAft>
              <a:buClr>
                <a:schemeClr val="dk1"/>
              </a:buClr>
              <a:buSzPts val="1400"/>
              <a:buNone/>
              <a:defRPr>
                <a:solidFill>
                  <a:schemeClr val="dk1"/>
                </a:solidFill>
              </a:defRPr>
            </a:lvl6pPr>
            <a:lvl7pPr lvl="6" algn="l">
              <a:lnSpc>
                <a:spcPct val="100000"/>
              </a:lnSpc>
              <a:spcBef>
                <a:spcPts val="0"/>
              </a:spcBef>
              <a:spcAft>
                <a:spcPts val="0"/>
              </a:spcAft>
              <a:buClr>
                <a:schemeClr val="dk1"/>
              </a:buClr>
              <a:buSzPts val="1400"/>
              <a:buNone/>
              <a:defRPr>
                <a:solidFill>
                  <a:schemeClr val="dk1"/>
                </a:solidFill>
              </a:defRPr>
            </a:lvl7pPr>
            <a:lvl8pPr lvl="7" algn="l">
              <a:lnSpc>
                <a:spcPct val="100000"/>
              </a:lnSpc>
              <a:spcBef>
                <a:spcPts val="0"/>
              </a:spcBef>
              <a:spcAft>
                <a:spcPts val="0"/>
              </a:spcAft>
              <a:buClr>
                <a:schemeClr val="dk1"/>
              </a:buClr>
              <a:buSzPts val="1400"/>
              <a:buNone/>
              <a:defRPr>
                <a:solidFill>
                  <a:schemeClr val="dk1"/>
                </a:solidFill>
              </a:defRPr>
            </a:lvl8pPr>
            <a:lvl9pPr lvl="8" algn="l">
              <a:lnSpc>
                <a:spcPct val="100000"/>
              </a:lnSpc>
              <a:spcBef>
                <a:spcPts val="0"/>
              </a:spcBef>
              <a:spcAft>
                <a:spcPts val="0"/>
              </a:spcAft>
              <a:buClr>
                <a:schemeClr val="dk1"/>
              </a:buClr>
              <a:buSzPts val="1400"/>
              <a:buNone/>
              <a:defRPr>
                <a:solidFill>
                  <a:schemeClr val="dk1"/>
                </a:solidFill>
              </a:defRPr>
            </a:lvl9pPr>
          </a:lstStyle>
          <a:p>
            <a:endParaRPr/>
          </a:p>
        </p:txBody>
      </p:sp>
      <p:sp>
        <p:nvSpPr>
          <p:cNvPr id="34" name="Google Shape;34;p11"/>
          <p:cNvSpPr txBox="1">
            <a:spLocks noGrp="1"/>
          </p:cNvSpPr>
          <p:nvPr>
            <p:ph type="title" idx="18"/>
          </p:nvPr>
        </p:nvSpPr>
        <p:spPr>
          <a:xfrm>
            <a:off x="6087600" y="3475466"/>
            <a:ext cx="2336400" cy="722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5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5" name="Google Shape;35;p11"/>
          <p:cNvSpPr txBox="1">
            <a:spLocks noGrp="1"/>
          </p:cNvSpPr>
          <p:nvPr>
            <p:ph type="title" idx="19"/>
          </p:nvPr>
        </p:nvSpPr>
        <p:spPr>
          <a:xfrm>
            <a:off x="6087600" y="3012741"/>
            <a:ext cx="923400" cy="411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4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6" name="Google Shape;36;p11"/>
          <p:cNvSpPr txBox="1">
            <a:spLocks noGrp="1"/>
          </p:cNvSpPr>
          <p:nvPr>
            <p:ph type="subTitle" idx="20"/>
          </p:nvPr>
        </p:nvSpPr>
        <p:spPr>
          <a:xfrm>
            <a:off x="6087600" y="4115508"/>
            <a:ext cx="23364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None/>
              <a:defRPr sz="1400">
                <a:solidFill>
                  <a:schemeClr val="accent2"/>
                </a:solidFill>
              </a:defRPr>
            </a:lvl1pPr>
            <a:lvl2pPr lvl="1" algn="l">
              <a:lnSpc>
                <a:spcPct val="100000"/>
              </a:lnSpc>
              <a:spcBef>
                <a:spcPts val="0"/>
              </a:spcBef>
              <a:spcAft>
                <a:spcPts val="0"/>
              </a:spcAft>
              <a:buClr>
                <a:schemeClr val="dk1"/>
              </a:buClr>
              <a:buSzPts val="1400"/>
              <a:buNone/>
              <a:defRPr>
                <a:solidFill>
                  <a:schemeClr val="dk1"/>
                </a:solidFill>
              </a:defRPr>
            </a:lvl2pPr>
            <a:lvl3pPr lvl="2" algn="l">
              <a:lnSpc>
                <a:spcPct val="100000"/>
              </a:lnSpc>
              <a:spcBef>
                <a:spcPts val="0"/>
              </a:spcBef>
              <a:spcAft>
                <a:spcPts val="0"/>
              </a:spcAft>
              <a:buClr>
                <a:schemeClr val="dk1"/>
              </a:buClr>
              <a:buSzPts val="1400"/>
              <a:buNone/>
              <a:defRPr>
                <a:solidFill>
                  <a:schemeClr val="dk1"/>
                </a:solidFill>
              </a:defRPr>
            </a:lvl3pPr>
            <a:lvl4pPr lvl="3" algn="l">
              <a:lnSpc>
                <a:spcPct val="100000"/>
              </a:lnSpc>
              <a:spcBef>
                <a:spcPts val="0"/>
              </a:spcBef>
              <a:spcAft>
                <a:spcPts val="0"/>
              </a:spcAft>
              <a:buClr>
                <a:schemeClr val="dk1"/>
              </a:buClr>
              <a:buSzPts val="1400"/>
              <a:buNone/>
              <a:defRPr>
                <a:solidFill>
                  <a:schemeClr val="dk1"/>
                </a:solidFill>
              </a:defRPr>
            </a:lvl4pPr>
            <a:lvl5pPr lvl="4" algn="l">
              <a:lnSpc>
                <a:spcPct val="100000"/>
              </a:lnSpc>
              <a:spcBef>
                <a:spcPts val="0"/>
              </a:spcBef>
              <a:spcAft>
                <a:spcPts val="0"/>
              </a:spcAft>
              <a:buClr>
                <a:schemeClr val="dk1"/>
              </a:buClr>
              <a:buSzPts val="1400"/>
              <a:buNone/>
              <a:defRPr>
                <a:solidFill>
                  <a:schemeClr val="dk1"/>
                </a:solidFill>
              </a:defRPr>
            </a:lvl5pPr>
            <a:lvl6pPr lvl="5" algn="l">
              <a:lnSpc>
                <a:spcPct val="100000"/>
              </a:lnSpc>
              <a:spcBef>
                <a:spcPts val="0"/>
              </a:spcBef>
              <a:spcAft>
                <a:spcPts val="0"/>
              </a:spcAft>
              <a:buClr>
                <a:schemeClr val="dk1"/>
              </a:buClr>
              <a:buSzPts val="1400"/>
              <a:buNone/>
              <a:defRPr>
                <a:solidFill>
                  <a:schemeClr val="dk1"/>
                </a:solidFill>
              </a:defRPr>
            </a:lvl6pPr>
            <a:lvl7pPr lvl="6" algn="l">
              <a:lnSpc>
                <a:spcPct val="100000"/>
              </a:lnSpc>
              <a:spcBef>
                <a:spcPts val="0"/>
              </a:spcBef>
              <a:spcAft>
                <a:spcPts val="0"/>
              </a:spcAft>
              <a:buClr>
                <a:schemeClr val="dk1"/>
              </a:buClr>
              <a:buSzPts val="1400"/>
              <a:buNone/>
              <a:defRPr>
                <a:solidFill>
                  <a:schemeClr val="dk1"/>
                </a:solidFill>
              </a:defRPr>
            </a:lvl7pPr>
            <a:lvl8pPr lvl="7" algn="l">
              <a:lnSpc>
                <a:spcPct val="100000"/>
              </a:lnSpc>
              <a:spcBef>
                <a:spcPts val="0"/>
              </a:spcBef>
              <a:spcAft>
                <a:spcPts val="0"/>
              </a:spcAft>
              <a:buClr>
                <a:schemeClr val="dk1"/>
              </a:buClr>
              <a:buSzPts val="1400"/>
              <a:buNone/>
              <a:defRPr>
                <a:solidFill>
                  <a:schemeClr val="dk1"/>
                </a:solidFill>
              </a:defRPr>
            </a:lvl8pPr>
            <a:lvl9pPr lvl="8" algn="l">
              <a:lnSpc>
                <a:spcPct val="100000"/>
              </a:lnSpc>
              <a:spcBef>
                <a:spcPts val="0"/>
              </a:spcBef>
              <a:spcAft>
                <a:spcPts val="0"/>
              </a:spcAft>
              <a:buClr>
                <a:schemeClr val="dk1"/>
              </a:buClr>
              <a:buSzPts val="1400"/>
              <a:buNone/>
              <a:defRPr>
                <a:solidFill>
                  <a:schemeClr val="dk1"/>
                </a:solidFill>
              </a:defRPr>
            </a:lvl9pPr>
          </a:lstStyle>
          <a:p>
            <a:endParaRPr/>
          </a:p>
        </p:txBody>
      </p:sp>
      <p:sp>
        <p:nvSpPr>
          <p:cNvPr id="37" name="Google Shape;37;p11"/>
          <p:cNvSpPr txBox="1">
            <a:spLocks noGrp="1"/>
          </p:cNvSpPr>
          <p:nvPr>
            <p:ph type="title" idx="21"/>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500"/>
              <a:buNone/>
              <a:defRPr sz="3900">
                <a:solidFill>
                  <a:schemeClr val="accent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3">
  <p:cSld name="CUSTOM_5">
    <p:bg>
      <p:bgPr>
        <a:solidFill>
          <a:schemeClr val="accent1"/>
        </a:solidFill>
        <a:effectLst/>
      </p:bgPr>
    </p:bg>
    <p:spTree>
      <p:nvGrpSpPr>
        <p:cNvPr id="1" name="Shape 38"/>
        <p:cNvGrpSpPr/>
        <p:nvPr/>
      </p:nvGrpSpPr>
      <p:grpSpPr>
        <a:xfrm>
          <a:off x="0" y="0"/>
          <a:ext cx="0" cy="0"/>
          <a:chOff x="0" y="0"/>
          <a:chExt cx="0" cy="0"/>
        </a:xfrm>
      </p:grpSpPr>
      <p:sp>
        <p:nvSpPr>
          <p:cNvPr id="39" name="Google Shape;39;p12"/>
          <p:cNvSpPr txBox="1">
            <a:spLocks noGrp="1"/>
          </p:cNvSpPr>
          <p:nvPr>
            <p:ph type="title"/>
          </p:nvPr>
        </p:nvSpPr>
        <p:spPr>
          <a:xfrm>
            <a:off x="2303742" y="2190967"/>
            <a:ext cx="4944900" cy="841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40" name="Google Shape;40;p12"/>
          <p:cNvSpPr txBox="1">
            <a:spLocks noGrp="1"/>
          </p:cNvSpPr>
          <p:nvPr>
            <p:ph type="title" idx="2"/>
          </p:nvPr>
        </p:nvSpPr>
        <p:spPr>
          <a:xfrm>
            <a:off x="5365842" y="1349167"/>
            <a:ext cx="1882800" cy="841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6000"/>
              <a:buNone/>
              <a:defRPr sz="6000">
                <a:solidFill>
                  <a:schemeClr val="dk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41" name="Google Shape;41;p12"/>
          <p:cNvSpPr txBox="1">
            <a:spLocks noGrp="1"/>
          </p:cNvSpPr>
          <p:nvPr>
            <p:ph type="subTitle" idx="1"/>
          </p:nvPr>
        </p:nvSpPr>
        <p:spPr>
          <a:xfrm>
            <a:off x="1897842" y="3055967"/>
            <a:ext cx="5350800" cy="713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900">
                <a:solidFill>
                  <a:schemeClr val="accen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2" name="Google Shape;42;p12"/>
          <p:cNvSpPr txBox="1"/>
          <p:nvPr/>
        </p:nvSpPr>
        <p:spPr>
          <a:xfrm rot="5400000">
            <a:off x="-433600" y="233700"/>
            <a:ext cx="1763400" cy="11436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7900"/>
              <a:buFont typeface="Arial" panose="020B0604020202020204"/>
              <a:buNone/>
            </a:pPr>
            <a:r>
              <a:rPr lang="en-US" sz="7900" b="0" i="0" u="none" strike="noStrike" cap="none">
                <a:solidFill>
                  <a:schemeClr val="lt1"/>
                </a:solidFill>
                <a:latin typeface="Bebas Neue" panose="020B0606020202050201"/>
                <a:ea typeface="Bebas Neue" panose="020B0606020202050201"/>
                <a:cs typeface="Bebas Neue" panose="020B0606020202050201"/>
                <a:sym typeface="Bebas Neue" panose="020B0606020202050201"/>
              </a:rPr>
              <a:t>/(AI)</a:t>
            </a: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1"/>
        </a:solidFill>
        <a:effectLst/>
      </p:bgPr>
    </p:bg>
    <p:spTree>
      <p:nvGrpSpPr>
        <p:cNvPr id="1" name="Shape 43"/>
        <p:cNvGrpSpPr/>
        <p:nvPr/>
      </p:nvGrpSpPr>
      <p:grpSpPr>
        <a:xfrm>
          <a:off x="0" y="0"/>
          <a:ext cx="0" cy="0"/>
          <a:chOff x="0" y="0"/>
          <a:chExt cx="0" cy="0"/>
        </a:xfrm>
      </p:grpSpPr>
      <p:sp>
        <p:nvSpPr>
          <p:cNvPr id="44" name="Google Shape;44;p13"/>
          <p:cNvSpPr txBox="1"/>
          <p:nvPr/>
        </p:nvSpPr>
        <p:spPr>
          <a:xfrm>
            <a:off x="5382500" y="1655900"/>
            <a:ext cx="3754200" cy="3508500"/>
          </a:xfrm>
          <a:prstGeom prst="rect">
            <a:avLst/>
          </a:prstGeom>
          <a:noFill/>
          <a:ln>
            <a:noFill/>
          </a:ln>
        </p:spPr>
        <p:txBody>
          <a:bodyPr spcFirstLastPara="1" wrap="square" lIns="91425" tIns="91425" rIns="91425" bIns="91425" anchor="t" anchorCtr="0">
            <a:noAutofit/>
          </a:bodyPr>
          <a:lstStyle/>
          <a:p>
            <a:pPr marL="0" marR="0" lvl="0" indent="0" algn="r" rtl="0">
              <a:lnSpc>
                <a:spcPct val="90000"/>
              </a:lnSpc>
              <a:spcBef>
                <a:spcPts val="0"/>
              </a:spcBef>
              <a:spcAft>
                <a:spcPts val="0"/>
              </a:spcAft>
              <a:buClr>
                <a:srgbClr val="000000"/>
              </a:buClr>
              <a:buSzPts val="7900"/>
              <a:buFont typeface="Arial" panose="020B0604020202020204"/>
              <a:buNone/>
            </a:pPr>
            <a:r>
              <a:rPr lang="en-US" sz="7900" b="0" i="0" u="none" strike="noStrike" cap="none">
                <a:solidFill>
                  <a:schemeClr val="accent3"/>
                </a:solidFill>
                <a:latin typeface="Bebas Neue" panose="020B0606020202050201"/>
                <a:ea typeface="Bebas Neue" panose="020B0606020202050201"/>
                <a:cs typeface="Bebas Neue" panose="020B0606020202050201"/>
                <a:sym typeface="Bebas Neue" panose="020B0606020202050201"/>
              </a:rPr>
              <a:t>ARTIFICIAL INTELLIGENCE (AI)</a:t>
            </a:r>
            <a:endParaRPr sz="1400" b="0" i="0" u="none" strike="noStrike" cap="none">
              <a:solidFill>
                <a:schemeClr val="accent3"/>
              </a:solidFill>
              <a:latin typeface="Nunito"/>
              <a:ea typeface="Nunito"/>
              <a:cs typeface="Nunito"/>
              <a:sym typeface="Nunito"/>
            </a:endParaRPr>
          </a:p>
        </p:txBody>
      </p:sp>
      <p:sp>
        <p:nvSpPr>
          <p:cNvPr id="45" name="Google Shape;45;p13"/>
          <p:cNvSpPr/>
          <p:nvPr/>
        </p:nvSpPr>
        <p:spPr>
          <a:xfrm>
            <a:off x="712400" y="1168200"/>
            <a:ext cx="7716600" cy="39753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 name="Google Shape;46;p1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900"/>
              <a:buNone/>
              <a:defRPr sz="3900">
                <a:solidFill>
                  <a:schemeClr val="accent1"/>
                </a:solidFill>
              </a:defRPr>
            </a:lvl1pPr>
            <a:lvl2pPr lvl="1" algn="l">
              <a:lnSpc>
                <a:spcPct val="100000"/>
              </a:lnSpc>
              <a:spcBef>
                <a:spcPts val="0"/>
              </a:spcBef>
              <a:spcAft>
                <a:spcPts val="0"/>
              </a:spcAft>
              <a:buSzPts val="3900"/>
              <a:buNone/>
              <a:defRPr sz="3900"/>
            </a:lvl2pPr>
            <a:lvl3pPr lvl="2" algn="l">
              <a:lnSpc>
                <a:spcPct val="100000"/>
              </a:lnSpc>
              <a:spcBef>
                <a:spcPts val="0"/>
              </a:spcBef>
              <a:spcAft>
                <a:spcPts val="0"/>
              </a:spcAft>
              <a:buSzPts val="3900"/>
              <a:buNone/>
              <a:defRPr sz="3900"/>
            </a:lvl3pPr>
            <a:lvl4pPr lvl="3" algn="l">
              <a:lnSpc>
                <a:spcPct val="100000"/>
              </a:lnSpc>
              <a:spcBef>
                <a:spcPts val="0"/>
              </a:spcBef>
              <a:spcAft>
                <a:spcPts val="0"/>
              </a:spcAft>
              <a:buSzPts val="3900"/>
              <a:buNone/>
              <a:defRPr sz="3900"/>
            </a:lvl4pPr>
            <a:lvl5pPr lvl="4" algn="l">
              <a:lnSpc>
                <a:spcPct val="100000"/>
              </a:lnSpc>
              <a:spcBef>
                <a:spcPts val="0"/>
              </a:spcBef>
              <a:spcAft>
                <a:spcPts val="0"/>
              </a:spcAft>
              <a:buSzPts val="3900"/>
              <a:buNone/>
              <a:defRPr sz="3900"/>
            </a:lvl5pPr>
            <a:lvl6pPr lvl="5" algn="l">
              <a:lnSpc>
                <a:spcPct val="100000"/>
              </a:lnSpc>
              <a:spcBef>
                <a:spcPts val="0"/>
              </a:spcBef>
              <a:spcAft>
                <a:spcPts val="0"/>
              </a:spcAft>
              <a:buSzPts val="3900"/>
              <a:buNone/>
              <a:defRPr sz="3900"/>
            </a:lvl6pPr>
            <a:lvl7pPr lvl="6" algn="l">
              <a:lnSpc>
                <a:spcPct val="100000"/>
              </a:lnSpc>
              <a:spcBef>
                <a:spcPts val="0"/>
              </a:spcBef>
              <a:spcAft>
                <a:spcPts val="0"/>
              </a:spcAft>
              <a:buSzPts val="3900"/>
              <a:buNone/>
              <a:defRPr sz="3900"/>
            </a:lvl7pPr>
            <a:lvl8pPr lvl="7" algn="l">
              <a:lnSpc>
                <a:spcPct val="100000"/>
              </a:lnSpc>
              <a:spcBef>
                <a:spcPts val="0"/>
              </a:spcBef>
              <a:spcAft>
                <a:spcPts val="0"/>
              </a:spcAft>
              <a:buSzPts val="3900"/>
              <a:buNone/>
              <a:defRPr sz="3900"/>
            </a:lvl8pPr>
            <a:lvl9pPr lvl="8" algn="l">
              <a:lnSpc>
                <a:spcPct val="100000"/>
              </a:lnSpc>
              <a:spcBef>
                <a:spcPts val="0"/>
              </a:spcBef>
              <a:spcAft>
                <a:spcPts val="0"/>
              </a:spcAft>
              <a:buSzPts val="3900"/>
              <a:buNone/>
              <a:defRPr sz="39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47"/>
        <p:cNvGrpSpPr/>
        <p:nvPr/>
      </p:nvGrpSpPr>
      <p:grpSpPr>
        <a:xfrm>
          <a:off x="0" y="0"/>
          <a:ext cx="0" cy="0"/>
          <a:chOff x="0" y="0"/>
          <a:chExt cx="0" cy="0"/>
        </a:xfrm>
      </p:grpSpPr>
      <p:sp>
        <p:nvSpPr>
          <p:cNvPr id="48" name="Google Shape;48;p14"/>
          <p:cNvSpPr txBox="1"/>
          <p:nvPr/>
        </p:nvSpPr>
        <p:spPr>
          <a:xfrm>
            <a:off x="0" y="1635000"/>
            <a:ext cx="4709100" cy="35085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7900"/>
              <a:buFont typeface="Arial" panose="020B0604020202020204"/>
              <a:buNone/>
            </a:pPr>
            <a:r>
              <a:rPr lang="en-US" sz="7900" b="0" i="0" u="none" strike="noStrike" cap="none">
                <a:solidFill>
                  <a:schemeClr val="accent3"/>
                </a:solidFill>
                <a:latin typeface="Bebas Neue" panose="020B0606020202050201"/>
                <a:ea typeface="Bebas Neue" panose="020B0606020202050201"/>
                <a:cs typeface="Bebas Neue" panose="020B0606020202050201"/>
                <a:sym typeface="Bebas Neue" panose="020B0606020202050201"/>
              </a:rPr>
              <a:t>ARTIFICIAL INTELLIGENCE (AI)</a:t>
            </a:r>
            <a:endParaRPr sz="1400" b="0" i="0" u="none" strike="noStrike" cap="none">
              <a:solidFill>
                <a:schemeClr val="accent3"/>
              </a:solidFill>
              <a:latin typeface="Nunito"/>
              <a:ea typeface="Nunito"/>
              <a:cs typeface="Nunito"/>
              <a:sym typeface="Nunito"/>
            </a:endParaRPr>
          </a:p>
        </p:txBody>
      </p:sp>
      <p:sp>
        <p:nvSpPr>
          <p:cNvPr id="49" name="Google Shape;49;p14"/>
          <p:cNvSpPr txBox="1">
            <a:spLocks noGrp="1"/>
          </p:cNvSpPr>
          <p:nvPr>
            <p:ph type="subTitle" idx="1"/>
          </p:nvPr>
        </p:nvSpPr>
        <p:spPr>
          <a:xfrm>
            <a:off x="2259450" y="1849425"/>
            <a:ext cx="4625100" cy="1768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2"/>
              </a:buClr>
              <a:buSzPts val="1400"/>
              <a:buChar char="●"/>
              <a:defRPr>
                <a:solidFill>
                  <a:schemeClr val="accent2"/>
                </a:solidFill>
              </a:defRPr>
            </a:lvl1pPr>
            <a:lvl2pPr lvl="1" algn="ctr">
              <a:lnSpc>
                <a:spcPct val="100000"/>
              </a:lnSpc>
              <a:spcBef>
                <a:spcPts val="0"/>
              </a:spcBef>
              <a:spcAft>
                <a:spcPts val="0"/>
              </a:spcAft>
              <a:buClr>
                <a:schemeClr val="accent2"/>
              </a:buClr>
              <a:buSzPts val="1400"/>
              <a:buChar char="○"/>
              <a:defRPr>
                <a:solidFill>
                  <a:schemeClr val="accent2"/>
                </a:solidFill>
              </a:defRPr>
            </a:lvl2pPr>
            <a:lvl3pPr lvl="2" algn="ctr">
              <a:lnSpc>
                <a:spcPct val="100000"/>
              </a:lnSpc>
              <a:spcBef>
                <a:spcPts val="0"/>
              </a:spcBef>
              <a:spcAft>
                <a:spcPts val="0"/>
              </a:spcAft>
              <a:buClr>
                <a:schemeClr val="accent2"/>
              </a:buClr>
              <a:buSzPts val="1400"/>
              <a:buChar char="■"/>
              <a:defRPr>
                <a:solidFill>
                  <a:schemeClr val="accent2"/>
                </a:solidFill>
              </a:defRPr>
            </a:lvl3pPr>
            <a:lvl4pPr lvl="3" algn="ctr">
              <a:lnSpc>
                <a:spcPct val="100000"/>
              </a:lnSpc>
              <a:spcBef>
                <a:spcPts val="0"/>
              </a:spcBef>
              <a:spcAft>
                <a:spcPts val="0"/>
              </a:spcAft>
              <a:buClr>
                <a:schemeClr val="accent2"/>
              </a:buClr>
              <a:buSzPts val="1400"/>
              <a:buChar char="●"/>
              <a:defRPr>
                <a:solidFill>
                  <a:schemeClr val="accent2"/>
                </a:solidFill>
              </a:defRPr>
            </a:lvl4pPr>
            <a:lvl5pPr lvl="4" algn="ctr">
              <a:lnSpc>
                <a:spcPct val="100000"/>
              </a:lnSpc>
              <a:spcBef>
                <a:spcPts val="0"/>
              </a:spcBef>
              <a:spcAft>
                <a:spcPts val="0"/>
              </a:spcAft>
              <a:buClr>
                <a:schemeClr val="accent2"/>
              </a:buClr>
              <a:buSzPts val="1400"/>
              <a:buChar char="○"/>
              <a:defRPr>
                <a:solidFill>
                  <a:schemeClr val="accent2"/>
                </a:solidFill>
              </a:defRPr>
            </a:lvl5pPr>
            <a:lvl6pPr lvl="5" algn="ctr">
              <a:lnSpc>
                <a:spcPct val="100000"/>
              </a:lnSpc>
              <a:spcBef>
                <a:spcPts val="0"/>
              </a:spcBef>
              <a:spcAft>
                <a:spcPts val="0"/>
              </a:spcAft>
              <a:buClr>
                <a:schemeClr val="accent2"/>
              </a:buClr>
              <a:buSzPts val="1400"/>
              <a:buChar char="■"/>
              <a:defRPr>
                <a:solidFill>
                  <a:schemeClr val="accent2"/>
                </a:solidFill>
              </a:defRPr>
            </a:lvl6pPr>
            <a:lvl7pPr lvl="6" algn="ctr">
              <a:lnSpc>
                <a:spcPct val="100000"/>
              </a:lnSpc>
              <a:spcBef>
                <a:spcPts val="0"/>
              </a:spcBef>
              <a:spcAft>
                <a:spcPts val="0"/>
              </a:spcAft>
              <a:buClr>
                <a:schemeClr val="accent2"/>
              </a:buClr>
              <a:buSzPts val="1400"/>
              <a:buChar char="●"/>
              <a:defRPr>
                <a:solidFill>
                  <a:schemeClr val="accent2"/>
                </a:solidFill>
              </a:defRPr>
            </a:lvl7pPr>
            <a:lvl8pPr lvl="7" algn="ctr">
              <a:lnSpc>
                <a:spcPct val="100000"/>
              </a:lnSpc>
              <a:spcBef>
                <a:spcPts val="0"/>
              </a:spcBef>
              <a:spcAft>
                <a:spcPts val="0"/>
              </a:spcAft>
              <a:buClr>
                <a:schemeClr val="accent2"/>
              </a:buClr>
              <a:buSzPts val="1400"/>
              <a:buChar char="○"/>
              <a:defRPr>
                <a:solidFill>
                  <a:schemeClr val="accent2"/>
                </a:solidFill>
              </a:defRPr>
            </a:lvl8pPr>
            <a:lvl9pPr lvl="8" algn="ctr">
              <a:lnSpc>
                <a:spcPct val="100000"/>
              </a:lnSpc>
              <a:spcBef>
                <a:spcPts val="0"/>
              </a:spcBef>
              <a:spcAft>
                <a:spcPts val="0"/>
              </a:spcAft>
              <a:buClr>
                <a:schemeClr val="accent2"/>
              </a:buClr>
              <a:buSzPts val="1400"/>
              <a:buChar char="■"/>
              <a:defRPr>
                <a:solidFill>
                  <a:schemeClr val="accent2"/>
                </a:solidFill>
              </a:defRPr>
            </a:lvl9pPr>
          </a:lstStyle>
          <a:p>
            <a:endParaRPr/>
          </a:p>
        </p:txBody>
      </p:sp>
      <p:sp>
        <p:nvSpPr>
          <p:cNvPr id="50" name="Google Shape;50;p14"/>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500"/>
              <a:buNone/>
              <a:defRPr sz="3900">
                <a:solidFill>
                  <a:schemeClr val="accent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1"/>
        </a:solidFill>
        <a:effectLst/>
      </p:bgPr>
    </p:bg>
    <p:spTree>
      <p:nvGrpSpPr>
        <p:cNvPr id="1" name="Shape 51"/>
        <p:cNvGrpSpPr/>
        <p:nvPr/>
      </p:nvGrpSpPr>
      <p:grpSpPr>
        <a:xfrm>
          <a:off x="0" y="0"/>
          <a:ext cx="0" cy="0"/>
          <a:chOff x="0" y="0"/>
          <a:chExt cx="0" cy="0"/>
        </a:xfrm>
      </p:grpSpPr>
      <p:sp>
        <p:nvSpPr>
          <p:cNvPr id="52" name="Google Shape;52;p15"/>
          <p:cNvSpPr txBox="1"/>
          <p:nvPr/>
        </p:nvSpPr>
        <p:spPr>
          <a:xfrm>
            <a:off x="11400" y="4030092"/>
            <a:ext cx="9121200" cy="1134300"/>
          </a:xfrm>
          <a:prstGeom prst="rect">
            <a:avLst/>
          </a:prstGeom>
          <a:noFill/>
          <a:ln>
            <a:noFill/>
          </a:ln>
        </p:spPr>
        <p:txBody>
          <a:bodyPr spcFirstLastPara="1" wrap="square" lIns="91425" tIns="91425" rIns="91425" bIns="91425" anchor="t" anchorCtr="0">
            <a:noAutofit/>
          </a:bodyPr>
          <a:lstStyle/>
          <a:p>
            <a:pPr marL="0" marR="0" lvl="0" indent="0" algn="ctr" rtl="0">
              <a:lnSpc>
                <a:spcPct val="90000"/>
              </a:lnSpc>
              <a:spcBef>
                <a:spcPts val="0"/>
              </a:spcBef>
              <a:spcAft>
                <a:spcPts val="0"/>
              </a:spcAft>
              <a:buClr>
                <a:srgbClr val="000000"/>
              </a:buClr>
              <a:buSzPts val="7900"/>
              <a:buFont typeface="Arial" panose="020B0604020202020204"/>
              <a:buNone/>
            </a:pPr>
            <a:r>
              <a:rPr lang="en-US" sz="7900" b="0" i="0" u="none" strike="noStrike" cap="none">
                <a:solidFill>
                  <a:schemeClr val="accent3"/>
                </a:solidFill>
                <a:latin typeface="Bebas Neue" panose="020B0606020202050201"/>
                <a:ea typeface="Bebas Neue" panose="020B0606020202050201"/>
                <a:cs typeface="Bebas Neue" panose="020B0606020202050201"/>
                <a:sym typeface="Bebas Neue" panose="020B0606020202050201"/>
              </a:rPr>
              <a:t>ARTIFICIAL INTELLIGENCE (AI)</a:t>
            </a:r>
            <a:endParaRPr sz="1400" b="0" i="0" u="none" strike="noStrike" cap="none">
              <a:solidFill>
                <a:schemeClr val="accent3"/>
              </a:solidFill>
              <a:latin typeface="Nunito"/>
              <a:ea typeface="Nunito"/>
              <a:cs typeface="Nunito"/>
              <a:sym typeface="Nunito"/>
            </a:endParaRPr>
          </a:p>
        </p:txBody>
      </p:sp>
      <p:sp>
        <p:nvSpPr>
          <p:cNvPr id="53" name="Google Shape;53;p15"/>
          <p:cNvSpPr txBox="1">
            <a:spLocks noGrp="1"/>
          </p:cNvSpPr>
          <p:nvPr>
            <p:ph type="subTitle" idx="1"/>
          </p:nvPr>
        </p:nvSpPr>
        <p:spPr>
          <a:xfrm>
            <a:off x="1834113" y="1773447"/>
            <a:ext cx="2752200" cy="539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panose="020B0606020202050201"/>
              <a:buNone/>
              <a:defRPr sz="2500">
                <a:solidFill>
                  <a:schemeClr val="accent2"/>
                </a:solidFill>
                <a:latin typeface="Bebas Neue" panose="020B0606020202050201"/>
                <a:ea typeface="Bebas Neue" panose="020B0606020202050201"/>
                <a:cs typeface="Bebas Neue" panose="020B0606020202050201"/>
                <a:sym typeface="Bebas Neue" panose="020B0606020202050201"/>
              </a:defRPr>
            </a:lvl1pPr>
            <a:lvl2pPr lvl="1" algn="ctr">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2pPr>
            <a:lvl3pPr lvl="2" algn="ctr">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3pPr>
            <a:lvl4pPr lvl="3" algn="ctr">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4pPr>
            <a:lvl5pPr lvl="4" algn="ctr">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5pPr>
            <a:lvl6pPr lvl="5" algn="ctr">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6pPr>
            <a:lvl7pPr lvl="6" algn="ctr">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7pPr>
            <a:lvl8pPr lvl="7" algn="ctr">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8pPr>
            <a:lvl9pPr lvl="8" algn="ctr">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54" name="Google Shape;54;p15"/>
          <p:cNvSpPr txBox="1">
            <a:spLocks noGrp="1"/>
          </p:cNvSpPr>
          <p:nvPr>
            <p:ph type="subTitle" idx="2"/>
          </p:nvPr>
        </p:nvSpPr>
        <p:spPr>
          <a:xfrm>
            <a:off x="4572050" y="3532125"/>
            <a:ext cx="2752200" cy="539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panose="020B0606020202050201"/>
              <a:buNone/>
              <a:defRPr sz="2500">
                <a:solidFill>
                  <a:schemeClr val="accent2"/>
                </a:solidFill>
                <a:latin typeface="Bebas Neue" panose="020B0606020202050201"/>
                <a:ea typeface="Bebas Neue" panose="020B0606020202050201"/>
                <a:cs typeface="Bebas Neue" panose="020B0606020202050201"/>
                <a:sym typeface="Bebas Neue" panose="020B0606020202050201"/>
              </a:defRPr>
            </a:lvl1pPr>
            <a:lvl2pPr lvl="1" algn="ctr">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2pPr>
            <a:lvl3pPr lvl="2" algn="ctr">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3pPr>
            <a:lvl4pPr lvl="3" algn="ctr">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4pPr>
            <a:lvl5pPr lvl="4" algn="ctr">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5pPr>
            <a:lvl6pPr lvl="5" algn="ctr">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6pPr>
            <a:lvl7pPr lvl="6" algn="ctr">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7pPr>
            <a:lvl8pPr lvl="7" algn="ctr">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8pPr>
            <a:lvl9pPr lvl="8" algn="ctr">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55" name="Google Shape;55;p15"/>
          <p:cNvSpPr txBox="1">
            <a:spLocks noGrp="1"/>
          </p:cNvSpPr>
          <p:nvPr>
            <p:ph type="subTitle" idx="3"/>
          </p:nvPr>
        </p:nvSpPr>
        <p:spPr>
          <a:xfrm>
            <a:off x="5103350" y="1545297"/>
            <a:ext cx="2752200" cy="995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6" name="Google Shape;56;p15"/>
          <p:cNvSpPr txBox="1">
            <a:spLocks noGrp="1"/>
          </p:cNvSpPr>
          <p:nvPr>
            <p:ph type="subTitle" idx="4"/>
          </p:nvPr>
        </p:nvSpPr>
        <p:spPr>
          <a:xfrm>
            <a:off x="1236966" y="3303975"/>
            <a:ext cx="2752200" cy="995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7" name="Google Shape;57;p1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900"/>
              <a:buNone/>
              <a:defRPr sz="3900">
                <a:solidFill>
                  <a:schemeClr val="accent1"/>
                </a:solidFill>
              </a:defRPr>
            </a:lvl1pPr>
            <a:lvl2pPr lvl="1" algn="l">
              <a:lnSpc>
                <a:spcPct val="100000"/>
              </a:lnSpc>
              <a:spcBef>
                <a:spcPts val="0"/>
              </a:spcBef>
              <a:spcAft>
                <a:spcPts val="0"/>
              </a:spcAft>
              <a:buSzPts val="3900"/>
              <a:buNone/>
              <a:defRPr sz="3900"/>
            </a:lvl2pPr>
            <a:lvl3pPr lvl="2" algn="l">
              <a:lnSpc>
                <a:spcPct val="100000"/>
              </a:lnSpc>
              <a:spcBef>
                <a:spcPts val="0"/>
              </a:spcBef>
              <a:spcAft>
                <a:spcPts val="0"/>
              </a:spcAft>
              <a:buSzPts val="3900"/>
              <a:buNone/>
              <a:defRPr sz="3900"/>
            </a:lvl3pPr>
            <a:lvl4pPr lvl="3" algn="l">
              <a:lnSpc>
                <a:spcPct val="100000"/>
              </a:lnSpc>
              <a:spcBef>
                <a:spcPts val="0"/>
              </a:spcBef>
              <a:spcAft>
                <a:spcPts val="0"/>
              </a:spcAft>
              <a:buSzPts val="3900"/>
              <a:buNone/>
              <a:defRPr sz="3900"/>
            </a:lvl4pPr>
            <a:lvl5pPr lvl="4" algn="l">
              <a:lnSpc>
                <a:spcPct val="100000"/>
              </a:lnSpc>
              <a:spcBef>
                <a:spcPts val="0"/>
              </a:spcBef>
              <a:spcAft>
                <a:spcPts val="0"/>
              </a:spcAft>
              <a:buSzPts val="3900"/>
              <a:buNone/>
              <a:defRPr sz="3900"/>
            </a:lvl5pPr>
            <a:lvl6pPr lvl="5" algn="l">
              <a:lnSpc>
                <a:spcPct val="100000"/>
              </a:lnSpc>
              <a:spcBef>
                <a:spcPts val="0"/>
              </a:spcBef>
              <a:spcAft>
                <a:spcPts val="0"/>
              </a:spcAft>
              <a:buSzPts val="3900"/>
              <a:buNone/>
              <a:defRPr sz="3900"/>
            </a:lvl6pPr>
            <a:lvl7pPr lvl="6" algn="l">
              <a:lnSpc>
                <a:spcPct val="100000"/>
              </a:lnSpc>
              <a:spcBef>
                <a:spcPts val="0"/>
              </a:spcBef>
              <a:spcAft>
                <a:spcPts val="0"/>
              </a:spcAft>
              <a:buSzPts val="3900"/>
              <a:buNone/>
              <a:defRPr sz="3900"/>
            </a:lvl7pPr>
            <a:lvl8pPr lvl="7" algn="l">
              <a:lnSpc>
                <a:spcPct val="100000"/>
              </a:lnSpc>
              <a:spcBef>
                <a:spcPts val="0"/>
              </a:spcBef>
              <a:spcAft>
                <a:spcPts val="0"/>
              </a:spcAft>
              <a:buSzPts val="3900"/>
              <a:buNone/>
              <a:defRPr sz="3900"/>
            </a:lvl8pPr>
            <a:lvl9pPr lvl="8" algn="l">
              <a:lnSpc>
                <a:spcPct val="100000"/>
              </a:lnSpc>
              <a:spcBef>
                <a:spcPts val="0"/>
              </a:spcBef>
              <a:spcAft>
                <a:spcPts val="0"/>
              </a:spcAft>
              <a:buSzPts val="3900"/>
              <a:buNone/>
              <a:defRPr sz="39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8"/>
        <p:cNvGrpSpPr/>
        <p:nvPr/>
      </p:nvGrpSpPr>
      <p:grpSpPr>
        <a:xfrm>
          <a:off x="0" y="0"/>
          <a:ext cx="0" cy="0"/>
          <a:chOff x="0" y="0"/>
          <a:chExt cx="0" cy="0"/>
        </a:xfrm>
      </p:grpSpPr>
      <p:sp>
        <p:nvSpPr>
          <p:cNvPr id="59" name="Google Shape;59;p16"/>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marR="0" lvl="0" indent="0" algn="ctr" rtl="0">
              <a:lnSpc>
                <a:spcPct val="90000"/>
              </a:lnSpc>
              <a:spcBef>
                <a:spcPts val="0"/>
              </a:spcBef>
              <a:spcAft>
                <a:spcPts val="0"/>
              </a:spcAft>
              <a:buClr>
                <a:srgbClr val="000000"/>
              </a:buClr>
              <a:buSzPts val="7900"/>
              <a:buFont typeface="Arial" panose="020B0604020202020204"/>
              <a:buNone/>
            </a:pPr>
            <a:r>
              <a:rPr lang="en-US" sz="7900" b="0" i="0" u="none" strike="noStrike" cap="none">
                <a:solidFill>
                  <a:schemeClr val="accent3"/>
                </a:solidFill>
                <a:latin typeface="Bebas Neue" panose="020B0606020202050201"/>
                <a:ea typeface="Bebas Neue" panose="020B0606020202050201"/>
                <a:cs typeface="Bebas Neue" panose="020B0606020202050201"/>
                <a:sym typeface="Bebas Neue" panose="020B0606020202050201"/>
              </a:rPr>
              <a:t>ARTIFICIAL INTELLIGENCE (AI)</a:t>
            </a:r>
            <a:endParaRPr sz="1400" b="0" i="0" u="none" strike="noStrike" cap="none">
              <a:solidFill>
                <a:schemeClr val="accent3"/>
              </a:solidFill>
              <a:latin typeface="Nunito"/>
              <a:ea typeface="Nunito"/>
              <a:cs typeface="Nunito"/>
              <a:sym typeface="Nunito"/>
            </a:endParaRPr>
          </a:p>
        </p:txBody>
      </p:sp>
      <p:sp>
        <p:nvSpPr>
          <p:cNvPr id="60" name="Google Shape;60;p16"/>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marR="0" lvl="0" indent="0" algn="ctr" rtl="0">
              <a:lnSpc>
                <a:spcPct val="90000"/>
              </a:lnSpc>
              <a:spcBef>
                <a:spcPts val="0"/>
              </a:spcBef>
              <a:spcAft>
                <a:spcPts val="0"/>
              </a:spcAft>
              <a:buClr>
                <a:srgbClr val="000000"/>
              </a:buClr>
              <a:buSzPts val="7900"/>
              <a:buFont typeface="Arial" panose="020B0604020202020204"/>
              <a:buNone/>
            </a:pPr>
            <a:r>
              <a:rPr lang="en-US" sz="7900" b="0" i="0" u="none" strike="noStrike" cap="none">
                <a:solidFill>
                  <a:schemeClr val="accent3"/>
                </a:solidFill>
                <a:latin typeface="Bebas Neue" panose="020B0606020202050201"/>
                <a:ea typeface="Bebas Neue" panose="020B0606020202050201"/>
                <a:cs typeface="Bebas Neue" panose="020B0606020202050201"/>
                <a:sym typeface="Bebas Neue" panose="020B0606020202050201"/>
              </a:rPr>
              <a:t>ARTIFICIAL INTELLIGENCE (AI)</a:t>
            </a:r>
            <a:endParaRPr sz="1400" b="0" i="0" u="none" strike="noStrike" cap="none">
              <a:solidFill>
                <a:schemeClr val="accent3"/>
              </a:solidFill>
              <a:latin typeface="Nunito"/>
              <a:ea typeface="Nunito"/>
              <a:cs typeface="Nunito"/>
              <a:sym typeface="Nunito"/>
            </a:endParaRPr>
          </a:p>
        </p:txBody>
      </p:sp>
      <p:sp>
        <p:nvSpPr>
          <p:cNvPr id="61" name="Google Shape;61;p16"/>
          <p:cNvSpPr txBox="1">
            <a:spLocks noGrp="1"/>
          </p:cNvSpPr>
          <p:nvPr>
            <p:ph type="title"/>
          </p:nvPr>
        </p:nvSpPr>
        <p:spPr>
          <a:xfrm>
            <a:off x="896000" y="1424283"/>
            <a:ext cx="36759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500"/>
              <a:buNone/>
              <a:defRPr sz="3900">
                <a:solidFill>
                  <a:schemeClr val="accent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62" name="Google Shape;62;p16"/>
          <p:cNvSpPr txBox="1">
            <a:spLocks noGrp="1"/>
          </p:cNvSpPr>
          <p:nvPr>
            <p:ph type="body" idx="1"/>
          </p:nvPr>
        </p:nvSpPr>
        <p:spPr>
          <a:xfrm>
            <a:off x="896000" y="2179726"/>
            <a:ext cx="3675900" cy="1314300"/>
          </a:xfrm>
          <a:prstGeom prst="rect">
            <a:avLst/>
          </a:prstGeom>
          <a:noFill/>
          <a:ln>
            <a:noFill/>
          </a:ln>
        </p:spPr>
        <p:txBody>
          <a:bodyPr spcFirstLastPara="1" wrap="square" lIns="91425" tIns="91425" rIns="91425" bIns="91425" anchor="t" anchorCtr="0">
            <a:noAutofit/>
          </a:bodyPr>
          <a:lstStyle>
            <a:lvl1pPr marL="457200" lvl="0" indent="-317500" algn="ctr">
              <a:lnSpc>
                <a:spcPct val="100000"/>
              </a:lnSpc>
              <a:spcBef>
                <a:spcPts val="0"/>
              </a:spcBef>
              <a:spcAft>
                <a:spcPts val="0"/>
              </a:spcAft>
              <a:buClr>
                <a:srgbClr val="434343"/>
              </a:buClr>
              <a:buSzPts val="1400"/>
              <a:buChar char="●"/>
              <a:defRPr sz="1400">
                <a:solidFill>
                  <a:srgbClr val="434343"/>
                </a:solidFill>
              </a:defRPr>
            </a:lvl1pPr>
            <a:lvl2pPr marL="914400" lvl="1" indent="-317500" algn="l">
              <a:lnSpc>
                <a:spcPct val="100000"/>
              </a:lnSpc>
              <a:spcBef>
                <a:spcPts val="0"/>
              </a:spcBef>
              <a:spcAft>
                <a:spcPts val="0"/>
              </a:spcAft>
              <a:buClr>
                <a:srgbClr val="434343"/>
              </a:buClr>
              <a:buSzPts val="1400"/>
              <a:buChar char="○"/>
              <a:defRPr>
                <a:solidFill>
                  <a:srgbClr val="434343"/>
                </a:solidFill>
              </a:defRPr>
            </a:lvl2pPr>
            <a:lvl3pPr marL="1371600" lvl="2" indent="-317500" algn="l">
              <a:lnSpc>
                <a:spcPct val="100000"/>
              </a:lnSpc>
              <a:spcBef>
                <a:spcPts val="0"/>
              </a:spcBef>
              <a:spcAft>
                <a:spcPts val="0"/>
              </a:spcAft>
              <a:buClr>
                <a:srgbClr val="434343"/>
              </a:buClr>
              <a:buSzPts val="1400"/>
              <a:buChar char="■"/>
              <a:defRPr>
                <a:solidFill>
                  <a:srgbClr val="434343"/>
                </a:solidFill>
              </a:defRPr>
            </a:lvl3pPr>
            <a:lvl4pPr marL="1828800" lvl="3" indent="-317500" algn="l">
              <a:lnSpc>
                <a:spcPct val="100000"/>
              </a:lnSpc>
              <a:spcBef>
                <a:spcPts val="0"/>
              </a:spcBef>
              <a:spcAft>
                <a:spcPts val="0"/>
              </a:spcAft>
              <a:buClr>
                <a:srgbClr val="434343"/>
              </a:buClr>
              <a:buSzPts val="1400"/>
              <a:buChar char="●"/>
              <a:defRPr>
                <a:solidFill>
                  <a:srgbClr val="434343"/>
                </a:solidFill>
              </a:defRPr>
            </a:lvl4pPr>
            <a:lvl5pPr marL="2286000" lvl="4" indent="-317500" algn="l">
              <a:lnSpc>
                <a:spcPct val="100000"/>
              </a:lnSpc>
              <a:spcBef>
                <a:spcPts val="0"/>
              </a:spcBef>
              <a:spcAft>
                <a:spcPts val="0"/>
              </a:spcAft>
              <a:buClr>
                <a:srgbClr val="434343"/>
              </a:buClr>
              <a:buSzPts val="1400"/>
              <a:buChar char="○"/>
              <a:defRPr>
                <a:solidFill>
                  <a:srgbClr val="434343"/>
                </a:solidFill>
              </a:defRPr>
            </a:lvl5pPr>
            <a:lvl6pPr marL="2743200" lvl="5" indent="-317500" algn="l">
              <a:lnSpc>
                <a:spcPct val="100000"/>
              </a:lnSpc>
              <a:spcBef>
                <a:spcPts val="0"/>
              </a:spcBef>
              <a:spcAft>
                <a:spcPts val="0"/>
              </a:spcAft>
              <a:buClr>
                <a:srgbClr val="434343"/>
              </a:buClr>
              <a:buSzPts val="1400"/>
              <a:buChar char="■"/>
              <a:defRPr>
                <a:solidFill>
                  <a:srgbClr val="434343"/>
                </a:solidFill>
              </a:defRPr>
            </a:lvl6pPr>
            <a:lvl7pPr marL="3200400" lvl="6" indent="-317500" algn="l">
              <a:lnSpc>
                <a:spcPct val="100000"/>
              </a:lnSpc>
              <a:spcBef>
                <a:spcPts val="0"/>
              </a:spcBef>
              <a:spcAft>
                <a:spcPts val="0"/>
              </a:spcAft>
              <a:buClr>
                <a:srgbClr val="434343"/>
              </a:buClr>
              <a:buSzPts val="1400"/>
              <a:buChar char="●"/>
              <a:defRPr>
                <a:solidFill>
                  <a:srgbClr val="434343"/>
                </a:solidFill>
              </a:defRPr>
            </a:lvl7pPr>
            <a:lvl8pPr marL="3657600" lvl="7" indent="-317500" algn="l">
              <a:lnSpc>
                <a:spcPct val="100000"/>
              </a:lnSpc>
              <a:spcBef>
                <a:spcPts val="0"/>
              </a:spcBef>
              <a:spcAft>
                <a:spcPts val="0"/>
              </a:spcAft>
              <a:buClr>
                <a:srgbClr val="434343"/>
              </a:buClr>
              <a:buSzPts val="1400"/>
              <a:buChar char="○"/>
              <a:defRPr>
                <a:solidFill>
                  <a:srgbClr val="434343"/>
                </a:solidFill>
              </a:defRPr>
            </a:lvl8pPr>
            <a:lvl9pPr marL="4114800" lvl="8" indent="-317500" algn="l">
              <a:lnSpc>
                <a:spcPct val="100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6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dk1"/>
        </a:solidFill>
        <a:effectLst/>
      </p:bgPr>
    </p:bg>
    <p:spTree>
      <p:nvGrpSpPr>
        <p:cNvPr id="1" name="Shape 64"/>
        <p:cNvGrpSpPr/>
        <p:nvPr/>
      </p:nvGrpSpPr>
      <p:grpSpPr>
        <a:xfrm>
          <a:off x="0" y="0"/>
          <a:ext cx="0" cy="0"/>
          <a:chOff x="0" y="0"/>
          <a:chExt cx="0" cy="0"/>
        </a:xfrm>
      </p:grpSpPr>
      <p:grpSp>
        <p:nvGrpSpPr>
          <p:cNvPr id="65" name="Google Shape;65;p18"/>
          <p:cNvGrpSpPr/>
          <p:nvPr/>
        </p:nvGrpSpPr>
        <p:grpSpPr>
          <a:xfrm>
            <a:off x="-457433" y="534990"/>
            <a:ext cx="2192659" cy="557097"/>
            <a:chOff x="2641350" y="846250"/>
            <a:chExt cx="413600" cy="105075"/>
          </a:xfrm>
        </p:grpSpPr>
        <p:sp>
          <p:nvSpPr>
            <p:cNvPr id="66" name="Google Shape;66;p1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7" name="Google Shape;67;p1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8" name="Google Shape;68;p1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9" name="Google Shape;69;p1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70" name="Google Shape;70;p18"/>
          <p:cNvGrpSpPr/>
          <p:nvPr/>
        </p:nvGrpSpPr>
        <p:grpSpPr>
          <a:xfrm>
            <a:off x="2881200" y="4514854"/>
            <a:ext cx="3397850" cy="187275"/>
            <a:chOff x="-3237675" y="-1132050"/>
            <a:chExt cx="3397850" cy="187275"/>
          </a:xfrm>
        </p:grpSpPr>
        <p:sp>
          <p:nvSpPr>
            <p:cNvPr id="71" name="Google Shape;71;p18"/>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2" name="Google Shape;72;p18"/>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 name="Google Shape;73;p18"/>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4" name="Google Shape;74;p18"/>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5" name="Google Shape;75;p18"/>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 name="Google Shape;76;p18"/>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7" name="Google Shape;77;p18"/>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8" name="Google Shape;78;p18"/>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 name="Google Shape;79;p18"/>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80" name="Google Shape;80;p18"/>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7900"/>
              <a:buFont typeface="Arial" panose="020B0604020202020204"/>
              <a:buNone/>
            </a:pPr>
            <a:r>
              <a:rPr lang="en-US" sz="7900" b="0" i="0" u="none" strike="noStrike" cap="none">
                <a:solidFill>
                  <a:schemeClr val="accent3"/>
                </a:solidFill>
                <a:latin typeface="Bebas Neue" panose="020B0606020202050201"/>
                <a:ea typeface="Bebas Neue" panose="020B0606020202050201"/>
                <a:cs typeface="Bebas Neue" panose="020B0606020202050201"/>
                <a:sym typeface="Bebas Neue" panose="020B0606020202050201"/>
              </a:rPr>
              <a:t>ARTIFICIAL INTELLIGENCE (AI)</a:t>
            </a:r>
            <a:endParaRPr sz="1400" b="0" i="0" u="none" strike="noStrike" cap="none">
              <a:solidFill>
                <a:schemeClr val="accent3"/>
              </a:solidFill>
              <a:latin typeface="Nunito"/>
              <a:ea typeface="Nunito"/>
              <a:cs typeface="Nunito"/>
              <a:sym typeface="Nuni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accent1"/>
              </a:buClr>
              <a:buSzPts val="3500"/>
              <a:buFont typeface="Bebas Neue" panose="020B0606020202050201"/>
              <a:buNone/>
              <a:defRPr sz="3500" b="0" i="0" u="none" strike="noStrike" cap="none">
                <a:solidFill>
                  <a:schemeClr val="accent1"/>
                </a:solidFill>
                <a:latin typeface="Bebas Neue" panose="020B0606020202050201"/>
                <a:ea typeface="Bebas Neue" panose="020B0606020202050201"/>
                <a:cs typeface="Bebas Neue" panose="020B0606020202050201"/>
                <a:sym typeface="Bebas Neue" panose="020B0606020202050201"/>
              </a:defRPr>
            </a:lvl1pPr>
            <a:lvl2pPr marR="0" lvl="1"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7" name="Google Shape;7;p9"/>
          <p:cNvSpPr txBox="1">
            <a:spLocks noGrp="1"/>
          </p:cNvSpPr>
          <p:nvPr>
            <p:ph type="body" idx="1"/>
          </p:nvPr>
        </p:nvSpPr>
        <p:spPr>
          <a:xfrm>
            <a:off x="715100" y="1152475"/>
            <a:ext cx="7713900" cy="34560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dk2"/>
              </a:buClr>
              <a:buSzPts val="1400"/>
              <a:buFont typeface="Raleway Medium"/>
              <a:buChar char="●"/>
              <a:defRPr sz="1400" b="0" i="0" u="none" strike="noStrike" cap="none">
                <a:solidFill>
                  <a:schemeClr val="dk2"/>
                </a:solidFill>
                <a:latin typeface="Raleway Medium"/>
                <a:ea typeface="Raleway Medium"/>
                <a:cs typeface="Raleway Medium"/>
                <a:sym typeface="Raleway Medium"/>
              </a:defRPr>
            </a:lvl1pPr>
            <a:lvl2pPr marL="914400" marR="0" lvl="1" indent="-317500" algn="l" rtl="0">
              <a:lnSpc>
                <a:spcPct val="100000"/>
              </a:lnSpc>
              <a:spcBef>
                <a:spcPts val="0"/>
              </a:spcBef>
              <a:spcAft>
                <a:spcPts val="0"/>
              </a:spcAft>
              <a:buClr>
                <a:schemeClr val="dk2"/>
              </a:buClr>
              <a:buSzPts val="1400"/>
              <a:buFont typeface="Raleway Medium"/>
              <a:buChar char="○"/>
              <a:defRPr sz="1400" b="0" i="0" u="none" strike="noStrike" cap="none">
                <a:solidFill>
                  <a:schemeClr val="dk2"/>
                </a:solidFill>
                <a:latin typeface="Raleway Medium"/>
                <a:ea typeface="Raleway Medium"/>
                <a:cs typeface="Raleway Medium"/>
                <a:sym typeface="Raleway Medium"/>
              </a:defRPr>
            </a:lvl2pPr>
            <a:lvl3pPr marL="1371600" marR="0" lvl="2" indent="-317500" algn="l" rtl="0">
              <a:lnSpc>
                <a:spcPct val="100000"/>
              </a:lnSpc>
              <a:spcBef>
                <a:spcPts val="0"/>
              </a:spcBef>
              <a:spcAft>
                <a:spcPts val="0"/>
              </a:spcAft>
              <a:buClr>
                <a:schemeClr val="dk2"/>
              </a:buClr>
              <a:buSzPts val="1400"/>
              <a:buFont typeface="Raleway Medium"/>
              <a:buChar char="■"/>
              <a:defRPr sz="1400" b="0" i="0" u="none" strike="noStrike" cap="none">
                <a:solidFill>
                  <a:schemeClr val="dk2"/>
                </a:solidFill>
                <a:latin typeface="Raleway Medium"/>
                <a:ea typeface="Raleway Medium"/>
                <a:cs typeface="Raleway Medium"/>
                <a:sym typeface="Raleway Medium"/>
              </a:defRPr>
            </a:lvl3pPr>
            <a:lvl4pPr marL="1828800" marR="0" lvl="3" indent="-317500" algn="l" rtl="0">
              <a:lnSpc>
                <a:spcPct val="100000"/>
              </a:lnSpc>
              <a:spcBef>
                <a:spcPts val="0"/>
              </a:spcBef>
              <a:spcAft>
                <a:spcPts val="0"/>
              </a:spcAft>
              <a:buClr>
                <a:schemeClr val="dk2"/>
              </a:buClr>
              <a:buSzPts val="1400"/>
              <a:buFont typeface="Raleway Medium"/>
              <a:buChar char="●"/>
              <a:defRPr sz="1400" b="0" i="0" u="none" strike="noStrike" cap="none">
                <a:solidFill>
                  <a:schemeClr val="dk2"/>
                </a:solidFill>
                <a:latin typeface="Raleway Medium"/>
                <a:ea typeface="Raleway Medium"/>
                <a:cs typeface="Raleway Medium"/>
                <a:sym typeface="Raleway Medium"/>
              </a:defRPr>
            </a:lvl4pPr>
            <a:lvl5pPr marL="2286000" marR="0" lvl="4" indent="-317500" algn="l" rtl="0">
              <a:lnSpc>
                <a:spcPct val="100000"/>
              </a:lnSpc>
              <a:spcBef>
                <a:spcPts val="0"/>
              </a:spcBef>
              <a:spcAft>
                <a:spcPts val="0"/>
              </a:spcAft>
              <a:buClr>
                <a:schemeClr val="dk2"/>
              </a:buClr>
              <a:buSzPts val="1400"/>
              <a:buFont typeface="Raleway Medium"/>
              <a:buChar char="○"/>
              <a:defRPr sz="1400" b="0" i="0" u="none" strike="noStrike" cap="none">
                <a:solidFill>
                  <a:schemeClr val="dk2"/>
                </a:solidFill>
                <a:latin typeface="Raleway Medium"/>
                <a:ea typeface="Raleway Medium"/>
                <a:cs typeface="Raleway Medium"/>
                <a:sym typeface="Raleway Medium"/>
              </a:defRPr>
            </a:lvl5pPr>
            <a:lvl6pPr marL="2743200" marR="0" lvl="5" indent="-317500" algn="l" rtl="0">
              <a:lnSpc>
                <a:spcPct val="100000"/>
              </a:lnSpc>
              <a:spcBef>
                <a:spcPts val="0"/>
              </a:spcBef>
              <a:spcAft>
                <a:spcPts val="0"/>
              </a:spcAft>
              <a:buClr>
                <a:schemeClr val="dk2"/>
              </a:buClr>
              <a:buSzPts val="1400"/>
              <a:buFont typeface="Raleway Medium"/>
              <a:buChar char="■"/>
              <a:defRPr sz="1400" b="0" i="0" u="none" strike="noStrike" cap="none">
                <a:solidFill>
                  <a:schemeClr val="dk2"/>
                </a:solidFill>
                <a:latin typeface="Raleway Medium"/>
                <a:ea typeface="Raleway Medium"/>
                <a:cs typeface="Raleway Medium"/>
                <a:sym typeface="Raleway Medium"/>
              </a:defRPr>
            </a:lvl6pPr>
            <a:lvl7pPr marL="3200400" marR="0" lvl="6" indent="-317500" algn="l" rtl="0">
              <a:lnSpc>
                <a:spcPct val="100000"/>
              </a:lnSpc>
              <a:spcBef>
                <a:spcPts val="0"/>
              </a:spcBef>
              <a:spcAft>
                <a:spcPts val="0"/>
              </a:spcAft>
              <a:buClr>
                <a:schemeClr val="dk2"/>
              </a:buClr>
              <a:buSzPts val="1400"/>
              <a:buFont typeface="Raleway Medium"/>
              <a:buChar char="●"/>
              <a:defRPr sz="1400" b="0" i="0" u="none" strike="noStrike" cap="none">
                <a:solidFill>
                  <a:schemeClr val="dk2"/>
                </a:solidFill>
                <a:latin typeface="Raleway Medium"/>
                <a:ea typeface="Raleway Medium"/>
                <a:cs typeface="Raleway Medium"/>
                <a:sym typeface="Raleway Medium"/>
              </a:defRPr>
            </a:lvl7pPr>
            <a:lvl8pPr marL="3657600" marR="0" lvl="7" indent="-317500" algn="l" rtl="0">
              <a:lnSpc>
                <a:spcPct val="100000"/>
              </a:lnSpc>
              <a:spcBef>
                <a:spcPts val="0"/>
              </a:spcBef>
              <a:spcAft>
                <a:spcPts val="0"/>
              </a:spcAft>
              <a:buClr>
                <a:schemeClr val="dk2"/>
              </a:buClr>
              <a:buSzPts val="1400"/>
              <a:buFont typeface="Raleway Medium"/>
              <a:buChar char="○"/>
              <a:defRPr sz="1400" b="0" i="0" u="none" strike="noStrike" cap="none">
                <a:solidFill>
                  <a:schemeClr val="dk2"/>
                </a:solidFill>
                <a:latin typeface="Raleway Medium"/>
                <a:ea typeface="Raleway Medium"/>
                <a:cs typeface="Raleway Medium"/>
                <a:sym typeface="Raleway Medium"/>
              </a:defRPr>
            </a:lvl8pPr>
            <a:lvl9pPr marL="4114800" marR="0" lvl="8" indent="-317500" algn="l" rtl="0">
              <a:lnSpc>
                <a:spcPct val="100000"/>
              </a:lnSpc>
              <a:spcBef>
                <a:spcPts val="0"/>
              </a:spcBef>
              <a:spcAft>
                <a:spcPts val="0"/>
              </a:spcAft>
              <a:buClr>
                <a:schemeClr val="dk2"/>
              </a:buClr>
              <a:buSzPts val="1400"/>
              <a:buFont typeface="Raleway Medium"/>
              <a:buChar char="■"/>
              <a:defRPr sz="1400" b="0" i="0" u="none" strike="noStrike" cap="none">
                <a:solidFill>
                  <a:schemeClr val="dk2"/>
                </a:solidFill>
                <a:latin typeface="Raleway Medium"/>
                <a:ea typeface="Raleway Medium"/>
                <a:cs typeface="Raleway Medium"/>
                <a:sym typeface="Raleway Medium"/>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
          <p:cNvSpPr txBox="1">
            <a:spLocks noGrp="1"/>
          </p:cNvSpPr>
          <p:nvPr>
            <p:ph type="ctrTitle"/>
          </p:nvPr>
        </p:nvSpPr>
        <p:spPr>
          <a:xfrm>
            <a:off x="3356550" y="1165860"/>
            <a:ext cx="4412100" cy="1875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200"/>
              <a:buNone/>
            </a:pPr>
            <a:r>
              <a:rPr lang="en-US"/>
              <a:t>Neural Network AlexNet</a:t>
            </a:r>
          </a:p>
        </p:txBody>
      </p:sp>
      <p:sp>
        <p:nvSpPr>
          <p:cNvPr id="122" name="Google Shape;122;p1"/>
          <p:cNvSpPr txBox="1">
            <a:spLocks noGrp="1"/>
          </p:cNvSpPr>
          <p:nvPr>
            <p:ph type="subTitle" idx="1"/>
          </p:nvPr>
        </p:nvSpPr>
        <p:spPr>
          <a:xfrm>
            <a:off x="3356550" y="3175784"/>
            <a:ext cx="4841945" cy="409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r>
              <a:rPr lang="en-US" sz="2400"/>
              <a:t>Convolutional Neural Networks</a:t>
            </a:r>
            <a:endParaRPr sz="2400"/>
          </a:p>
        </p:txBody>
      </p:sp>
      <p:grpSp>
        <p:nvGrpSpPr>
          <p:cNvPr id="123" name="Google Shape;123;p1"/>
          <p:cNvGrpSpPr/>
          <p:nvPr/>
        </p:nvGrpSpPr>
        <p:grpSpPr>
          <a:xfrm>
            <a:off x="-717279" y="1417515"/>
            <a:ext cx="3692970" cy="3912200"/>
            <a:chOff x="411650" y="2156650"/>
            <a:chExt cx="2413075" cy="2556325"/>
          </a:xfrm>
        </p:grpSpPr>
        <p:sp>
          <p:nvSpPr>
            <p:cNvPr id="124" name="Google Shape;124;p1"/>
            <p:cNvSpPr/>
            <p:nvPr/>
          </p:nvSpPr>
          <p:spPr>
            <a:xfrm>
              <a:off x="1503675" y="2736975"/>
              <a:ext cx="253225" cy="253225"/>
            </a:xfrm>
            <a:custGeom>
              <a:avLst/>
              <a:gdLst/>
              <a:ahLst/>
              <a:cxnLst/>
              <a:rect l="l" t="t" r="r" b="b"/>
              <a:pathLst>
                <a:path w="10129" h="10129" extrusionOk="0">
                  <a:moveTo>
                    <a:pt x="5075" y="0"/>
                  </a:moveTo>
                  <a:cubicBezTo>
                    <a:pt x="2274" y="0"/>
                    <a:pt x="0" y="2274"/>
                    <a:pt x="0" y="5075"/>
                  </a:cubicBezTo>
                  <a:cubicBezTo>
                    <a:pt x="0" y="7855"/>
                    <a:pt x="2274" y="10129"/>
                    <a:pt x="5075" y="10129"/>
                  </a:cubicBezTo>
                  <a:cubicBezTo>
                    <a:pt x="7876" y="10129"/>
                    <a:pt x="10129" y="7855"/>
                    <a:pt x="10129" y="5075"/>
                  </a:cubicBezTo>
                  <a:cubicBezTo>
                    <a:pt x="10129" y="2274"/>
                    <a:pt x="7876" y="0"/>
                    <a:pt x="5075" y="0"/>
                  </a:cubicBezTo>
                  <a:close/>
                </a:path>
              </a:pathLst>
            </a:custGeom>
            <a:solidFill>
              <a:srgbClr val="3D3D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5" name="Google Shape;125;p1"/>
            <p:cNvSpPr/>
            <p:nvPr/>
          </p:nvSpPr>
          <p:spPr>
            <a:xfrm>
              <a:off x="1984225" y="2412200"/>
              <a:ext cx="123325" cy="123350"/>
            </a:xfrm>
            <a:custGeom>
              <a:avLst/>
              <a:gdLst/>
              <a:ahLst/>
              <a:cxnLst/>
              <a:rect l="l" t="t" r="r" b="b"/>
              <a:pathLst>
                <a:path w="4933" h="4934" extrusionOk="0">
                  <a:moveTo>
                    <a:pt x="2476" y="1"/>
                  </a:moveTo>
                  <a:cubicBezTo>
                    <a:pt x="1096" y="1"/>
                    <a:pt x="0" y="1097"/>
                    <a:pt x="0" y="2477"/>
                  </a:cubicBezTo>
                  <a:cubicBezTo>
                    <a:pt x="0" y="3837"/>
                    <a:pt x="1096" y="4933"/>
                    <a:pt x="2476" y="4933"/>
                  </a:cubicBezTo>
                  <a:cubicBezTo>
                    <a:pt x="3836" y="4933"/>
                    <a:pt x="4932" y="3837"/>
                    <a:pt x="4932" y="2477"/>
                  </a:cubicBezTo>
                  <a:cubicBezTo>
                    <a:pt x="4932" y="1097"/>
                    <a:pt x="3836" y="1"/>
                    <a:pt x="2476" y="1"/>
                  </a:cubicBezTo>
                  <a:close/>
                </a:path>
              </a:pathLst>
            </a:custGeom>
            <a:solidFill>
              <a:srgbClr val="3D3D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6" name="Google Shape;126;p1"/>
            <p:cNvSpPr/>
            <p:nvPr/>
          </p:nvSpPr>
          <p:spPr>
            <a:xfrm>
              <a:off x="2395250" y="2199600"/>
              <a:ext cx="123825" cy="123825"/>
            </a:xfrm>
            <a:custGeom>
              <a:avLst/>
              <a:gdLst/>
              <a:ahLst/>
              <a:cxnLst/>
              <a:rect l="l" t="t" r="r" b="b"/>
              <a:pathLst>
                <a:path w="4953" h="4953" extrusionOk="0">
                  <a:moveTo>
                    <a:pt x="2477" y="0"/>
                  </a:moveTo>
                  <a:cubicBezTo>
                    <a:pt x="1117" y="0"/>
                    <a:pt x="0" y="1117"/>
                    <a:pt x="0" y="2476"/>
                  </a:cubicBezTo>
                  <a:cubicBezTo>
                    <a:pt x="0" y="3836"/>
                    <a:pt x="1117" y="4953"/>
                    <a:pt x="2477" y="4953"/>
                  </a:cubicBezTo>
                  <a:cubicBezTo>
                    <a:pt x="3836" y="4953"/>
                    <a:pt x="4953" y="3836"/>
                    <a:pt x="4953" y="2476"/>
                  </a:cubicBezTo>
                  <a:cubicBezTo>
                    <a:pt x="4953" y="1117"/>
                    <a:pt x="3836" y="0"/>
                    <a:pt x="2477" y="0"/>
                  </a:cubicBezTo>
                  <a:close/>
                </a:path>
              </a:pathLst>
            </a:custGeom>
            <a:solidFill>
              <a:srgbClr val="3D3D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7" name="Google Shape;127;p1"/>
            <p:cNvSpPr/>
            <p:nvPr/>
          </p:nvSpPr>
          <p:spPr>
            <a:xfrm>
              <a:off x="2580975" y="3149000"/>
              <a:ext cx="109625" cy="109650"/>
            </a:xfrm>
            <a:custGeom>
              <a:avLst/>
              <a:gdLst/>
              <a:ahLst/>
              <a:cxnLst/>
              <a:rect l="l" t="t" r="r" b="b"/>
              <a:pathLst>
                <a:path w="4385" h="4386" extrusionOk="0">
                  <a:moveTo>
                    <a:pt x="2192" y="1"/>
                  </a:moveTo>
                  <a:cubicBezTo>
                    <a:pt x="974" y="1"/>
                    <a:pt x="0" y="975"/>
                    <a:pt x="0" y="2193"/>
                  </a:cubicBezTo>
                  <a:cubicBezTo>
                    <a:pt x="0" y="3411"/>
                    <a:pt x="974" y="4385"/>
                    <a:pt x="2192" y="4385"/>
                  </a:cubicBezTo>
                  <a:cubicBezTo>
                    <a:pt x="3410" y="4385"/>
                    <a:pt x="4384" y="3411"/>
                    <a:pt x="4384" y="2193"/>
                  </a:cubicBezTo>
                  <a:cubicBezTo>
                    <a:pt x="4384" y="975"/>
                    <a:pt x="3410" y="1"/>
                    <a:pt x="2192" y="1"/>
                  </a:cubicBezTo>
                  <a:close/>
                </a:path>
              </a:pathLst>
            </a:custGeom>
            <a:solidFill>
              <a:srgbClr val="3D3D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8" name="Google Shape;128;p1"/>
            <p:cNvSpPr/>
            <p:nvPr/>
          </p:nvSpPr>
          <p:spPr>
            <a:xfrm>
              <a:off x="2544425" y="3129725"/>
              <a:ext cx="115725" cy="121300"/>
            </a:xfrm>
            <a:custGeom>
              <a:avLst/>
              <a:gdLst/>
              <a:ahLst/>
              <a:cxnLst/>
              <a:rect l="l" t="t" r="r" b="b"/>
              <a:pathLst>
                <a:path w="4629" h="4852" extrusionOk="0">
                  <a:moveTo>
                    <a:pt x="163" y="1"/>
                  </a:moveTo>
                  <a:cubicBezTo>
                    <a:pt x="163" y="1"/>
                    <a:pt x="1" y="2660"/>
                    <a:pt x="143" y="2944"/>
                  </a:cubicBezTo>
                  <a:cubicBezTo>
                    <a:pt x="285" y="3228"/>
                    <a:pt x="4121" y="4852"/>
                    <a:pt x="4121" y="4852"/>
                  </a:cubicBezTo>
                  <a:lnTo>
                    <a:pt x="4629" y="1624"/>
                  </a:lnTo>
                  <a:lnTo>
                    <a:pt x="163" y="1"/>
                  </a:lnTo>
                  <a:close/>
                </a:path>
              </a:pathLst>
            </a:custGeom>
            <a:solidFill>
              <a:srgbClr val="3D3D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9" name="Google Shape;129;p1"/>
            <p:cNvSpPr/>
            <p:nvPr/>
          </p:nvSpPr>
          <p:spPr>
            <a:xfrm>
              <a:off x="2480500" y="2812575"/>
              <a:ext cx="67500" cy="114200"/>
            </a:xfrm>
            <a:custGeom>
              <a:avLst/>
              <a:gdLst/>
              <a:ahLst/>
              <a:cxnLst/>
              <a:rect l="l" t="t" r="r" b="b"/>
              <a:pathLst>
                <a:path w="2700" h="4568" extrusionOk="0">
                  <a:moveTo>
                    <a:pt x="569" y="1"/>
                  </a:moveTo>
                  <a:lnTo>
                    <a:pt x="0" y="4568"/>
                  </a:lnTo>
                  <a:lnTo>
                    <a:pt x="2700" y="2721"/>
                  </a:lnTo>
                  <a:lnTo>
                    <a:pt x="569" y="1"/>
                  </a:lnTo>
                  <a:close/>
                </a:path>
              </a:pathLst>
            </a:custGeom>
            <a:solidFill>
              <a:srgbClr val="3D3D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0" name="Google Shape;130;p1"/>
            <p:cNvSpPr/>
            <p:nvPr/>
          </p:nvSpPr>
          <p:spPr>
            <a:xfrm>
              <a:off x="2403350" y="2218375"/>
              <a:ext cx="143650" cy="198925"/>
            </a:xfrm>
            <a:custGeom>
              <a:avLst/>
              <a:gdLst/>
              <a:ahLst/>
              <a:cxnLst/>
              <a:rect l="l" t="t" r="r" b="b"/>
              <a:pathLst>
                <a:path w="5746" h="7957" extrusionOk="0">
                  <a:moveTo>
                    <a:pt x="3614" y="0"/>
                  </a:moveTo>
                  <a:lnTo>
                    <a:pt x="1" y="1401"/>
                  </a:lnTo>
                  <a:lnTo>
                    <a:pt x="3391" y="7957"/>
                  </a:lnTo>
                  <a:lnTo>
                    <a:pt x="5745" y="6942"/>
                  </a:lnTo>
                  <a:lnTo>
                    <a:pt x="3614" y="0"/>
                  </a:lnTo>
                  <a:close/>
                </a:path>
              </a:pathLst>
            </a:custGeom>
            <a:solidFill>
              <a:srgbClr val="3D3D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1" name="Google Shape;131;p1"/>
            <p:cNvSpPr/>
            <p:nvPr/>
          </p:nvSpPr>
          <p:spPr>
            <a:xfrm>
              <a:off x="1996900" y="2436050"/>
              <a:ext cx="212125" cy="222300"/>
            </a:xfrm>
            <a:custGeom>
              <a:avLst/>
              <a:gdLst/>
              <a:ahLst/>
              <a:cxnLst/>
              <a:rect l="l" t="t" r="r" b="b"/>
              <a:pathLst>
                <a:path w="8485" h="8892" extrusionOk="0">
                  <a:moveTo>
                    <a:pt x="3025" y="1"/>
                  </a:moveTo>
                  <a:lnTo>
                    <a:pt x="1" y="2071"/>
                  </a:lnTo>
                  <a:lnTo>
                    <a:pt x="5785" y="8891"/>
                  </a:lnTo>
                  <a:lnTo>
                    <a:pt x="8485" y="6760"/>
                  </a:lnTo>
                  <a:lnTo>
                    <a:pt x="3025" y="1"/>
                  </a:lnTo>
                  <a:close/>
                </a:path>
              </a:pathLst>
            </a:custGeom>
            <a:solidFill>
              <a:srgbClr val="3D3D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2" name="Google Shape;132;p1"/>
            <p:cNvSpPr/>
            <p:nvPr/>
          </p:nvSpPr>
          <p:spPr>
            <a:xfrm>
              <a:off x="1012475" y="3482900"/>
              <a:ext cx="399875" cy="387200"/>
            </a:xfrm>
            <a:custGeom>
              <a:avLst/>
              <a:gdLst/>
              <a:ahLst/>
              <a:cxnLst/>
              <a:rect l="l" t="t" r="r" b="b"/>
              <a:pathLst>
                <a:path w="15995" h="15488" extrusionOk="0">
                  <a:moveTo>
                    <a:pt x="2091" y="1"/>
                  </a:moveTo>
                  <a:lnTo>
                    <a:pt x="0" y="3147"/>
                  </a:lnTo>
                  <a:lnTo>
                    <a:pt x="15447" y="15488"/>
                  </a:lnTo>
                  <a:lnTo>
                    <a:pt x="15995" y="15163"/>
                  </a:lnTo>
                  <a:lnTo>
                    <a:pt x="2091" y="1"/>
                  </a:lnTo>
                  <a:close/>
                </a:path>
              </a:pathLst>
            </a:custGeom>
            <a:solidFill>
              <a:srgbClr val="3D3D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3" name="Google Shape;133;p1"/>
            <p:cNvSpPr/>
            <p:nvPr/>
          </p:nvSpPr>
          <p:spPr>
            <a:xfrm>
              <a:off x="1875125" y="2834400"/>
              <a:ext cx="613000" cy="789675"/>
            </a:xfrm>
            <a:custGeom>
              <a:avLst/>
              <a:gdLst/>
              <a:ahLst/>
              <a:cxnLst/>
              <a:rect l="l" t="t" r="r" b="b"/>
              <a:pathLst>
                <a:path w="24520" h="31587" extrusionOk="0">
                  <a:moveTo>
                    <a:pt x="11265" y="0"/>
                  </a:moveTo>
                  <a:lnTo>
                    <a:pt x="0" y="15427"/>
                  </a:lnTo>
                  <a:lnTo>
                    <a:pt x="13823" y="22247"/>
                  </a:lnTo>
                  <a:cubicBezTo>
                    <a:pt x="13823" y="22247"/>
                    <a:pt x="12057" y="24682"/>
                    <a:pt x="10656" y="27159"/>
                  </a:cubicBezTo>
                  <a:cubicBezTo>
                    <a:pt x="9362" y="29415"/>
                    <a:pt x="9617" y="31587"/>
                    <a:pt x="10656" y="31587"/>
                  </a:cubicBezTo>
                  <a:cubicBezTo>
                    <a:pt x="10757" y="31587"/>
                    <a:pt x="10866" y="31566"/>
                    <a:pt x="10981" y="31523"/>
                  </a:cubicBezTo>
                  <a:cubicBezTo>
                    <a:pt x="12280" y="31056"/>
                    <a:pt x="17862" y="26651"/>
                    <a:pt x="17862" y="26651"/>
                  </a:cubicBezTo>
                  <a:lnTo>
                    <a:pt x="24520" y="18877"/>
                  </a:lnTo>
                  <a:lnTo>
                    <a:pt x="1126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4" name="Google Shape;134;p1"/>
            <p:cNvSpPr/>
            <p:nvPr/>
          </p:nvSpPr>
          <p:spPr>
            <a:xfrm>
              <a:off x="2149650" y="3482900"/>
              <a:ext cx="165450" cy="139575"/>
            </a:xfrm>
            <a:custGeom>
              <a:avLst/>
              <a:gdLst/>
              <a:ahLst/>
              <a:cxnLst/>
              <a:rect l="l" t="t" r="r" b="b"/>
              <a:pathLst>
                <a:path w="6618" h="5583" extrusionOk="0">
                  <a:moveTo>
                    <a:pt x="6374" y="1"/>
                  </a:moveTo>
                  <a:lnTo>
                    <a:pt x="0" y="5583"/>
                  </a:lnTo>
                  <a:cubicBezTo>
                    <a:pt x="1137" y="5177"/>
                    <a:pt x="5521" y="1787"/>
                    <a:pt x="6617" y="914"/>
                  </a:cubicBezTo>
                  <a:lnTo>
                    <a:pt x="637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5" name="Google Shape;135;p1"/>
            <p:cNvSpPr/>
            <p:nvPr/>
          </p:nvSpPr>
          <p:spPr>
            <a:xfrm>
              <a:off x="2085200" y="2710575"/>
              <a:ext cx="78175" cy="234475"/>
            </a:xfrm>
            <a:custGeom>
              <a:avLst/>
              <a:gdLst/>
              <a:ahLst/>
              <a:cxnLst/>
              <a:rect l="l" t="t" r="r" b="b"/>
              <a:pathLst>
                <a:path w="3127" h="9379" extrusionOk="0">
                  <a:moveTo>
                    <a:pt x="1056" y="1"/>
                  </a:moveTo>
                  <a:lnTo>
                    <a:pt x="0" y="9378"/>
                  </a:lnTo>
                  <a:lnTo>
                    <a:pt x="3126" y="7917"/>
                  </a:lnTo>
                  <a:lnTo>
                    <a:pt x="1056" y="1"/>
                  </a:lnTo>
                  <a:close/>
                </a:path>
              </a:pathLst>
            </a:custGeom>
            <a:solidFill>
              <a:srgbClr val="3D3D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6" name="Google Shape;136;p1"/>
            <p:cNvSpPr/>
            <p:nvPr/>
          </p:nvSpPr>
          <p:spPr>
            <a:xfrm>
              <a:off x="2274225" y="3170325"/>
              <a:ext cx="378825" cy="364075"/>
            </a:xfrm>
            <a:custGeom>
              <a:avLst/>
              <a:gdLst/>
              <a:ahLst/>
              <a:cxnLst/>
              <a:rect l="l" t="t" r="r" b="b"/>
              <a:pathLst>
                <a:path w="15153" h="14563" extrusionOk="0">
                  <a:moveTo>
                    <a:pt x="10728" y="0"/>
                  </a:moveTo>
                  <a:cubicBezTo>
                    <a:pt x="10728" y="0"/>
                    <a:pt x="2182" y="4364"/>
                    <a:pt x="1127" y="6617"/>
                  </a:cubicBezTo>
                  <a:cubicBezTo>
                    <a:pt x="124" y="8758"/>
                    <a:pt x="1" y="14563"/>
                    <a:pt x="1871" y="14563"/>
                  </a:cubicBezTo>
                  <a:cubicBezTo>
                    <a:pt x="1969" y="14563"/>
                    <a:pt x="2073" y="14547"/>
                    <a:pt x="2182" y="14513"/>
                  </a:cubicBezTo>
                  <a:cubicBezTo>
                    <a:pt x="4374" y="13823"/>
                    <a:pt x="15152" y="3715"/>
                    <a:pt x="15152" y="3715"/>
                  </a:cubicBezTo>
                  <a:lnTo>
                    <a:pt x="14016" y="1259"/>
                  </a:lnTo>
                  <a:lnTo>
                    <a:pt x="10728" y="0"/>
                  </a:lnTo>
                  <a:close/>
                </a:path>
              </a:pathLst>
            </a:custGeom>
            <a:solidFill>
              <a:srgbClr val="C1C1C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7" name="Google Shape;137;p1"/>
            <p:cNvSpPr/>
            <p:nvPr/>
          </p:nvSpPr>
          <p:spPr>
            <a:xfrm>
              <a:off x="2448525" y="2879050"/>
              <a:ext cx="225825" cy="307025"/>
            </a:xfrm>
            <a:custGeom>
              <a:avLst/>
              <a:gdLst/>
              <a:ahLst/>
              <a:cxnLst/>
              <a:rect l="l" t="t" r="r" b="b"/>
              <a:pathLst>
                <a:path w="9033" h="12281" extrusionOk="0">
                  <a:moveTo>
                    <a:pt x="4364" y="1"/>
                  </a:moveTo>
                  <a:lnTo>
                    <a:pt x="0" y="610"/>
                  </a:lnTo>
                  <a:lnTo>
                    <a:pt x="3735" y="10718"/>
                  </a:lnTo>
                  <a:lnTo>
                    <a:pt x="7511" y="12281"/>
                  </a:lnTo>
                  <a:lnTo>
                    <a:pt x="9033" y="11266"/>
                  </a:lnTo>
                  <a:lnTo>
                    <a:pt x="4364" y="1"/>
                  </a:lnTo>
                  <a:close/>
                </a:path>
              </a:pathLst>
            </a:custGeom>
            <a:solidFill>
              <a:srgbClr val="C1C1C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8" name="Google Shape;138;p1"/>
            <p:cNvSpPr/>
            <p:nvPr/>
          </p:nvSpPr>
          <p:spPr>
            <a:xfrm>
              <a:off x="2569800" y="2920150"/>
              <a:ext cx="104550" cy="250200"/>
            </a:xfrm>
            <a:custGeom>
              <a:avLst/>
              <a:gdLst/>
              <a:ahLst/>
              <a:cxnLst/>
              <a:rect l="l" t="t" r="r" b="b"/>
              <a:pathLst>
                <a:path w="4182" h="10008" extrusionOk="0">
                  <a:moveTo>
                    <a:pt x="1" y="1"/>
                  </a:moveTo>
                  <a:lnTo>
                    <a:pt x="3614" y="10007"/>
                  </a:lnTo>
                  <a:lnTo>
                    <a:pt x="4182" y="9622"/>
                  </a:lnTo>
                  <a:lnTo>
                    <a:pt x="18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9" name="Google Shape;139;p1"/>
            <p:cNvSpPr/>
            <p:nvPr/>
          </p:nvSpPr>
          <p:spPr>
            <a:xfrm>
              <a:off x="2409950" y="2812575"/>
              <a:ext cx="168000" cy="168000"/>
            </a:xfrm>
            <a:custGeom>
              <a:avLst/>
              <a:gdLst/>
              <a:ahLst/>
              <a:cxnLst/>
              <a:rect l="l" t="t" r="r" b="b"/>
              <a:pathLst>
                <a:path w="6720" h="6720" extrusionOk="0">
                  <a:moveTo>
                    <a:pt x="3350" y="1"/>
                  </a:moveTo>
                  <a:cubicBezTo>
                    <a:pt x="1503" y="1"/>
                    <a:pt x="1" y="1503"/>
                    <a:pt x="1" y="3370"/>
                  </a:cubicBezTo>
                  <a:cubicBezTo>
                    <a:pt x="1" y="5217"/>
                    <a:pt x="1503" y="6719"/>
                    <a:pt x="3350" y="6719"/>
                  </a:cubicBezTo>
                  <a:cubicBezTo>
                    <a:pt x="5217" y="6719"/>
                    <a:pt x="6719" y="5217"/>
                    <a:pt x="6719" y="3370"/>
                  </a:cubicBezTo>
                  <a:cubicBezTo>
                    <a:pt x="6719" y="1503"/>
                    <a:pt x="5217" y="1"/>
                    <a:pt x="3350" y="1"/>
                  </a:cubicBezTo>
                  <a:close/>
                </a:path>
              </a:pathLst>
            </a:custGeom>
            <a:solidFill>
              <a:srgbClr val="3D3D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0" name="Google Shape;140;p1"/>
            <p:cNvSpPr/>
            <p:nvPr/>
          </p:nvSpPr>
          <p:spPr>
            <a:xfrm>
              <a:off x="2491150" y="2812575"/>
              <a:ext cx="86800" cy="122325"/>
            </a:xfrm>
            <a:custGeom>
              <a:avLst/>
              <a:gdLst/>
              <a:ahLst/>
              <a:cxnLst/>
              <a:rect l="l" t="t" r="r" b="b"/>
              <a:pathLst>
                <a:path w="3472" h="4893" extrusionOk="0">
                  <a:moveTo>
                    <a:pt x="102" y="1"/>
                  </a:moveTo>
                  <a:cubicBezTo>
                    <a:pt x="61" y="1"/>
                    <a:pt x="41" y="21"/>
                    <a:pt x="0" y="21"/>
                  </a:cubicBezTo>
                  <a:cubicBezTo>
                    <a:pt x="1827" y="589"/>
                    <a:pt x="3147" y="2294"/>
                    <a:pt x="3147" y="4304"/>
                  </a:cubicBezTo>
                  <a:cubicBezTo>
                    <a:pt x="3147" y="4507"/>
                    <a:pt x="3126" y="4689"/>
                    <a:pt x="3106" y="4892"/>
                  </a:cubicBezTo>
                  <a:cubicBezTo>
                    <a:pt x="3329" y="4426"/>
                    <a:pt x="3471" y="3918"/>
                    <a:pt x="3471" y="3370"/>
                  </a:cubicBezTo>
                  <a:cubicBezTo>
                    <a:pt x="3471" y="1503"/>
                    <a:pt x="1949" y="1"/>
                    <a:pt x="10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1" name="Google Shape;141;p1"/>
            <p:cNvSpPr/>
            <p:nvPr/>
          </p:nvSpPr>
          <p:spPr>
            <a:xfrm>
              <a:off x="2468825" y="3032800"/>
              <a:ext cx="112175" cy="124875"/>
            </a:xfrm>
            <a:custGeom>
              <a:avLst/>
              <a:gdLst/>
              <a:ahLst/>
              <a:cxnLst/>
              <a:rect l="l" t="t" r="r" b="b"/>
              <a:pathLst>
                <a:path w="4487" h="4995" extrusionOk="0">
                  <a:moveTo>
                    <a:pt x="995" y="1"/>
                  </a:moveTo>
                  <a:lnTo>
                    <a:pt x="0" y="2031"/>
                  </a:lnTo>
                  <a:lnTo>
                    <a:pt x="3471" y="4994"/>
                  </a:lnTo>
                  <a:lnTo>
                    <a:pt x="4486" y="2254"/>
                  </a:lnTo>
                  <a:lnTo>
                    <a:pt x="995" y="1"/>
                  </a:lnTo>
                  <a:close/>
                </a:path>
              </a:pathLst>
            </a:custGeom>
            <a:solidFill>
              <a:srgbClr val="3D3D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2" name="Google Shape;142;p1"/>
            <p:cNvSpPr/>
            <p:nvPr/>
          </p:nvSpPr>
          <p:spPr>
            <a:xfrm>
              <a:off x="2241375" y="3068325"/>
              <a:ext cx="320675" cy="284350"/>
            </a:xfrm>
            <a:custGeom>
              <a:avLst/>
              <a:gdLst/>
              <a:ahLst/>
              <a:cxnLst/>
              <a:rect l="l" t="t" r="r" b="b"/>
              <a:pathLst>
                <a:path w="12827" h="11374" extrusionOk="0">
                  <a:moveTo>
                    <a:pt x="9078" y="1"/>
                  </a:moveTo>
                  <a:cubicBezTo>
                    <a:pt x="9078" y="1"/>
                    <a:pt x="1974" y="3187"/>
                    <a:pt x="918" y="5968"/>
                  </a:cubicBezTo>
                  <a:cubicBezTo>
                    <a:pt x="1" y="8323"/>
                    <a:pt x="974" y="11373"/>
                    <a:pt x="2250" y="11373"/>
                  </a:cubicBezTo>
                  <a:cubicBezTo>
                    <a:pt x="2470" y="11373"/>
                    <a:pt x="2698" y="11283"/>
                    <a:pt x="2928" y="11083"/>
                  </a:cubicBezTo>
                  <a:cubicBezTo>
                    <a:pt x="4494" y="9758"/>
                    <a:pt x="12115" y="4383"/>
                    <a:pt x="12557" y="4383"/>
                  </a:cubicBezTo>
                  <a:cubicBezTo>
                    <a:pt x="12562" y="4383"/>
                    <a:pt x="12566" y="4384"/>
                    <a:pt x="12569" y="4385"/>
                  </a:cubicBezTo>
                  <a:cubicBezTo>
                    <a:pt x="12576" y="4387"/>
                    <a:pt x="12583" y="4389"/>
                    <a:pt x="12589" y="4389"/>
                  </a:cubicBezTo>
                  <a:cubicBezTo>
                    <a:pt x="12826" y="4389"/>
                    <a:pt x="12285" y="2457"/>
                    <a:pt x="12285" y="2457"/>
                  </a:cubicBezTo>
                  <a:lnTo>
                    <a:pt x="907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3" name="Google Shape;143;p1"/>
            <p:cNvSpPr/>
            <p:nvPr/>
          </p:nvSpPr>
          <p:spPr>
            <a:xfrm>
              <a:off x="2127325" y="3042950"/>
              <a:ext cx="143625" cy="232950"/>
            </a:xfrm>
            <a:custGeom>
              <a:avLst/>
              <a:gdLst/>
              <a:ahLst/>
              <a:cxnLst/>
              <a:rect l="l" t="t" r="r" b="b"/>
              <a:pathLst>
                <a:path w="5745" h="9318" extrusionOk="0">
                  <a:moveTo>
                    <a:pt x="1624" y="1"/>
                  </a:moveTo>
                  <a:lnTo>
                    <a:pt x="0" y="1016"/>
                  </a:lnTo>
                  <a:lnTo>
                    <a:pt x="3512" y="9317"/>
                  </a:lnTo>
                  <a:lnTo>
                    <a:pt x="5744" y="8018"/>
                  </a:lnTo>
                  <a:lnTo>
                    <a:pt x="1624" y="1"/>
                  </a:lnTo>
                  <a:close/>
                </a:path>
              </a:pathLst>
            </a:custGeom>
            <a:solidFill>
              <a:srgbClr val="3D3D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4" name="Google Shape;144;p1"/>
            <p:cNvSpPr/>
            <p:nvPr/>
          </p:nvSpPr>
          <p:spPr>
            <a:xfrm>
              <a:off x="2457150" y="2908475"/>
              <a:ext cx="146675" cy="203000"/>
            </a:xfrm>
            <a:custGeom>
              <a:avLst/>
              <a:gdLst/>
              <a:ahLst/>
              <a:cxnLst/>
              <a:rect l="l" t="t" r="r" b="b"/>
              <a:pathLst>
                <a:path w="5867" h="8120" extrusionOk="0">
                  <a:moveTo>
                    <a:pt x="2213" y="1"/>
                  </a:moveTo>
                  <a:lnTo>
                    <a:pt x="1" y="1645"/>
                  </a:lnTo>
                  <a:lnTo>
                    <a:pt x="447" y="6395"/>
                  </a:lnTo>
                  <a:lnTo>
                    <a:pt x="3938" y="8120"/>
                  </a:lnTo>
                  <a:lnTo>
                    <a:pt x="5867" y="6395"/>
                  </a:lnTo>
                  <a:lnTo>
                    <a:pt x="4628" y="1401"/>
                  </a:lnTo>
                  <a:lnTo>
                    <a:pt x="221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1"/>
            <p:cNvSpPr/>
            <p:nvPr/>
          </p:nvSpPr>
          <p:spPr>
            <a:xfrm>
              <a:off x="2103975" y="2658325"/>
              <a:ext cx="396850" cy="351675"/>
            </a:xfrm>
            <a:custGeom>
              <a:avLst/>
              <a:gdLst/>
              <a:ahLst/>
              <a:cxnLst/>
              <a:rect l="l" t="t" r="r" b="b"/>
              <a:pathLst>
                <a:path w="15874" h="14067" extrusionOk="0">
                  <a:moveTo>
                    <a:pt x="0" y="0"/>
                  </a:moveTo>
                  <a:lnTo>
                    <a:pt x="1502" y="10311"/>
                  </a:lnTo>
                  <a:lnTo>
                    <a:pt x="10961" y="14066"/>
                  </a:lnTo>
                  <a:lnTo>
                    <a:pt x="15873" y="9276"/>
                  </a:lnTo>
                  <a:lnTo>
                    <a:pt x="15589" y="5663"/>
                  </a:lnTo>
                  <a:lnTo>
                    <a:pt x="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6" name="Google Shape;146;p1"/>
            <p:cNvSpPr/>
            <p:nvPr/>
          </p:nvSpPr>
          <p:spPr>
            <a:xfrm>
              <a:off x="2103975" y="2658325"/>
              <a:ext cx="396850" cy="231925"/>
            </a:xfrm>
            <a:custGeom>
              <a:avLst/>
              <a:gdLst/>
              <a:ahLst/>
              <a:cxnLst/>
              <a:rect l="l" t="t" r="r" b="b"/>
              <a:pathLst>
                <a:path w="15874" h="9277" extrusionOk="0">
                  <a:moveTo>
                    <a:pt x="0" y="0"/>
                  </a:moveTo>
                  <a:lnTo>
                    <a:pt x="305" y="2091"/>
                  </a:lnTo>
                  <a:lnTo>
                    <a:pt x="14594" y="6780"/>
                  </a:lnTo>
                  <a:lnTo>
                    <a:pt x="15873" y="9276"/>
                  </a:lnTo>
                  <a:lnTo>
                    <a:pt x="15589" y="5663"/>
                  </a:ln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 name="Google Shape;147;p1"/>
            <p:cNvSpPr/>
            <p:nvPr/>
          </p:nvSpPr>
          <p:spPr>
            <a:xfrm>
              <a:off x="2128325" y="2827800"/>
              <a:ext cx="303475" cy="182200"/>
            </a:xfrm>
            <a:custGeom>
              <a:avLst/>
              <a:gdLst/>
              <a:ahLst/>
              <a:cxnLst/>
              <a:rect l="l" t="t" r="r" b="b"/>
              <a:pathLst>
                <a:path w="12139" h="7288" extrusionOk="0">
                  <a:moveTo>
                    <a:pt x="1" y="1"/>
                  </a:moveTo>
                  <a:lnTo>
                    <a:pt x="528" y="3532"/>
                  </a:lnTo>
                  <a:lnTo>
                    <a:pt x="9987" y="7287"/>
                  </a:lnTo>
                  <a:lnTo>
                    <a:pt x="12139" y="5319"/>
                  </a:lnTo>
                  <a:lnTo>
                    <a:pt x="1" y="1"/>
                  </a:lnTo>
                  <a:close/>
                </a:path>
              </a:pathLst>
            </a:custGeom>
            <a:solidFill>
              <a:srgbClr val="C1C1C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8" name="Google Shape;148;p1"/>
            <p:cNvSpPr/>
            <p:nvPr/>
          </p:nvSpPr>
          <p:spPr>
            <a:xfrm>
              <a:off x="1742675" y="2677100"/>
              <a:ext cx="369950" cy="586100"/>
            </a:xfrm>
            <a:custGeom>
              <a:avLst/>
              <a:gdLst/>
              <a:ahLst/>
              <a:cxnLst/>
              <a:rect l="l" t="t" r="r" b="b"/>
              <a:pathLst>
                <a:path w="14798" h="23444" extrusionOk="0">
                  <a:moveTo>
                    <a:pt x="14797" y="0"/>
                  </a:moveTo>
                  <a:lnTo>
                    <a:pt x="0" y="13803"/>
                  </a:lnTo>
                  <a:lnTo>
                    <a:pt x="3126" y="23444"/>
                  </a:lnTo>
                  <a:lnTo>
                    <a:pt x="7511" y="21922"/>
                  </a:lnTo>
                  <a:lnTo>
                    <a:pt x="14757" y="10250"/>
                  </a:lnTo>
                  <a:lnTo>
                    <a:pt x="1479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9" name="Google Shape;149;p1"/>
            <p:cNvSpPr/>
            <p:nvPr/>
          </p:nvSpPr>
          <p:spPr>
            <a:xfrm>
              <a:off x="1803050" y="2812575"/>
              <a:ext cx="308550" cy="450625"/>
            </a:xfrm>
            <a:custGeom>
              <a:avLst/>
              <a:gdLst/>
              <a:ahLst/>
              <a:cxnLst/>
              <a:rect l="l" t="t" r="r" b="b"/>
              <a:pathLst>
                <a:path w="12342" h="18025" extrusionOk="0">
                  <a:moveTo>
                    <a:pt x="12342" y="1"/>
                  </a:moveTo>
                  <a:lnTo>
                    <a:pt x="1" y="15873"/>
                  </a:lnTo>
                  <a:lnTo>
                    <a:pt x="711" y="18025"/>
                  </a:lnTo>
                  <a:lnTo>
                    <a:pt x="5096" y="16503"/>
                  </a:lnTo>
                  <a:lnTo>
                    <a:pt x="12342" y="4831"/>
                  </a:lnTo>
                  <a:lnTo>
                    <a:pt x="12342" y="1"/>
                  </a:lnTo>
                  <a:close/>
                </a:path>
              </a:pathLst>
            </a:custGeom>
            <a:solidFill>
              <a:srgbClr val="C1C1C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0" name="Google Shape;150;p1"/>
            <p:cNvSpPr/>
            <p:nvPr/>
          </p:nvSpPr>
          <p:spPr>
            <a:xfrm>
              <a:off x="1609225" y="2745100"/>
              <a:ext cx="220750" cy="260850"/>
            </a:xfrm>
            <a:custGeom>
              <a:avLst/>
              <a:gdLst/>
              <a:ahLst/>
              <a:cxnLst/>
              <a:rect l="l" t="t" r="r" b="b"/>
              <a:pathLst>
                <a:path w="8830" h="10434" extrusionOk="0">
                  <a:moveTo>
                    <a:pt x="2619" y="0"/>
                  </a:moveTo>
                  <a:lnTo>
                    <a:pt x="0" y="3552"/>
                  </a:lnTo>
                  <a:lnTo>
                    <a:pt x="8282" y="10433"/>
                  </a:lnTo>
                  <a:lnTo>
                    <a:pt x="8830" y="9804"/>
                  </a:lnTo>
                  <a:lnTo>
                    <a:pt x="2619" y="0"/>
                  </a:lnTo>
                  <a:close/>
                </a:path>
              </a:pathLst>
            </a:custGeom>
            <a:solidFill>
              <a:srgbClr val="3D3D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1" name="Google Shape;151;p1"/>
            <p:cNvSpPr/>
            <p:nvPr/>
          </p:nvSpPr>
          <p:spPr>
            <a:xfrm>
              <a:off x="411650" y="3545825"/>
              <a:ext cx="987000" cy="1167150"/>
            </a:xfrm>
            <a:custGeom>
              <a:avLst/>
              <a:gdLst/>
              <a:ahLst/>
              <a:cxnLst/>
              <a:rect l="l" t="t" r="r" b="b"/>
              <a:pathLst>
                <a:path w="39480" h="46686" extrusionOk="0">
                  <a:moveTo>
                    <a:pt x="23242" y="1"/>
                  </a:moveTo>
                  <a:lnTo>
                    <a:pt x="1" y="35176"/>
                  </a:lnTo>
                  <a:lnTo>
                    <a:pt x="31462" y="46685"/>
                  </a:lnTo>
                  <a:lnTo>
                    <a:pt x="39480" y="12971"/>
                  </a:lnTo>
                  <a:lnTo>
                    <a:pt x="2324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2" name="Google Shape;152;p1"/>
            <p:cNvSpPr/>
            <p:nvPr/>
          </p:nvSpPr>
          <p:spPr>
            <a:xfrm>
              <a:off x="1038350" y="2851750"/>
              <a:ext cx="958575" cy="1010250"/>
            </a:xfrm>
            <a:custGeom>
              <a:avLst/>
              <a:gdLst/>
              <a:ahLst/>
              <a:cxnLst/>
              <a:rect l="l" t="t" r="r" b="b"/>
              <a:pathLst>
                <a:path w="38343" h="40410" extrusionOk="0">
                  <a:moveTo>
                    <a:pt x="20910" y="0"/>
                  </a:moveTo>
                  <a:cubicBezTo>
                    <a:pt x="20694" y="0"/>
                    <a:pt x="20501" y="24"/>
                    <a:pt x="20339" y="78"/>
                  </a:cubicBezTo>
                  <a:cubicBezTo>
                    <a:pt x="18816" y="606"/>
                    <a:pt x="17071" y="1275"/>
                    <a:pt x="16665" y="1742"/>
                  </a:cubicBezTo>
                  <a:cubicBezTo>
                    <a:pt x="15893" y="2574"/>
                    <a:pt x="15731" y="4949"/>
                    <a:pt x="14412" y="6634"/>
                  </a:cubicBezTo>
                  <a:cubicBezTo>
                    <a:pt x="13092" y="8339"/>
                    <a:pt x="0" y="24232"/>
                    <a:pt x="0" y="24232"/>
                  </a:cubicBezTo>
                  <a:lnTo>
                    <a:pt x="427" y="28210"/>
                  </a:lnTo>
                  <a:lnTo>
                    <a:pt x="14960" y="40409"/>
                  </a:lnTo>
                  <a:cubicBezTo>
                    <a:pt x="14960" y="40409"/>
                    <a:pt x="31543" y="35091"/>
                    <a:pt x="34588" y="31925"/>
                  </a:cubicBezTo>
                  <a:cubicBezTo>
                    <a:pt x="37632" y="28779"/>
                    <a:pt x="38343" y="24557"/>
                    <a:pt x="38343" y="24557"/>
                  </a:cubicBezTo>
                  <a:lnTo>
                    <a:pt x="32680" y="13555"/>
                  </a:lnTo>
                  <a:lnTo>
                    <a:pt x="31989" y="6898"/>
                  </a:lnTo>
                  <a:lnTo>
                    <a:pt x="25210" y="1255"/>
                  </a:lnTo>
                  <a:cubicBezTo>
                    <a:pt x="25210" y="1255"/>
                    <a:pt x="22480" y="0"/>
                    <a:pt x="2091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3" name="Google Shape;153;p1"/>
            <p:cNvSpPr/>
            <p:nvPr/>
          </p:nvSpPr>
          <p:spPr>
            <a:xfrm>
              <a:off x="1299175" y="3440950"/>
              <a:ext cx="697750" cy="400750"/>
            </a:xfrm>
            <a:custGeom>
              <a:avLst/>
              <a:gdLst/>
              <a:ahLst/>
              <a:cxnLst/>
              <a:rect l="l" t="t" r="r" b="b"/>
              <a:pathLst>
                <a:path w="27910" h="16030" extrusionOk="0">
                  <a:moveTo>
                    <a:pt x="2935" y="1"/>
                  </a:moveTo>
                  <a:cubicBezTo>
                    <a:pt x="2147" y="1"/>
                    <a:pt x="1543" y="867"/>
                    <a:pt x="1543" y="867"/>
                  </a:cubicBezTo>
                  <a:cubicBezTo>
                    <a:pt x="0" y="10305"/>
                    <a:pt x="6069" y="15238"/>
                    <a:pt x="6942" y="16029"/>
                  </a:cubicBezTo>
                  <a:cubicBezTo>
                    <a:pt x="11671" y="14426"/>
                    <a:pt x="21841" y="10772"/>
                    <a:pt x="24155" y="8357"/>
                  </a:cubicBezTo>
                  <a:cubicBezTo>
                    <a:pt x="27199" y="5211"/>
                    <a:pt x="27910" y="989"/>
                    <a:pt x="27910" y="989"/>
                  </a:cubicBezTo>
                  <a:lnTo>
                    <a:pt x="27605" y="380"/>
                  </a:lnTo>
                  <a:lnTo>
                    <a:pt x="20379" y="3424"/>
                  </a:lnTo>
                  <a:cubicBezTo>
                    <a:pt x="20379" y="3424"/>
                    <a:pt x="16034" y="1233"/>
                    <a:pt x="12989" y="1233"/>
                  </a:cubicBezTo>
                  <a:cubicBezTo>
                    <a:pt x="12113" y="1233"/>
                    <a:pt x="11345" y="1415"/>
                    <a:pt x="10819" y="1882"/>
                  </a:cubicBezTo>
                  <a:cubicBezTo>
                    <a:pt x="9940" y="2669"/>
                    <a:pt x="8969" y="2999"/>
                    <a:pt x="8031" y="2999"/>
                  </a:cubicBezTo>
                  <a:cubicBezTo>
                    <a:pt x="6477" y="2999"/>
                    <a:pt x="5012" y="2094"/>
                    <a:pt x="4202" y="867"/>
                  </a:cubicBezTo>
                  <a:cubicBezTo>
                    <a:pt x="3769" y="217"/>
                    <a:pt x="3329" y="1"/>
                    <a:pt x="2935" y="1"/>
                  </a:cubicBezTo>
                  <a:close/>
                </a:path>
              </a:pathLst>
            </a:custGeom>
            <a:solidFill>
              <a:srgbClr val="C1C1C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4" name="Google Shape;154;p1"/>
            <p:cNvSpPr/>
            <p:nvPr/>
          </p:nvSpPr>
          <p:spPr>
            <a:xfrm>
              <a:off x="1187525" y="3150525"/>
              <a:ext cx="162425" cy="180675"/>
            </a:xfrm>
            <a:custGeom>
              <a:avLst/>
              <a:gdLst/>
              <a:ahLst/>
              <a:cxnLst/>
              <a:rect l="l" t="t" r="r" b="b"/>
              <a:pathLst>
                <a:path w="6497" h="7227" extrusionOk="0">
                  <a:moveTo>
                    <a:pt x="6435" y="1"/>
                  </a:moveTo>
                  <a:cubicBezTo>
                    <a:pt x="6435" y="1"/>
                    <a:pt x="6029" y="1665"/>
                    <a:pt x="3959" y="4060"/>
                  </a:cubicBezTo>
                  <a:cubicBezTo>
                    <a:pt x="1868" y="6435"/>
                    <a:pt x="1" y="7227"/>
                    <a:pt x="1" y="7227"/>
                  </a:cubicBezTo>
                  <a:cubicBezTo>
                    <a:pt x="1" y="7227"/>
                    <a:pt x="3046" y="6740"/>
                    <a:pt x="4771" y="4466"/>
                  </a:cubicBezTo>
                  <a:cubicBezTo>
                    <a:pt x="6496" y="2213"/>
                    <a:pt x="6435" y="1"/>
                    <a:pt x="643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5" name="Google Shape;155;p1"/>
            <p:cNvSpPr/>
            <p:nvPr/>
          </p:nvSpPr>
          <p:spPr>
            <a:xfrm>
              <a:off x="1821325" y="3009975"/>
              <a:ext cx="33000" cy="171025"/>
            </a:xfrm>
            <a:custGeom>
              <a:avLst/>
              <a:gdLst/>
              <a:ahLst/>
              <a:cxnLst/>
              <a:rect l="l" t="t" r="r" b="b"/>
              <a:pathLst>
                <a:path w="1320" h="6841" extrusionOk="0">
                  <a:moveTo>
                    <a:pt x="1" y="0"/>
                  </a:moveTo>
                  <a:lnTo>
                    <a:pt x="346" y="1502"/>
                  </a:lnTo>
                  <a:lnTo>
                    <a:pt x="589" y="6699"/>
                  </a:lnTo>
                  <a:lnTo>
                    <a:pt x="1320" y="6841"/>
                  </a:lnTo>
                  <a:lnTo>
                    <a:pt x="1320" y="6841"/>
                  </a:lnTo>
                  <a:lnTo>
                    <a:pt x="670" y="569"/>
                  </a:ln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6" name="Google Shape;156;p1"/>
            <p:cNvSpPr/>
            <p:nvPr/>
          </p:nvSpPr>
          <p:spPr>
            <a:xfrm>
              <a:off x="1442275" y="3649850"/>
              <a:ext cx="460775" cy="191850"/>
            </a:xfrm>
            <a:custGeom>
              <a:avLst/>
              <a:gdLst/>
              <a:ahLst/>
              <a:cxnLst/>
              <a:rect l="l" t="t" r="r" b="b"/>
              <a:pathLst>
                <a:path w="18431" h="7674" extrusionOk="0">
                  <a:moveTo>
                    <a:pt x="18431" y="1"/>
                  </a:moveTo>
                  <a:lnTo>
                    <a:pt x="18431" y="1"/>
                  </a:lnTo>
                  <a:cubicBezTo>
                    <a:pt x="18430" y="1"/>
                    <a:pt x="14310" y="2152"/>
                    <a:pt x="9926" y="3776"/>
                  </a:cubicBezTo>
                  <a:cubicBezTo>
                    <a:pt x="5521" y="5420"/>
                    <a:pt x="0" y="6435"/>
                    <a:pt x="0" y="6435"/>
                  </a:cubicBezTo>
                  <a:lnTo>
                    <a:pt x="1218" y="7673"/>
                  </a:lnTo>
                  <a:cubicBezTo>
                    <a:pt x="5947" y="6070"/>
                    <a:pt x="16117" y="2416"/>
                    <a:pt x="1843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7" name="Google Shape;157;p1"/>
            <p:cNvSpPr/>
            <p:nvPr/>
          </p:nvSpPr>
          <p:spPr>
            <a:xfrm>
              <a:off x="1130700" y="3093200"/>
              <a:ext cx="207050" cy="252225"/>
            </a:xfrm>
            <a:custGeom>
              <a:avLst/>
              <a:gdLst/>
              <a:ahLst/>
              <a:cxnLst/>
              <a:rect l="l" t="t" r="r" b="b"/>
              <a:pathLst>
                <a:path w="8282" h="10089" extrusionOk="0">
                  <a:moveTo>
                    <a:pt x="8282" y="0"/>
                  </a:moveTo>
                  <a:cubicBezTo>
                    <a:pt x="5988" y="2801"/>
                    <a:pt x="2578" y="6942"/>
                    <a:pt x="1" y="10088"/>
                  </a:cubicBezTo>
                  <a:lnTo>
                    <a:pt x="1218" y="10088"/>
                  </a:lnTo>
                  <a:lnTo>
                    <a:pt x="8282" y="1604"/>
                  </a:lnTo>
                  <a:lnTo>
                    <a:pt x="828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8" name="Google Shape;158;p1"/>
            <p:cNvSpPr/>
            <p:nvPr/>
          </p:nvSpPr>
          <p:spPr>
            <a:xfrm>
              <a:off x="1674675" y="3399175"/>
              <a:ext cx="322250" cy="255225"/>
            </a:xfrm>
            <a:custGeom>
              <a:avLst/>
              <a:gdLst/>
              <a:ahLst/>
              <a:cxnLst/>
              <a:rect l="l" t="t" r="r" b="b"/>
              <a:pathLst>
                <a:path w="12890" h="10209" extrusionOk="0">
                  <a:moveTo>
                    <a:pt x="11509" y="1"/>
                  </a:moveTo>
                  <a:lnTo>
                    <a:pt x="1" y="9987"/>
                  </a:lnTo>
                  <a:cubicBezTo>
                    <a:pt x="1" y="9987"/>
                    <a:pt x="1571" y="10209"/>
                    <a:pt x="3775" y="10209"/>
                  </a:cubicBezTo>
                  <a:cubicBezTo>
                    <a:pt x="5460" y="10209"/>
                    <a:pt x="7515" y="10079"/>
                    <a:pt x="9520" y="9622"/>
                  </a:cubicBezTo>
                  <a:cubicBezTo>
                    <a:pt x="12240" y="6516"/>
                    <a:pt x="12890" y="2660"/>
                    <a:pt x="12890" y="2660"/>
                  </a:cubicBezTo>
                  <a:lnTo>
                    <a:pt x="11509" y="1"/>
                  </a:lnTo>
                  <a:close/>
                </a:path>
              </a:pathLst>
            </a:custGeom>
            <a:solidFill>
              <a:srgbClr val="C1C1C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 name="Google Shape;159;p1"/>
            <p:cNvSpPr/>
            <p:nvPr/>
          </p:nvSpPr>
          <p:spPr>
            <a:xfrm>
              <a:off x="1674675" y="2483750"/>
              <a:ext cx="466875" cy="506450"/>
            </a:xfrm>
            <a:custGeom>
              <a:avLst/>
              <a:gdLst/>
              <a:ahLst/>
              <a:cxnLst/>
              <a:rect l="l" t="t" r="r" b="b"/>
              <a:pathLst>
                <a:path w="18675" h="20258" extrusionOk="0">
                  <a:moveTo>
                    <a:pt x="14777" y="1"/>
                  </a:moveTo>
                  <a:lnTo>
                    <a:pt x="12220" y="224"/>
                  </a:lnTo>
                  <a:lnTo>
                    <a:pt x="1" y="10454"/>
                  </a:lnTo>
                  <a:lnTo>
                    <a:pt x="731" y="15021"/>
                  </a:lnTo>
                  <a:lnTo>
                    <a:pt x="6212" y="20258"/>
                  </a:lnTo>
                  <a:lnTo>
                    <a:pt x="7511" y="20258"/>
                  </a:lnTo>
                  <a:lnTo>
                    <a:pt x="18674" y="7734"/>
                  </a:lnTo>
                  <a:lnTo>
                    <a:pt x="18674" y="5035"/>
                  </a:lnTo>
                  <a:lnTo>
                    <a:pt x="1477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0" name="Google Shape;160;p1"/>
            <p:cNvSpPr/>
            <p:nvPr/>
          </p:nvSpPr>
          <p:spPr>
            <a:xfrm>
              <a:off x="2062350" y="2248825"/>
              <a:ext cx="431350" cy="358275"/>
            </a:xfrm>
            <a:custGeom>
              <a:avLst/>
              <a:gdLst/>
              <a:ahLst/>
              <a:cxnLst/>
              <a:rect l="l" t="t" r="r" b="b"/>
              <a:pathLst>
                <a:path w="17254" h="14331" extrusionOk="0">
                  <a:moveTo>
                    <a:pt x="12971" y="0"/>
                  </a:moveTo>
                  <a:lnTo>
                    <a:pt x="630" y="6658"/>
                  </a:lnTo>
                  <a:lnTo>
                    <a:pt x="1" y="8972"/>
                  </a:lnTo>
                  <a:lnTo>
                    <a:pt x="4000" y="13924"/>
                  </a:lnTo>
                  <a:lnTo>
                    <a:pt x="6374" y="14330"/>
                  </a:lnTo>
                  <a:lnTo>
                    <a:pt x="16970" y="7165"/>
                  </a:lnTo>
                  <a:lnTo>
                    <a:pt x="17254" y="4689"/>
                  </a:lnTo>
                  <a:lnTo>
                    <a:pt x="15001" y="568"/>
                  </a:lnTo>
                  <a:lnTo>
                    <a:pt x="1297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1" name="Google Shape;161;p1"/>
            <p:cNvSpPr/>
            <p:nvPr/>
          </p:nvSpPr>
          <p:spPr>
            <a:xfrm>
              <a:off x="2457150" y="2156650"/>
              <a:ext cx="367575" cy="240350"/>
            </a:xfrm>
            <a:custGeom>
              <a:avLst/>
              <a:gdLst/>
              <a:ahLst/>
              <a:cxnLst/>
              <a:rect l="l" t="t" r="r" b="b"/>
              <a:pathLst>
                <a:path w="14703" h="9614" extrusionOk="0">
                  <a:moveTo>
                    <a:pt x="12878" y="1"/>
                  </a:moveTo>
                  <a:cubicBezTo>
                    <a:pt x="12768" y="1"/>
                    <a:pt x="12657" y="11"/>
                    <a:pt x="12544" y="33"/>
                  </a:cubicBezTo>
                  <a:lnTo>
                    <a:pt x="1807" y="2104"/>
                  </a:lnTo>
                  <a:lnTo>
                    <a:pt x="1" y="3971"/>
                  </a:lnTo>
                  <a:lnTo>
                    <a:pt x="2132" y="8254"/>
                  </a:lnTo>
                  <a:lnTo>
                    <a:pt x="3837" y="9614"/>
                  </a:lnTo>
                  <a:lnTo>
                    <a:pt x="9967" y="7564"/>
                  </a:lnTo>
                  <a:cubicBezTo>
                    <a:pt x="12463" y="6732"/>
                    <a:pt x="14249" y="4540"/>
                    <a:pt x="14574" y="1921"/>
                  </a:cubicBezTo>
                  <a:cubicBezTo>
                    <a:pt x="14702" y="879"/>
                    <a:pt x="13874" y="1"/>
                    <a:pt x="1287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2" name="Google Shape;162;p1"/>
            <p:cNvSpPr/>
            <p:nvPr/>
          </p:nvSpPr>
          <p:spPr>
            <a:xfrm>
              <a:off x="1630525" y="3068325"/>
              <a:ext cx="600325" cy="554150"/>
            </a:xfrm>
            <a:custGeom>
              <a:avLst/>
              <a:gdLst/>
              <a:ahLst/>
              <a:cxnLst/>
              <a:rect l="l" t="t" r="r" b="b"/>
              <a:pathLst>
                <a:path w="24013" h="22166" extrusionOk="0">
                  <a:moveTo>
                    <a:pt x="19202" y="1"/>
                  </a:moveTo>
                  <a:lnTo>
                    <a:pt x="1" y="10068"/>
                  </a:lnTo>
                  <a:lnTo>
                    <a:pt x="6841" y="22166"/>
                  </a:lnTo>
                  <a:cubicBezTo>
                    <a:pt x="6841" y="22166"/>
                    <a:pt x="23628" y="8728"/>
                    <a:pt x="23728" y="8728"/>
                  </a:cubicBezTo>
                  <a:cubicBezTo>
                    <a:pt x="23728" y="8728"/>
                    <a:pt x="23729" y="8728"/>
                    <a:pt x="23729" y="8729"/>
                  </a:cubicBezTo>
                  <a:cubicBezTo>
                    <a:pt x="23729" y="8730"/>
                    <a:pt x="23729" y="8731"/>
                    <a:pt x="23729" y="8731"/>
                  </a:cubicBezTo>
                  <a:cubicBezTo>
                    <a:pt x="23741" y="8731"/>
                    <a:pt x="24013" y="6942"/>
                    <a:pt x="24013" y="6942"/>
                  </a:cubicBezTo>
                  <a:lnTo>
                    <a:pt x="2044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3" name="Google Shape;163;p1"/>
            <p:cNvSpPr/>
            <p:nvPr/>
          </p:nvSpPr>
          <p:spPr>
            <a:xfrm>
              <a:off x="2167900" y="2926925"/>
              <a:ext cx="374025" cy="324100"/>
            </a:xfrm>
            <a:custGeom>
              <a:avLst/>
              <a:gdLst/>
              <a:ahLst/>
              <a:cxnLst/>
              <a:rect l="l" t="t" r="r" b="b"/>
              <a:pathLst>
                <a:path w="14961" h="12964" extrusionOk="0">
                  <a:moveTo>
                    <a:pt x="10957" y="1"/>
                  </a:moveTo>
                  <a:cubicBezTo>
                    <a:pt x="7302" y="1"/>
                    <a:pt x="1" y="4175"/>
                    <a:pt x="1" y="4175"/>
                  </a:cubicBezTo>
                  <a:lnTo>
                    <a:pt x="1" y="5657"/>
                  </a:lnTo>
                  <a:lnTo>
                    <a:pt x="3066" y="12071"/>
                  </a:lnTo>
                  <a:lnTo>
                    <a:pt x="4629" y="12964"/>
                  </a:lnTo>
                  <a:cubicBezTo>
                    <a:pt x="4629" y="12964"/>
                    <a:pt x="10332" y="8803"/>
                    <a:pt x="11916" y="7098"/>
                  </a:cubicBezTo>
                  <a:cubicBezTo>
                    <a:pt x="13479" y="5413"/>
                    <a:pt x="14960" y="2084"/>
                    <a:pt x="12362" y="339"/>
                  </a:cubicBezTo>
                  <a:cubicBezTo>
                    <a:pt x="12011" y="103"/>
                    <a:pt x="11528" y="1"/>
                    <a:pt x="1095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4" name="Google Shape;164;p1"/>
            <p:cNvSpPr/>
            <p:nvPr/>
          </p:nvSpPr>
          <p:spPr>
            <a:xfrm>
              <a:off x="1742675" y="2998300"/>
              <a:ext cx="770825" cy="624175"/>
            </a:xfrm>
            <a:custGeom>
              <a:avLst/>
              <a:gdLst/>
              <a:ahLst/>
              <a:cxnLst/>
              <a:rect l="l" t="t" r="r" b="b"/>
              <a:pathLst>
                <a:path w="30833" h="24967" extrusionOk="0">
                  <a:moveTo>
                    <a:pt x="30772" y="1"/>
                  </a:moveTo>
                  <a:lnTo>
                    <a:pt x="30772" y="1"/>
                  </a:lnTo>
                  <a:cubicBezTo>
                    <a:pt x="30163" y="1198"/>
                    <a:pt x="28965" y="3086"/>
                    <a:pt x="26976" y="4527"/>
                  </a:cubicBezTo>
                  <a:cubicBezTo>
                    <a:pt x="23850" y="6780"/>
                    <a:pt x="22389" y="7511"/>
                    <a:pt x="22389" y="7511"/>
                  </a:cubicBezTo>
                  <a:lnTo>
                    <a:pt x="21678" y="5664"/>
                  </a:lnTo>
                  <a:lnTo>
                    <a:pt x="16401" y="9317"/>
                  </a:lnTo>
                  <a:lnTo>
                    <a:pt x="17862" y="10596"/>
                  </a:lnTo>
                  <a:lnTo>
                    <a:pt x="5846" y="19385"/>
                  </a:lnTo>
                  <a:cubicBezTo>
                    <a:pt x="5846" y="19385"/>
                    <a:pt x="5197" y="17741"/>
                    <a:pt x="4547" y="16624"/>
                  </a:cubicBezTo>
                  <a:cubicBezTo>
                    <a:pt x="4515" y="16566"/>
                    <a:pt x="4461" y="16539"/>
                    <a:pt x="4388" y="16539"/>
                  </a:cubicBezTo>
                  <a:cubicBezTo>
                    <a:pt x="3770" y="16539"/>
                    <a:pt x="1780" y="18516"/>
                    <a:pt x="0" y="20785"/>
                  </a:cubicBezTo>
                  <a:lnTo>
                    <a:pt x="2355" y="24967"/>
                  </a:lnTo>
                  <a:cubicBezTo>
                    <a:pt x="2355" y="24967"/>
                    <a:pt x="19142" y="11529"/>
                    <a:pt x="19242" y="11529"/>
                  </a:cubicBezTo>
                  <a:cubicBezTo>
                    <a:pt x="19242" y="11529"/>
                    <a:pt x="19243" y="11529"/>
                    <a:pt x="19243" y="11530"/>
                  </a:cubicBezTo>
                  <a:cubicBezTo>
                    <a:pt x="19243" y="11531"/>
                    <a:pt x="19243" y="11532"/>
                    <a:pt x="19243" y="11532"/>
                  </a:cubicBezTo>
                  <a:cubicBezTo>
                    <a:pt x="19255" y="11532"/>
                    <a:pt x="19527" y="9743"/>
                    <a:pt x="19527" y="9743"/>
                  </a:cubicBezTo>
                  <a:lnTo>
                    <a:pt x="19466" y="9642"/>
                  </a:lnTo>
                  <a:cubicBezTo>
                    <a:pt x="19730" y="9540"/>
                    <a:pt x="19973" y="9419"/>
                    <a:pt x="20176" y="9277"/>
                  </a:cubicBezTo>
                  <a:lnTo>
                    <a:pt x="21638" y="10109"/>
                  </a:lnTo>
                  <a:cubicBezTo>
                    <a:pt x="21638" y="10109"/>
                    <a:pt x="27341" y="5948"/>
                    <a:pt x="28925" y="4243"/>
                  </a:cubicBezTo>
                  <a:cubicBezTo>
                    <a:pt x="29899" y="3208"/>
                    <a:pt x="30833" y="1543"/>
                    <a:pt x="30772" y="1"/>
                  </a:cubicBezTo>
                  <a:close/>
                </a:path>
              </a:pathLst>
            </a:custGeom>
            <a:solidFill>
              <a:srgbClr val="C1C1C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5" name="Google Shape;165;p1"/>
            <p:cNvSpPr/>
            <p:nvPr/>
          </p:nvSpPr>
          <p:spPr>
            <a:xfrm>
              <a:off x="1793425" y="3269275"/>
              <a:ext cx="433375" cy="353200"/>
            </a:xfrm>
            <a:custGeom>
              <a:avLst/>
              <a:gdLst/>
              <a:ahLst/>
              <a:cxnLst/>
              <a:rect l="l" t="t" r="r" b="b"/>
              <a:pathLst>
                <a:path w="17335" h="14128" extrusionOk="0">
                  <a:moveTo>
                    <a:pt x="17334" y="0"/>
                  </a:moveTo>
                  <a:lnTo>
                    <a:pt x="0" y="13194"/>
                  </a:lnTo>
                  <a:lnTo>
                    <a:pt x="325" y="14128"/>
                  </a:lnTo>
                  <a:lnTo>
                    <a:pt x="17213" y="691"/>
                  </a:lnTo>
                  <a:lnTo>
                    <a:pt x="173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6" name="Google Shape;166;p1"/>
            <p:cNvSpPr/>
            <p:nvPr/>
          </p:nvSpPr>
          <p:spPr>
            <a:xfrm>
              <a:off x="1535125" y="3314950"/>
              <a:ext cx="336475" cy="336450"/>
            </a:xfrm>
            <a:custGeom>
              <a:avLst/>
              <a:gdLst/>
              <a:ahLst/>
              <a:cxnLst/>
              <a:rect l="l" t="t" r="r" b="b"/>
              <a:pathLst>
                <a:path w="13459" h="13458" extrusionOk="0">
                  <a:moveTo>
                    <a:pt x="6719" y="0"/>
                  </a:moveTo>
                  <a:cubicBezTo>
                    <a:pt x="3005" y="0"/>
                    <a:pt x="1" y="3004"/>
                    <a:pt x="1" y="6719"/>
                  </a:cubicBezTo>
                  <a:cubicBezTo>
                    <a:pt x="1" y="10433"/>
                    <a:pt x="3005" y="13458"/>
                    <a:pt x="6719" y="13458"/>
                  </a:cubicBezTo>
                  <a:cubicBezTo>
                    <a:pt x="10434" y="13458"/>
                    <a:pt x="13458" y="10433"/>
                    <a:pt x="13458" y="6719"/>
                  </a:cubicBezTo>
                  <a:cubicBezTo>
                    <a:pt x="13458" y="3004"/>
                    <a:pt x="10434" y="0"/>
                    <a:pt x="6719" y="0"/>
                  </a:cubicBezTo>
                  <a:close/>
                </a:path>
              </a:pathLst>
            </a:custGeom>
            <a:solidFill>
              <a:srgbClr val="3D3D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7" name="Google Shape;167;p1"/>
            <p:cNvSpPr/>
            <p:nvPr/>
          </p:nvSpPr>
          <p:spPr>
            <a:xfrm>
              <a:off x="2111575" y="3070350"/>
              <a:ext cx="174600" cy="174600"/>
            </a:xfrm>
            <a:custGeom>
              <a:avLst/>
              <a:gdLst/>
              <a:ahLst/>
              <a:cxnLst/>
              <a:rect l="l" t="t" r="r" b="b"/>
              <a:pathLst>
                <a:path w="6984" h="6984" extrusionOk="0">
                  <a:moveTo>
                    <a:pt x="3492" y="1"/>
                  </a:moveTo>
                  <a:cubicBezTo>
                    <a:pt x="1564" y="1"/>
                    <a:pt x="1" y="1564"/>
                    <a:pt x="1" y="3492"/>
                  </a:cubicBezTo>
                  <a:cubicBezTo>
                    <a:pt x="1" y="5420"/>
                    <a:pt x="1564" y="6983"/>
                    <a:pt x="3492" y="6983"/>
                  </a:cubicBezTo>
                  <a:cubicBezTo>
                    <a:pt x="5420" y="6983"/>
                    <a:pt x="6983" y="5420"/>
                    <a:pt x="6983" y="3492"/>
                  </a:cubicBezTo>
                  <a:cubicBezTo>
                    <a:pt x="6983" y="1564"/>
                    <a:pt x="5420" y="1"/>
                    <a:pt x="3492" y="1"/>
                  </a:cubicBezTo>
                  <a:close/>
                </a:path>
              </a:pathLst>
            </a:custGeom>
            <a:solidFill>
              <a:srgbClr val="3D3D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8" name="Google Shape;168;p1"/>
            <p:cNvSpPr/>
            <p:nvPr/>
          </p:nvSpPr>
          <p:spPr>
            <a:xfrm>
              <a:off x="2127325" y="3079500"/>
              <a:ext cx="149700" cy="119775"/>
            </a:xfrm>
            <a:custGeom>
              <a:avLst/>
              <a:gdLst/>
              <a:ahLst/>
              <a:cxnLst/>
              <a:rect l="l" t="t" r="r" b="b"/>
              <a:pathLst>
                <a:path w="5988" h="4791" extrusionOk="0">
                  <a:moveTo>
                    <a:pt x="2862" y="0"/>
                  </a:moveTo>
                  <a:cubicBezTo>
                    <a:pt x="1583" y="0"/>
                    <a:pt x="467" y="772"/>
                    <a:pt x="0" y="1888"/>
                  </a:cubicBezTo>
                  <a:cubicBezTo>
                    <a:pt x="548" y="1015"/>
                    <a:pt x="1522" y="426"/>
                    <a:pt x="2639" y="426"/>
                  </a:cubicBezTo>
                  <a:cubicBezTo>
                    <a:pt x="4364" y="426"/>
                    <a:pt x="5765" y="1827"/>
                    <a:pt x="5765" y="3552"/>
                  </a:cubicBezTo>
                  <a:cubicBezTo>
                    <a:pt x="5765" y="3999"/>
                    <a:pt x="5663" y="4405"/>
                    <a:pt x="5501" y="4790"/>
                  </a:cubicBezTo>
                  <a:cubicBezTo>
                    <a:pt x="5805" y="4303"/>
                    <a:pt x="5988" y="3735"/>
                    <a:pt x="5988" y="3126"/>
                  </a:cubicBezTo>
                  <a:cubicBezTo>
                    <a:pt x="5988" y="1401"/>
                    <a:pt x="4587" y="0"/>
                    <a:pt x="2862" y="0"/>
                  </a:cubicBezTo>
                  <a:close/>
                </a:path>
              </a:pathLst>
            </a:custGeom>
            <a:solidFill>
              <a:srgbClr val="728A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9" name="Google Shape;169;p1"/>
            <p:cNvSpPr/>
            <p:nvPr/>
          </p:nvSpPr>
          <p:spPr>
            <a:xfrm>
              <a:off x="1569625" y="3336250"/>
              <a:ext cx="279625" cy="223800"/>
            </a:xfrm>
            <a:custGeom>
              <a:avLst/>
              <a:gdLst/>
              <a:ahLst/>
              <a:cxnLst/>
              <a:rect l="l" t="t" r="r" b="b"/>
              <a:pathLst>
                <a:path w="11185" h="8952" extrusionOk="0">
                  <a:moveTo>
                    <a:pt x="5360" y="1"/>
                  </a:moveTo>
                  <a:cubicBezTo>
                    <a:pt x="2964" y="1"/>
                    <a:pt x="894" y="1462"/>
                    <a:pt x="1" y="3533"/>
                  </a:cubicBezTo>
                  <a:cubicBezTo>
                    <a:pt x="1036" y="1909"/>
                    <a:pt x="2863" y="813"/>
                    <a:pt x="4933" y="813"/>
                  </a:cubicBezTo>
                  <a:cubicBezTo>
                    <a:pt x="8140" y="813"/>
                    <a:pt x="10759" y="3431"/>
                    <a:pt x="10759" y="6638"/>
                  </a:cubicBezTo>
                  <a:cubicBezTo>
                    <a:pt x="10759" y="7470"/>
                    <a:pt x="10596" y="8242"/>
                    <a:pt x="10292" y="8952"/>
                  </a:cubicBezTo>
                  <a:cubicBezTo>
                    <a:pt x="10860" y="8059"/>
                    <a:pt x="11185" y="6983"/>
                    <a:pt x="11185" y="5846"/>
                  </a:cubicBezTo>
                  <a:cubicBezTo>
                    <a:pt x="11185" y="2619"/>
                    <a:pt x="8587" y="1"/>
                    <a:pt x="536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0" name="Google Shape;170;p1"/>
            <p:cNvSpPr/>
            <p:nvPr/>
          </p:nvSpPr>
          <p:spPr>
            <a:xfrm>
              <a:off x="1324025" y="3150525"/>
              <a:ext cx="532350" cy="695225"/>
            </a:xfrm>
            <a:custGeom>
              <a:avLst/>
              <a:gdLst/>
              <a:ahLst/>
              <a:cxnLst/>
              <a:rect l="l" t="t" r="r" b="b"/>
              <a:pathLst>
                <a:path w="21294" h="27809" extrusionOk="0">
                  <a:moveTo>
                    <a:pt x="15813" y="1"/>
                  </a:moveTo>
                  <a:cubicBezTo>
                    <a:pt x="7105" y="1"/>
                    <a:pt x="1" y="7085"/>
                    <a:pt x="1" y="15813"/>
                  </a:cubicBezTo>
                  <a:cubicBezTo>
                    <a:pt x="1" y="20603"/>
                    <a:pt x="2152" y="24886"/>
                    <a:pt x="5522" y="27809"/>
                  </a:cubicBezTo>
                  <a:cubicBezTo>
                    <a:pt x="5765" y="27727"/>
                    <a:pt x="6009" y="27626"/>
                    <a:pt x="6273" y="27545"/>
                  </a:cubicBezTo>
                  <a:cubicBezTo>
                    <a:pt x="2863" y="24764"/>
                    <a:pt x="691" y="20542"/>
                    <a:pt x="691" y="15813"/>
                  </a:cubicBezTo>
                  <a:cubicBezTo>
                    <a:pt x="691" y="7450"/>
                    <a:pt x="7470" y="671"/>
                    <a:pt x="15813" y="671"/>
                  </a:cubicBezTo>
                  <a:cubicBezTo>
                    <a:pt x="17761" y="671"/>
                    <a:pt x="19608" y="1036"/>
                    <a:pt x="21293" y="1706"/>
                  </a:cubicBezTo>
                  <a:lnTo>
                    <a:pt x="21253" y="1604"/>
                  </a:lnTo>
                  <a:lnTo>
                    <a:pt x="21171" y="935"/>
                  </a:lnTo>
                  <a:cubicBezTo>
                    <a:pt x="19507" y="326"/>
                    <a:pt x="17700" y="1"/>
                    <a:pt x="15813" y="1"/>
                  </a:cubicBezTo>
                  <a:close/>
                </a:path>
              </a:pathLst>
            </a:custGeom>
            <a:solidFill>
              <a:srgbClr val="C1C1C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1" name="Google Shape;171;p1"/>
            <p:cNvSpPr/>
            <p:nvPr/>
          </p:nvSpPr>
          <p:spPr>
            <a:xfrm>
              <a:off x="927725" y="3772150"/>
              <a:ext cx="348625" cy="799750"/>
            </a:xfrm>
            <a:custGeom>
              <a:avLst/>
              <a:gdLst/>
              <a:ahLst/>
              <a:cxnLst/>
              <a:rect l="l" t="t" r="r" b="b"/>
              <a:pathLst>
                <a:path w="13945" h="31990" extrusionOk="0">
                  <a:moveTo>
                    <a:pt x="13945" y="0"/>
                  </a:moveTo>
                  <a:lnTo>
                    <a:pt x="0" y="31989"/>
                  </a:lnTo>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2" name="Google Shape;172;p1"/>
            <p:cNvSpPr/>
            <p:nvPr/>
          </p:nvSpPr>
          <p:spPr>
            <a:xfrm>
              <a:off x="1773125" y="2566475"/>
              <a:ext cx="334425" cy="369425"/>
            </a:xfrm>
            <a:custGeom>
              <a:avLst/>
              <a:gdLst/>
              <a:ahLst/>
              <a:cxnLst/>
              <a:rect l="l" t="t" r="r" b="b"/>
              <a:pathLst>
                <a:path w="13377" h="14777" extrusionOk="0">
                  <a:moveTo>
                    <a:pt x="0" y="14777"/>
                  </a:moveTo>
                  <a:lnTo>
                    <a:pt x="13376" y="0"/>
                  </a:lnTo>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3" name="Google Shape;173;p1"/>
            <p:cNvSpPr/>
            <p:nvPr/>
          </p:nvSpPr>
          <p:spPr>
            <a:xfrm>
              <a:off x="2127325" y="2341675"/>
              <a:ext cx="353200" cy="211625"/>
            </a:xfrm>
            <a:custGeom>
              <a:avLst/>
              <a:gdLst/>
              <a:ahLst/>
              <a:cxnLst/>
              <a:rect l="l" t="t" r="r" b="b"/>
              <a:pathLst>
                <a:path w="14128" h="8465" extrusionOk="0">
                  <a:moveTo>
                    <a:pt x="0" y="8465"/>
                  </a:moveTo>
                  <a:lnTo>
                    <a:pt x="14127" y="1"/>
                  </a:lnTo>
                </a:path>
              </a:pathLst>
            </a:custGeom>
            <a:solidFill>
              <a:srgbClr val="EDE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4" name="Google Shape;174;p1"/>
            <p:cNvSpPr/>
            <p:nvPr/>
          </p:nvSpPr>
          <p:spPr>
            <a:xfrm>
              <a:off x="2492675" y="2220900"/>
              <a:ext cx="325800" cy="121300"/>
            </a:xfrm>
            <a:custGeom>
              <a:avLst/>
              <a:gdLst/>
              <a:ahLst/>
              <a:cxnLst/>
              <a:rect l="l" t="t" r="r" b="b"/>
              <a:pathLst>
                <a:path w="13032" h="4852" extrusionOk="0">
                  <a:moveTo>
                    <a:pt x="13031" y="1"/>
                  </a:moveTo>
                  <a:lnTo>
                    <a:pt x="0" y="4243"/>
                  </a:lnTo>
                  <a:lnTo>
                    <a:pt x="305" y="4852"/>
                  </a:lnTo>
                  <a:lnTo>
                    <a:pt x="12808" y="772"/>
                  </a:lnTo>
                  <a:cubicBezTo>
                    <a:pt x="12910" y="528"/>
                    <a:pt x="12971" y="265"/>
                    <a:pt x="13031" y="1"/>
                  </a:cubicBezTo>
                  <a:close/>
                </a:path>
              </a:pathLst>
            </a:custGeom>
            <a:solidFill>
              <a:srgbClr val="C1C1C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5" name="Google Shape;175;p1"/>
            <p:cNvSpPr/>
            <p:nvPr/>
          </p:nvSpPr>
          <p:spPr>
            <a:xfrm>
              <a:off x="1038350" y="3810725"/>
              <a:ext cx="360300" cy="902250"/>
            </a:xfrm>
            <a:custGeom>
              <a:avLst/>
              <a:gdLst/>
              <a:ahLst/>
              <a:cxnLst/>
              <a:rect l="l" t="t" r="r" b="b"/>
              <a:pathLst>
                <a:path w="14412" h="36090" extrusionOk="0">
                  <a:moveTo>
                    <a:pt x="11428" y="0"/>
                  </a:moveTo>
                  <a:lnTo>
                    <a:pt x="0" y="33735"/>
                  </a:lnTo>
                  <a:lnTo>
                    <a:pt x="6394" y="36089"/>
                  </a:lnTo>
                  <a:lnTo>
                    <a:pt x="14412" y="2375"/>
                  </a:lnTo>
                  <a:lnTo>
                    <a:pt x="11428" y="0"/>
                  </a:lnTo>
                  <a:close/>
                </a:path>
              </a:pathLst>
            </a:custGeom>
            <a:solidFill>
              <a:srgbClr val="C1C1C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6" name="Google Shape;176;p1"/>
            <p:cNvSpPr/>
            <p:nvPr/>
          </p:nvSpPr>
          <p:spPr>
            <a:xfrm>
              <a:off x="2342475" y="3201775"/>
              <a:ext cx="310575" cy="324800"/>
            </a:xfrm>
            <a:custGeom>
              <a:avLst/>
              <a:gdLst/>
              <a:ahLst/>
              <a:cxnLst/>
              <a:rect l="l" t="t" r="r" b="b"/>
              <a:pathLst>
                <a:path w="12423" h="12992" extrusionOk="0">
                  <a:moveTo>
                    <a:pt x="11286" y="1"/>
                  </a:moveTo>
                  <a:lnTo>
                    <a:pt x="0" y="12991"/>
                  </a:lnTo>
                  <a:cubicBezTo>
                    <a:pt x="3025" y="11286"/>
                    <a:pt x="12422" y="2457"/>
                    <a:pt x="12422" y="2457"/>
                  </a:cubicBezTo>
                  <a:lnTo>
                    <a:pt x="1128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7" name="Google Shape;177;p1"/>
            <p:cNvSpPr/>
            <p:nvPr/>
          </p:nvSpPr>
          <p:spPr>
            <a:xfrm>
              <a:off x="2261775" y="3182500"/>
              <a:ext cx="284200" cy="170200"/>
            </a:xfrm>
            <a:custGeom>
              <a:avLst/>
              <a:gdLst/>
              <a:ahLst/>
              <a:cxnLst/>
              <a:rect l="l" t="t" r="r" b="b"/>
              <a:pathLst>
                <a:path w="11368" h="6808" extrusionOk="0">
                  <a:moveTo>
                    <a:pt x="11368" y="1"/>
                  </a:moveTo>
                  <a:lnTo>
                    <a:pt x="1" y="5176"/>
                  </a:lnTo>
                  <a:cubicBezTo>
                    <a:pt x="298" y="6128"/>
                    <a:pt x="835" y="6807"/>
                    <a:pt x="1437" y="6807"/>
                  </a:cubicBezTo>
                  <a:cubicBezTo>
                    <a:pt x="1656" y="6807"/>
                    <a:pt x="1884" y="6717"/>
                    <a:pt x="2112" y="6516"/>
                  </a:cubicBezTo>
                  <a:cubicBezTo>
                    <a:pt x="3512" y="5319"/>
                    <a:pt x="9724" y="934"/>
                    <a:pt x="1136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8" name="Google Shape;178;p1"/>
            <p:cNvSpPr/>
            <p:nvPr/>
          </p:nvSpPr>
          <p:spPr>
            <a:xfrm>
              <a:off x="2512450" y="2908475"/>
              <a:ext cx="91375" cy="203000"/>
            </a:xfrm>
            <a:custGeom>
              <a:avLst/>
              <a:gdLst/>
              <a:ahLst/>
              <a:cxnLst/>
              <a:rect l="l" t="t" r="r" b="b"/>
              <a:pathLst>
                <a:path w="3655" h="8120" extrusionOk="0">
                  <a:moveTo>
                    <a:pt x="1" y="1"/>
                  </a:moveTo>
                  <a:lnTo>
                    <a:pt x="1625" y="1747"/>
                  </a:lnTo>
                  <a:lnTo>
                    <a:pt x="2741" y="5684"/>
                  </a:lnTo>
                  <a:lnTo>
                    <a:pt x="1726" y="8120"/>
                  </a:lnTo>
                  <a:lnTo>
                    <a:pt x="3655" y="6395"/>
                  </a:lnTo>
                  <a:lnTo>
                    <a:pt x="2416" y="1401"/>
                  </a:lnTo>
                  <a:lnTo>
                    <a:pt x="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9" name="Google Shape;179;p1"/>
            <p:cNvSpPr/>
            <p:nvPr/>
          </p:nvSpPr>
          <p:spPr>
            <a:xfrm>
              <a:off x="2162325" y="2366025"/>
              <a:ext cx="331375" cy="241075"/>
            </a:xfrm>
            <a:custGeom>
              <a:avLst/>
              <a:gdLst/>
              <a:ahLst/>
              <a:cxnLst/>
              <a:rect l="l" t="t" r="r" b="b"/>
              <a:pathLst>
                <a:path w="13255" h="9643" extrusionOk="0">
                  <a:moveTo>
                    <a:pt x="13255" y="1"/>
                  </a:moveTo>
                  <a:lnTo>
                    <a:pt x="1" y="9236"/>
                  </a:lnTo>
                  <a:lnTo>
                    <a:pt x="2375" y="9642"/>
                  </a:lnTo>
                  <a:lnTo>
                    <a:pt x="12971" y="2477"/>
                  </a:lnTo>
                  <a:lnTo>
                    <a:pt x="13255" y="1"/>
                  </a:lnTo>
                  <a:close/>
                </a:path>
              </a:pathLst>
            </a:custGeom>
            <a:solidFill>
              <a:srgbClr val="C1C1C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0" name="Google Shape;180;p1"/>
            <p:cNvSpPr/>
            <p:nvPr/>
          </p:nvSpPr>
          <p:spPr>
            <a:xfrm>
              <a:off x="1829950" y="2609600"/>
              <a:ext cx="311600" cy="380600"/>
            </a:xfrm>
            <a:custGeom>
              <a:avLst/>
              <a:gdLst/>
              <a:ahLst/>
              <a:cxnLst/>
              <a:rect l="l" t="t" r="r" b="b"/>
              <a:pathLst>
                <a:path w="12464" h="15224" extrusionOk="0">
                  <a:moveTo>
                    <a:pt x="12463" y="1"/>
                  </a:moveTo>
                  <a:lnTo>
                    <a:pt x="1" y="15224"/>
                  </a:lnTo>
                  <a:lnTo>
                    <a:pt x="1300" y="15224"/>
                  </a:lnTo>
                  <a:lnTo>
                    <a:pt x="12463" y="2700"/>
                  </a:lnTo>
                  <a:lnTo>
                    <a:pt x="12463" y="1"/>
                  </a:lnTo>
                  <a:close/>
                </a:path>
              </a:pathLst>
            </a:custGeom>
            <a:solidFill>
              <a:srgbClr val="C1C1C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1" name="Google Shape;181;p1"/>
            <p:cNvSpPr/>
            <p:nvPr/>
          </p:nvSpPr>
          <p:spPr>
            <a:xfrm>
              <a:off x="2510425" y="2261500"/>
              <a:ext cx="293850" cy="135500"/>
            </a:xfrm>
            <a:custGeom>
              <a:avLst/>
              <a:gdLst/>
              <a:ahLst/>
              <a:cxnLst/>
              <a:rect l="l" t="t" r="r" b="b"/>
              <a:pathLst>
                <a:path w="11754" h="5420" extrusionOk="0">
                  <a:moveTo>
                    <a:pt x="11753" y="0"/>
                  </a:moveTo>
                  <a:lnTo>
                    <a:pt x="11753" y="0"/>
                  </a:lnTo>
                  <a:cubicBezTo>
                    <a:pt x="11733" y="0"/>
                    <a:pt x="9784" y="995"/>
                    <a:pt x="7206" y="1929"/>
                  </a:cubicBezTo>
                  <a:cubicBezTo>
                    <a:pt x="4629" y="2842"/>
                    <a:pt x="1" y="4060"/>
                    <a:pt x="1" y="4060"/>
                  </a:cubicBezTo>
                  <a:lnTo>
                    <a:pt x="1706" y="5420"/>
                  </a:lnTo>
                  <a:lnTo>
                    <a:pt x="7836" y="3370"/>
                  </a:lnTo>
                  <a:cubicBezTo>
                    <a:pt x="9561" y="2802"/>
                    <a:pt x="10941" y="1563"/>
                    <a:pt x="11753" y="0"/>
                  </a:cubicBezTo>
                  <a:close/>
                </a:path>
              </a:pathLst>
            </a:custGeom>
            <a:solidFill>
              <a:srgbClr val="C1C1C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2" name="Google Shape;182;p1"/>
            <p:cNvSpPr/>
            <p:nvPr/>
          </p:nvSpPr>
          <p:spPr>
            <a:xfrm>
              <a:off x="2468825" y="3251000"/>
              <a:ext cx="184225" cy="177625"/>
            </a:xfrm>
            <a:custGeom>
              <a:avLst/>
              <a:gdLst/>
              <a:ahLst/>
              <a:cxnLst/>
              <a:rect l="l" t="t" r="r" b="b"/>
              <a:pathLst>
                <a:path w="7369" h="7105" extrusionOk="0">
                  <a:moveTo>
                    <a:pt x="7145" y="1"/>
                  </a:moveTo>
                  <a:lnTo>
                    <a:pt x="0" y="7105"/>
                  </a:lnTo>
                  <a:cubicBezTo>
                    <a:pt x="3552" y="4060"/>
                    <a:pt x="7368" y="488"/>
                    <a:pt x="7368" y="488"/>
                  </a:cubicBezTo>
                  <a:lnTo>
                    <a:pt x="714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3" name="Google Shape;183;p1"/>
            <p:cNvSpPr/>
            <p:nvPr/>
          </p:nvSpPr>
          <p:spPr>
            <a:xfrm>
              <a:off x="2670275" y="3167775"/>
              <a:ext cx="20325" cy="69550"/>
            </a:xfrm>
            <a:custGeom>
              <a:avLst/>
              <a:gdLst/>
              <a:ahLst/>
              <a:cxnLst/>
              <a:rect l="l" t="t" r="r" b="b"/>
              <a:pathLst>
                <a:path w="813" h="2782" extrusionOk="0">
                  <a:moveTo>
                    <a:pt x="264" y="1"/>
                  </a:moveTo>
                  <a:lnTo>
                    <a:pt x="1" y="143"/>
                  </a:lnTo>
                  <a:cubicBezTo>
                    <a:pt x="346" y="590"/>
                    <a:pt x="569" y="1158"/>
                    <a:pt x="569" y="1767"/>
                  </a:cubicBezTo>
                  <a:cubicBezTo>
                    <a:pt x="569" y="2132"/>
                    <a:pt x="488" y="2477"/>
                    <a:pt x="366" y="2782"/>
                  </a:cubicBezTo>
                  <a:cubicBezTo>
                    <a:pt x="650" y="2416"/>
                    <a:pt x="812" y="1950"/>
                    <a:pt x="812" y="1442"/>
                  </a:cubicBezTo>
                  <a:cubicBezTo>
                    <a:pt x="812" y="894"/>
                    <a:pt x="609" y="387"/>
                    <a:pt x="26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4" name="Google Shape;184;p1"/>
            <p:cNvSpPr/>
            <p:nvPr/>
          </p:nvSpPr>
          <p:spPr>
            <a:xfrm>
              <a:off x="2502325" y="2156675"/>
              <a:ext cx="313100" cy="52575"/>
            </a:xfrm>
            <a:custGeom>
              <a:avLst/>
              <a:gdLst/>
              <a:ahLst/>
              <a:cxnLst/>
              <a:rect l="l" t="t" r="r" b="b"/>
              <a:pathLst>
                <a:path w="12524" h="2103" extrusionOk="0">
                  <a:moveTo>
                    <a:pt x="11066" y="1"/>
                  </a:moveTo>
                  <a:cubicBezTo>
                    <a:pt x="10958" y="1"/>
                    <a:pt x="10848" y="11"/>
                    <a:pt x="10737" y="32"/>
                  </a:cubicBezTo>
                  <a:lnTo>
                    <a:pt x="0" y="2103"/>
                  </a:lnTo>
                  <a:lnTo>
                    <a:pt x="0" y="2103"/>
                  </a:lnTo>
                  <a:lnTo>
                    <a:pt x="12524" y="824"/>
                  </a:lnTo>
                  <a:cubicBezTo>
                    <a:pt x="12214" y="325"/>
                    <a:pt x="11670" y="1"/>
                    <a:pt x="110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5" name="Google Shape;185;p1"/>
            <p:cNvSpPr/>
            <p:nvPr/>
          </p:nvSpPr>
          <p:spPr>
            <a:xfrm>
              <a:off x="2062350" y="2248825"/>
              <a:ext cx="375025" cy="224300"/>
            </a:xfrm>
            <a:custGeom>
              <a:avLst/>
              <a:gdLst/>
              <a:ahLst/>
              <a:cxnLst/>
              <a:rect l="l" t="t" r="r" b="b"/>
              <a:pathLst>
                <a:path w="15001" h="8972" extrusionOk="0">
                  <a:moveTo>
                    <a:pt x="12971" y="0"/>
                  </a:moveTo>
                  <a:lnTo>
                    <a:pt x="630" y="6658"/>
                  </a:lnTo>
                  <a:lnTo>
                    <a:pt x="1" y="8972"/>
                  </a:lnTo>
                  <a:lnTo>
                    <a:pt x="996" y="7165"/>
                  </a:lnTo>
                  <a:lnTo>
                    <a:pt x="12586" y="1116"/>
                  </a:lnTo>
                  <a:lnTo>
                    <a:pt x="15001" y="568"/>
                  </a:lnTo>
                  <a:lnTo>
                    <a:pt x="129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6" name="Google Shape;186;p1"/>
            <p:cNvSpPr/>
            <p:nvPr/>
          </p:nvSpPr>
          <p:spPr>
            <a:xfrm>
              <a:off x="1674675" y="2483750"/>
              <a:ext cx="369450" cy="375550"/>
            </a:xfrm>
            <a:custGeom>
              <a:avLst/>
              <a:gdLst/>
              <a:ahLst/>
              <a:cxnLst/>
              <a:rect l="l" t="t" r="r" b="b"/>
              <a:pathLst>
                <a:path w="14778" h="15022" extrusionOk="0">
                  <a:moveTo>
                    <a:pt x="14777" y="1"/>
                  </a:moveTo>
                  <a:lnTo>
                    <a:pt x="12220" y="224"/>
                  </a:lnTo>
                  <a:lnTo>
                    <a:pt x="1" y="10454"/>
                  </a:lnTo>
                  <a:lnTo>
                    <a:pt x="731" y="15021"/>
                  </a:lnTo>
                  <a:lnTo>
                    <a:pt x="1198" y="10901"/>
                  </a:lnTo>
                  <a:lnTo>
                    <a:pt x="12382" y="1198"/>
                  </a:lnTo>
                  <a:lnTo>
                    <a:pt x="1477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7" name="Google Shape;187;p1"/>
            <p:cNvSpPr/>
            <p:nvPr/>
          </p:nvSpPr>
          <p:spPr>
            <a:xfrm>
              <a:off x="1355500" y="2851750"/>
              <a:ext cx="313125" cy="264300"/>
            </a:xfrm>
            <a:custGeom>
              <a:avLst/>
              <a:gdLst/>
              <a:ahLst/>
              <a:cxnLst/>
              <a:rect l="l" t="t" r="r" b="b"/>
              <a:pathLst>
                <a:path w="12525" h="10572" extrusionOk="0">
                  <a:moveTo>
                    <a:pt x="8238" y="0"/>
                  </a:moveTo>
                  <a:cubicBezTo>
                    <a:pt x="8024" y="0"/>
                    <a:pt x="7832" y="24"/>
                    <a:pt x="7673" y="78"/>
                  </a:cubicBezTo>
                  <a:cubicBezTo>
                    <a:pt x="6130" y="606"/>
                    <a:pt x="4385" y="1275"/>
                    <a:pt x="3979" y="1742"/>
                  </a:cubicBezTo>
                  <a:cubicBezTo>
                    <a:pt x="3207" y="2574"/>
                    <a:pt x="3045" y="4949"/>
                    <a:pt x="1726" y="6634"/>
                  </a:cubicBezTo>
                  <a:cubicBezTo>
                    <a:pt x="1482" y="6959"/>
                    <a:pt x="853" y="7730"/>
                    <a:pt x="0" y="8785"/>
                  </a:cubicBezTo>
                  <a:lnTo>
                    <a:pt x="528" y="10572"/>
                  </a:lnTo>
                  <a:lnTo>
                    <a:pt x="1401" y="8664"/>
                  </a:lnTo>
                  <a:cubicBezTo>
                    <a:pt x="1401" y="8664"/>
                    <a:pt x="4080" y="6269"/>
                    <a:pt x="4364" y="4726"/>
                  </a:cubicBezTo>
                  <a:cubicBezTo>
                    <a:pt x="4649" y="3183"/>
                    <a:pt x="5095" y="2716"/>
                    <a:pt x="6902" y="1539"/>
                  </a:cubicBezTo>
                  <a:cubicBezTo>
                    <a:pt x="7619" y="1072"/>
                    <a:pt x="8654" y="931"/>
                    <a:pt x="9641" y="931"/>
                  </a:cubicBezTo>
                  <a:cubicBezTo>
                    <a:pt x="11138" y="931"/>
                    <a:pt x="12524" y="1255"/>
                    <a:pt x="12524" y="1255"/>
                  </a:cubicBezTo>
                  <a:cubicBezTo>
                    <a:pt x="12524" y="1255"/>
                    <a:pt x="9794" y="0"/>
                    <a:pt x="823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8" name="Google Shape;188;p1"/>
            <p:cNvSpPr/>
            <p:nvPr/>
          </p:nvSpPr>
          <p:spPr>
            <a:xfrm>
              <a:off x="1121050" y="3061225"/>
              <a:ext cx="247675" cy="295850"/>
            </a:xfrm>
            <a:custGeom>
              <a:avLst/>
              <a:gdLst/>
              <a:ahLst/>
              <a:cxnLst/>
              <a:rect l="l" t="t" r="r" b="b"/>
              <a:pathLst>
                <a:path w="9907" h="11834" extrusionOk="0">
                  <a:moveTo>
                    <a:pt x="9703" y="0"/>
                  </a:moveTo>
                  <a:cubicBezTo>
                    <a:pt x="9520" y="203"/>
                    <a:pt x="9338" y="447"/>
                    <a:pt x="9135" y="691"/>
                  </a:cubicBezTo>
                  <a:cubicBezTo>
                    <a:pt x="9196" y="1117"/>
                    <a:pt x="9236" y="1563"/>
                    <a:pt x="9236" y="2010"/>
                  </a:cubicBezTo>
                  <a:cubicBezTo>
                    <a:pt x="9236" y="6902"/>
                    <a:pt x="5380" y="10900"/>
                    <a:pt x="569" y="11144"/>
                  </a:cubicBezTo>
                  <a:cubicBezTo>
                    <a:pt x="366" y="11387"/>
                    <a:pt x="184" y="11611"/>
                    <a:pt x="1" y="11834"/>
                  </a:cubicBezTo>
                  <a:lnTo>
                    <a:pt x="82" y="11834"/>
                  </a:lnTo>
                  <a:cubicBezTo>
                    <a:pt x="5502" y="11834"/>
                    <a:pt x="9906" y="7429"/>
                    <a:pt x="9906" y="2010"/>
                  </a:cubicBezTo>
                  <a:cubicBezTo>
                    <a:pt x="9906" y="1320"/>
                    <a:pt x="9845" y="650"/>
                    <a:pt x="9703" y="0"/>
                  </a:cubicBezTo>
                  <a:close/>
                </a:path>
              </a:pathLst>
            </a:custGeom>
            <a:solidFill>
              <a:srgbClr val="C1C1C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9" name="Google Shape;189;p1"/>
            <p:cNvSpPr/>
            <p:nvPr/>
          </p:nvSpPr>
          <p:spPr>
            <a:xfrm>
              <a:off x="1299675" y="3850300"/>
              <a:ext cx="98975" cy="436925"/>
            </a:xfrm>
            <a:custGeom>
              <a:avLst/>
              <a:gdLst/>
              <a:ahLst/>
              <a:cxnLst/>
              <a:rect l="l" t="t" r="r" b="b"/>
              <a:pathLst>
                <a:path w="3959" h="17477" extrusionOk="0">
                  <a:moveTo>
                    <a:pt x="2984" y="0"/>
                  </a:moveTo>
                  <a:lnTo>
                    <a:pt x="1" y="17476"/>
                  </a:lnTo>
                  <a:lnTo>
                    <a:pt x="3959" y="792"/>
                  </a:lnTo>
                  <a:lnTo>
                    <a:pt x="298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0" name="Google Shape;190;p1"/>
            <p:cNvSpPr/>
            <p:nvPr/>
          </p:nvSpPr>
          <p:spPr>
            <a:xfrm>
              <a:off x="1387975" y="3826450"/>
              <a:ext cx="59400" cy="35550"/>
            </a:xfrm>
            <a:custGeom>
              <a:avLst/>
              <a:gdLst/>
              <a:ahLst/>
              <a:cxnLst/>
              <a:rect l="l" t="t" r="r" b="b"/>
              <a:pathLst>
                <a:path w="2376" h="1422" extrusionOk="0">
                  <a:moveTo>
                    <a:pt x="975" y="0"/>
                  </a:moveTo>
                  <a:lnTo>
                    <a:pt x="0" y="609"/>
                  </a:lnTo>
                  <a:lnTo>
                    <a:pt x="975" y="1421"/>
                  </a:lnTo>
                  <a:lnTo>
                    <a:pt x="2375" y="954"/>
                  </a:lnTo>
                  <a:lnTo>
                    <a:pt x="97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1" name="Google Shape;191;p1"/>
            <p:cNvSpPr/>
            <p:nvPr/>
          </p:nvSpPr>
          <p:spPr>
            <a:xfrm>
              <a:off x="1506200" y="2736975"/>
              <a:ext cx="131450" cy="102025"/>
            </a:xfrm>
            <a:custGeom>
              <a:avLst/>
              <a:gdLst/>
              <a:ahLst/>
              <a:cxnLst/>
              <a:rect l="l" t="t" r="r" b="b"/>
              <a:pathLst>
                <a:path w="5258" h="4081" extrusionOk="0">
                  <a:moveTo>
                    <a:pt x="4974" y="0"/>
                  </a:moveTo>
                  <a:cubicBezTo>
                    <a:pt x="2497" y="0"/>
                    <a:pt x="468" y="1746"/>
                    <a:pt x="1" y="4080"/>
                  </a:cubicBezTo>
                  <a:cubicBezTo>
                    <a:pt x="853" y="2192"/>
                    <a:pt x="2761" y="873"/>
                    <a:pt x="4974" y="873"/>
                  </a:cubicBezTo>
                  <a:lnTo>
                    <a:pt x="5055" y="873"/>
                  </a:lnTo>
                  <a:lnTo>
                    <a:pt x="5258" y="21"/>
                  </a:lnTo>
                  <a:cubicBezTo>
                    <a:pt x="5156" y="0"/>
                    <a:pt x="5075" y="0"/>
                    <a:pt x="49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2" name="Google Shape;192;p1"/>
            <p:cNvSpPr/>
            <p:nvPr/>
          </p:nvSpPr>
          <p:spPr>
            <a:xfrm>
              <a:off x="1038350" y="3368725"/>
              <a:ext cx="97950" cy="188300"/>
            </a:xfrm>
            <a:custGeom>
              <a:avLst/>
              <a:gdLst/>
              <a:ahLst/>
              <a:cxnLst/>
              <a:rect l="l" t="t" r="r" b="b"/>
              <a:pathLst>
                <a:path w="3918" h="7532" extrusionOk="0">
                  <a:moveTo>
                    <a:pt x="2923" y="1"/>
                  </a:moveTo>
                  <a:lnTo>
                    <a:pt x="0" y="3553"/>
                  </a:lnTo>
                  <a:lnTo>
                    <a:pt x="427" y="7531"/>
                  </a:lnTo>
                  <a:lnTo>
                    <a:pt x="873" y="3979"/>
                  </a:lnTo>
                  <a:lnTo>
                    <a:pt x="391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3" name="Google Shape;193;p1"/>
            <p:cNvSpPr/>
            <p:nvPr/>
          </p:nvSpPr>
          <p:spPr>
            <a:xfrm>
              <a:off x="411650" y="3545825"/>
              <a:ext cx="626725" cy="879425"/>
            </a:xfrm>
            <a:custGeom>
              <a:avLst/>
              <a:gdLst/>
              <a:ahLst/>
              <a:cxnLst/>
              <a:rect l="l" t="t" r="r" b="b"/>
              <a:pathLst>
                <a:path w="25069" h="35177" extrusionOk="0">
                  <a:moveTo>
                    <a:pt x="23242" y="1"/>
                  </a:moveTo>
                  <a:lnTo>
                    <a:pt x="1" y="35176"/>
                  </a:lnTo>
                  <a:lnTo>
                    <a:pt x="25068" y="1462"/>
                  </a:lnTo>
                  <a:lnTo>
                    <a:pt x="2324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4" name="Google Shape;194;p1"/>
            <p:cNvSpPr/>
            <p:nvPr/>
          </p:nvSpPr>
          <p:spPr>
            <a:xfrm>
              <a:off x="2167900" y="2926925"/>
              <a:ext cx="320225" cy="141425"/>
            </a:xfrm>
            <a:custGeom>
              <a:avLst/>
              <a:gdLst/>
              <a:ahLst/>
              <a:cxnLst/>
              <a:rect l="l" t="t" r="r" b="b"/>
              <a:pathLst>
                <a:path w="12809" h="5657" extrusionOk="0">
                  <a:moveTo>
                    <a:pt x="10957" y="1"/>
                  </a:moveTo>
                  <a:cubicBezTo>
                    <a:pt x="7302" y="1"/>
                    <a:pt x="1" y="4175"/>
                    <a:pt x="1" y="4175"/>
                  </a:cubicBezTo>
                  <a:lnTo>
                    <a:pt x="1" y="5657"/>
                  </a:lnTo>
                  <a:cubicBezTo>
                    <a:pt x="1" y="5657"/>
                    <a:pt x="407" y="4621"/>
                    <a:pt x="549" y="4439"/>
                  </a:cubicBezTo>
                  <a:cubicBezTo>
                    <a:pt x="691" y="4256"/>
                    <a:pt x="4629" y="2754"/>
                    <a:pt x="7673" y="1414"/>
                  </a:cubicBezTo>
                  <a:cubicBezTo>
                    <a:pt x="9231" y="719"/>
                    <a:pt x="10538" y="549"/>
                    <a:pt x="11444" y="549"/>
                  </a:cubicBezTo>
                  <a:cubicBezTo>
                    <a:pt x="12310" y="549"/>
                    <a:pt x="12809" y="704"/>
                    <a:pt x="12809" y="704"/>
                  </a:cubicBezTo>
                  <a:cubicBezTo>
                    <a:pt x="12667" y="562"/>
                    <a:pt x="12525" y="460"/>
                    <a:pt x="12362" y="339"/>
                  </a:cubicBezTo>
                  <a:cubicBezTo>
                    <a:pt x="12011" y="103"/>
                    <a:pt x="11528" y="1"/>
                    <a:pt x="1095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5" name="Google Shape;195;p1"/>
            <p:cNvSpPr/>
            <p:nvPr/>
          </p:nvSpPr>
          <p:spPr>
            <a:xfrm>
              <a:off x="1630525" y="3068325"/>
              <a:ext cx="516600" cy="251725"/>
            </a:xfrm>
            <a:custGeom>
              <a:avLst/>
              <a:gdLst/>
              <a:ahLst/>
              <a:cxnLst/>
              <a:rect l="l" t="t" r="r" b="b"/>
              <a:pathLst>
                <a:path w="20664" h="10069" extrusionOk="0">
                  <a:moveTo>
                    <a:pt x="19202" y="1"/>
                  </a:moveTo>
                  <a:lnTo>
                    <a:pt x="1" y="10068"/>
                  </a:lnTo>
                  <a:cubicBezTo>
                    <a:pt x="6" y="10068"/>
                    <a:pt x="11" y="10069"/>
                    <a:pt x="17" y="10069"/>
                  </a:cubicBezTo>
                  <a:cubicBezTo>
                    <a:pt x="1774" y="10069"/>
                    <a:pt x="19080" y="447"/>
                    <a:pt x="19080" y="447"/>
                  </a:cubicBezTo>
                  <a:lnTo>
                    <a:pt x="20664" y="447"/>
                  </a:lnTo>
                  <a:lnTo>
                    <a:pt x="204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6" name="Google Shape;196;p1"/>
            <p:cNvSpPr/>
            <p:nvPr/>
          </p:nvSpPr>
          <p:spPr>
            <a:xfrm>
              <a:off x="2209000" y="2407125"/>
              <a:ext cx="280150" cy="199975"/>
            </a:xfrm>
            <a:custGeom>
              <a:avLst/>
              <a:gdLst/>
              <a:ahLst/>
              <a:cxnLst/>
              <a:rect l="l" t="t" r="r" b="b"/>
              <a:pathLst>
                <a:path w="11206" h="7999" extrusionOk="0">
                  <a:moveTo>
                    <a:pt x="11205" y="1"/>
                  </a:moveTo>
                  <a:lnTo>
                    <a:pt x="11205" y="1"/>
                  </a:lnTo>
                  <a:cubicBezTo>
                    <a:pt x="11144" y="21"/>
                    <a:pt x="11104" y="21"/>
                    <a:pt x="11104" y="21"/>
                  </a:cubicBezTo>
                  <a:lnTo>
                    <a:pt x="1" y="7917"/>
                  </a:lnTo>
                  <a:lnTo>
                    <a:pt x="508" y="7998"/>
                  </a:lnTo>
                  <a:lnTo>
                    <a:pt x="11104" y="833"/>
                  </a:lnTo>
                  <a:lnTo>
                    <a:pt x="1120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7" name="Google Shape;197;p1"/>
            <p:cNvSpPr/>
            <p:nvPr/>
          </p:nvSpPr>
          <p:spPr>
            <a:xfrm>
              <a:off x="1848225" y="2649700"/>
              <a:ext cx="293325" cy="340500"/>
            </a:xfrm>
            <a:custGeom>
              <a:avLst/>
              <a:gdLst/>
              <a:ahLst/>
              <a:cxnLst/>
              <a:rect l="l" t="t" r="r" b="b"/>
              <a:pathLst>
                <a:path w="11733" h="13620" extrusionOk="0">
                  <a:moveTo>
                    <a:pt x="11712" y="0"/>
                  </a:moveTo>
                  <a:lnTo>
                    <a:pt x="0" y="13620"/>
                  </a:lnTo>
                  <a:lnTo>
                    <a:pt x="569" y="13620"/>
                  </a:lnTo>
                  <a:lnTo>
                    <a:pt x="11732" y="1096"/>
                  </a:lnTo>
                  <a:lnTo>
                    <a:pt x="1173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8" name="Google Shape;198;p1"/>
            <p:cNvSpPr/>
            <p:nvPr/>
          </p:nvSpPr>
          <p:spPr>
            <a:xfrm>
              <a:off x="2544425" y="2289925"/>
              <a:ext cx="241575" cy="107075"/>
            </a:xfrm>
            <a:custGeom>
              <a:avLst/>
              <a:gdLst/>
              <a:ahLst/>
              <a:cxnLst/>
              <a:rect l="l" t="t" r="r" b="b"/>
              <a:pathLst>
                <a:path w="9663" h="4283" extrusionOk="0">
                  <a:moveTo>
                    <a:pt x="9662" y="0"/>
                  </a:moveTo>
                  <a:lnTo>
                    <a:pt x="9662" y="0"/>
                  </a:lnTo>
                  <a:cubicBezTo>
                    <a:pt x="9622" y="20"/>
                    <a:pt x="8445" y="792"/>
                    <a:pt x="6354" y="1746"/>
                  </a:cubicBezTo>
                  <a:cubicBezTo>
                    <a:pt x="5055" y="2355"/>
                    <a:pt x="2091" y="3329"/>
                    <a:pt x="1" y="3999"/>
                  </a:cubicBezTo>
                  <a:lnTo>
                    <a:pt x="346" y="4283"/>
                  </a:lnTo>
                  <a:lnTo>
                    <a:pt x="6476" y="2233"/>
                  </a:lnTo>
                  <a:cubicBezTo>
                    <a:pt x="7754" y="1807"/>
                    <a:pt x="8850" y="1015"/>
                    <a:pt x="966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9" name="Google Shape;199;p1"/>
            <p:cNvSpPr/>
            <p:nvPr/>
          </p:nvSpPr>
          <p:spPr>
            <a:xfrm>
              <a:off x="1984225" y="2412200"/>
              <a:ext cx="83750" cy="57875"/>
            </a:xfrm>
            <a:custGeom>
              <a:avLst/>
              <a:gdLst/>
              <a:ahLst/>
              <a:cxnLst/>
              <a:rect l="l" t="t" r="r" b="b"/>
              <a:pathLst>
                <a:path w="3350" h="2315" extrusionOk="0">
                  <a:moveTo>
                    <a:pt x="2476" y="1"/>
                  </a:moveTo>
                  <a:cubicBezTo>
                    <a:pt x="1157" y="1"/>
                    <a:pt x="81" y="1016"/>
                    <a:pt x="0" y="2315"/>
                  </a:cubicBezTo>
                  <a:cubicBezTo>
                    <a:pt x="284" y="1259"/>
                    <a:pt x="1259" y="488"/>
                    <a:pt x="2395" y="488"/>
                  </a:cubicBezTo>
                  <a:cubicBezTo>
                    <a:pt x="2659" y="488"/>
                    <a:pt x="2923" y="549"/>
                    <a:pt x="3167" y="630"/>
                  </a:cubicBezTo>
                  <a:lnTo>
                    <a:pt x="3349" y="163"/>
                  </a:lnTo>
                  <a:cubicBezTo>
                    <a:pt x="3065" y="62"/>
                    <a:pt x="2781" y="1"/>
                    <a:pt x="247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0" name="Google Shape;200;p1"/>
            <p:cNvSpPr/>
            <p:nvPr/>
          </p:nvSpPr>
          <p:spPr>
            <a:xfrm>
              <a:off x="2407425" y="2199600"/>
              <a:ext cx="83750" cy="24875"/>
            </a:xfrm>
            <a:custGeom>
              <a:avLst/>
              <a:gdLst/>
              <a:ahLst/>
              <a:cxnLst/>
              <a:rect l="l" t="t" r="r" b="b"/>
              <a:pathLst>
                <a:path w="3350" h="995" extrusionOk="0">
                  <a:moveTo>
                    <a:pt x="1990" y="0"/>
                  </a:moveTo>
                  <a:cubicBezTo>
                    <a:pt x="1178" y="0"/>
                    <a:pt x="467" y="386"/>
                    <a:pt x="0" y="995"/>
                  </a:cubicBezTo>
                  <a:cubicBezTo>
                    <a:pt x="427" y="670"/>
                    <a:pt x="954" y="487"/>
                    <a:pt x="1543" y="487"/>
                  </a:cubicBezTo>
                  <a:cubicBezTo>
                    <a:pt x="2010" y="487"/>
                    <a:pt x="2456" y="609"/>
                    <a:pt x="2842" y="832"/>
                  </a:cubicBezTo>
                  <a:cubicBezTo>
                    <a:pt x="2984" y="711"/>
                    <a:pt x="3167" y="569"/>
                    <a:pt x="3349" y="406"/>
                  </a:cubicBezTo>
                  <a:cubicBezTo>
                    <a:pt x="2964" y="163"/>
                    <a:pt x="2497" y="0"/>
                    <a:pt x="199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1" name="Google Shape;201;p1"/>
            <p:cNvSpPr/>
            <p:nvPr/>
          </p:nvSpPr>
          <p:spPr>
            <a:xfrm>
              <a:off x="2270925" y="3027725"/>
              <a:ext cx="237500" cy="223300"/>
            </a:xfrm>
            <a:custGeom>
              <a:avLst/>
              <a:gdLst/>
              <a:ahLst/>
              <a:cxnLst/>
              <a:rect l="l" t="t" r="r" b="b"/>
              <a:pathLst>
                <a:path w="9500" h="8932" extrusionOk="0">
                  <a:moveTo>
                    <a:pt x="9500" y="1"/>
                  </a:moveTo>
                  <a:cubicBezTo>
                    <a:pt x="9500" y="1"/>
                    <a:pt x="7957" y="2558"/>
                    <a:pt x="6090" y="4081"/>
                  </a:cubicBezTo>
                  <a:cubicBezTo>
                    <a:pt x="4243" y="5603"/>
                    <a:pt x="0" y="8627"/>
                    <a:pt x="0" y="8627"/>
                  </a:cubicBezTo>
                  <a:lnTo>
                    <a:pt x="508" y="8932"/>
                  </a:lnTo>
                  <a:cubicBezTo>
                    <a:pt x="508" y="8932"/>
                    <a:pt x="6211" y="4771"/>
                    <a:pt x="7795" y="3066"/>
                  </a:cubicBezTo>
                  <a:cubicBezTo>
                    <a:pt x="8505" y="2294"/>
                    <a:pt x="9215" y="1178"/>
                    <a:pt x="9500" y="21"/>
                  </a:cubicBezTo>
                  <a:cubicBezTo>
                    <a:pt x="9500" y="21"/>
                    <a:pt x="9500" y="1"/>
                    <a:pt x="950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2" name="Google Shape;202;p1"/>
            <p:cNvSpPr/>
            <p:nvPr/>
          </p:nvSpPr>
          <p:spPr>
            <a:xfrm>
              <a:off x="2352100" y="3157650"/>
              <a:ext cx="206925" cy="158850"/>
            </a:xfrm>
            <a:custGeom>
              <a:avLst/>
              <a:gdLst/>
              <a:ahLst/>
              <a:cxnLst/>
              <a:rect l="l" t="t" r="r" b="b"/>
              <a:pathLst>
                <a:path w="8277" h="6354" extrusionOk="0">
                  <a:moveTo>
                    <a:pt x="8140" y="0"/>
                  </a:moveTo>
                  <a:cubicBezTo>
                    <a:pt x="8140" y="0"/>
                    <a:pt x="1056" y="5014"/>
                    <a:pt x="1" y="6353"/>
                  </a:cubicBezTo>
                  <a:cubicBezTo>
                    <a:pt x="2763" y="4292"/>
                    <a:pt x="7774" y="810"/>
                    <a:pt x="8128" y="810"/>
                  </a:cubicBezTo>
                  <a:cubicBezTo>
                    <a:pt x="8133" y="810"/>
                    <a:pt x="8137" y="811"/>
                    <a:pt x="8140" y="812"/>
                  </a:cubicBezTo>
                  <a:cubicBezTo>
                    <a:pt x="8147" y="814"/>
                    <a:pt x="8153" y="815"/>
                    <a:pt x="8159" y="815"/>
                  </a:cubicBezTo>
                  <a:cubicBezTo>
                    <a:pt x="8277" y="815"/>
                    <a:pt x="8218" y="426"/>
                    <a:pt x="814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03" name="Google Shape;203;p1"/>
          <p:cNvGrpSpPr/>
          <p:nvPr/>
        </p:nvGrpSpPr>
        <p:grpSpPr>
          <a:xfrm>
            <a:off x="6779025" y="349504"/>
            <a:ext cx="913425" cy="370975"/>
            <a:chOff x="6514150" y="4420266"/>
            <a:chExt cx="913425" cy="370975"/>
          </a:xfrm>
        </p:grpSpPr>
        <p:sp>
          <p:nvSpPr>
            <p:cNvPr id="204" name="Google Shape;204;p1"/>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5" name="Google Shape;205;p1"/>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06" name="Google Shape;206;p1"/>
          <p:cNvSpPr/>
          <p:nvPr/>
        </p:nvSpPr>
        <p:spPr>
          <a:xfrm>
            <a:off x="2086350" y="823325"/>
            <a:ext cx="1270200" cy="1270200"/>
          </a:xfrm>
          <a:prstGeom prst="ellipse">
            <a:avLst/>
          </a:prstGeom>
          <a:solidFill>
            <a:srgbClr val="6E79E4">
              <a:alpha val="3529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207" name="Google Shape;207;p1"/>
          <p:cNvGrpSpPr/>
          <p:nvPr/>
        </p:nvGrpSpPr>
        <p:grpSpPr>
          <a:xfrm>
            <a:off x="3091863" y="1052012"/>
            <a:ext cx="537556" cy="136576"/>
            <a:chOff x="2641350" y="846250"/>
            <a:chExt cx="413600" cy="105075"/>
          </a:xfrm>
        </p:grpSpPr>
        <p:sp>
          <p:nvSpPr>
            <p:cNvPr id="208" name="Google Shape;208;p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9" name="Google Shape;209;p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0" name="Google Shape;210;p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1" name="Google Shape;211;p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cxnSp>
        <p:nvCxnSpPr>
          <p:cNvPr id="212" name="Google Shape;212;p1"/>
          <p:cNvCxnSpPr/>
          <p:nvPr/>
        </p:nvCxnSpPr>
        <p:spPr>
          <a:xfrm rot="10800000" flipH="1">
            <a:off x="3459250" y="3707110"/>
            <a:ext cx="4990500" cy="11400"/>
          </a:xfrm>
          <a:prstGeom prst="straightConnector1">
            <a:avLst/>
          </a:prstGeom>
          <a:noFill/>
          <a:ln w="19050" cap="flat" cmpd="sng">
            <a:solidFill>
              <a:schemeClr val="dk1"/>
            </a:solidFill>
            <a:prstDash val="solid"/>
            <a:round/>
            <a:headEnd type="none" w="sm" len="sm"/>
            <a:tailEnd type="none" w="sm" len="sm"/>
          </a:ln>
        </p:spPr>
      </p:cxnSp>
      <p:sp>
        <p:nvSpPr>
          <p:cNvPr id="213" name="Google Shape;213;p1"/>
          <p:cNvSpPr txBox="1">
            <a:spLocks noGrp="1"/>
          </p:cNvSpPr>
          <p:nvPr>
            <p:ph type="subTitle" idx="2"/>
          </p:nvPr>
        </p:nvSpPr>
        <p:spPr>
          <a:xfrm>
            <a:off x="3356550" y="3840335"/>
            <a:ext cx="4412100" cy="613308"/>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r>
              <a:rPr lang="en-US"/>
              <a:t>Author: Alex Krizhevsky</a:t>
            </a:r>
          </a:p>
          <a:p>
            <a:pPr marL="0" lvl="0" indent="0" algn="l" rtl="0">
              <a:spcBef>
                <a:spcPts val="0"/>
              </a:spcBef>
              <a:spcAft>
                <a:spcPts val="0"/>
              </a:spcAft>
              <a:buClr>
                <a:schemeClr val="hlink"/>
              </a:buClr>
              <a:buSzPts val="1400"/>
              <a:buFont typeface="Arial" panose="020B0604020202020204"/>
              <a:buNone/>
            </a:pPr>
            <a:r>
              <a:rPr lang="en-US"/>
              <a:t>GVHD: TS. Trương Ngọc Sơn</a:t>
            </a:r>
          </a:p>
          <a:p>
            <a:pPr marL="0" lvl="0" indent="0" algn="l" rtl="0">
              <a:lnSpc>
                <a:spcPct val="100000"/>
              </a:lnSpc>
              <a:spcBef>
                <a:spcPts val="0"/>
              </a:spcBef>
              <a:spcAft>
                <a:spcPts val="0"/>
              </a:spcAft>
              <a:buSzPts val="1400"/>
              <a:buNone/>
            </a:pPr>
            <a:r>
              <a:rPr lang="en-US"/>
              <a:t>Presentation: Group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g1297482b370_0_11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en-US"/>
              <a:t>OVERLAPPING MAX POOLING</a:t>
            </a:r>
          </a:p>
        </p:txBody>
      </p:sp>
      <p:sp>
        <p:nvSpPr>
          <p:cNvPr id="460" name="Google Shape;460;g1297482b370_0_113"/>
          <p:cNvSpPr/>
          <p:nvPr/>
        </p:nvSpPr>
        <p:spPr>
          <a:xfrm>
            <a:off x="1958924" y="1168199"/>
            <a:ext cx="5634900" cy="3530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1" name="Google Shape;461;g1297482b370_0_113"/>
          <p:cNvSpPr txBox="1">
            <a:spLocks noGrp="1"/>
          </p:cNvSpPr>
          <p:nvPr>
            <p:ph type="subTitle" idx="1"/>
          </p:nvPr>
        </p:nvSpPr>
        <p:spPr>
          <a:xfrm>
            <a:off x="1949135" y="1571070"/>
            <a:ext cx="5634900" cy="2910300"/>
          </a:xfrm>
          <a:prstGeom prst="rect">
            <a:avLst/>
          </a:prstGeom>
          <a:noFill/>
          <a:ln>
            <a:noFill/>
          </a:ln>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SzPts val="1400"/>
              <a:buFont typeface="Noto Sans Symbols"/>
              <a:buChar char="❖"/>
            </a:pPr>
            <a:r>
              <a:rPr lang="en-US">
                <a:solidFill>
                  <a:schemeClr val="accent2"/>
                </a:solidFill>
              </a:rPr>
              <a:t>Lớp Max Pooling thường được sử dụng để giảm chiều rộng và chiều dài của các tensor nhưng vẫn giữ nguyên chiều sâu. </a:t>
            </a:r>
            <a:endParaRPr>
              <a:solidFill>
                <a:schemeClr val="accent2"/>
              </a:solidFill>
            </a:endParaRPr>
          </a:p>
          <a:p>
            <a:pPr marL="285750" lvl="0" indent="-285750" algn="l" rtl="0">
              <a:lnSpc>
                <a:spcPct val="100000"/>
              </a:lnSpc>
              <a:spcBef>
                <a:spcPts val="0"/>
              </a:spcBef>
              <a:spcAft>
                <a:spcPts val="0"/>
              </a:spcAft>
              <a:buSzPts val="1400"/>
              <a:buFont typeface="Noto Sans Symbols"/>
              <a:buChar char="❖"/>
            </a:pPr>
            <a:r>
              <a:rPr lang="en-US">
                <a:solidFill>
                  <a:schemeClr val="accent2"/>
                </a:solidFill>
              </a:rPr>
              <a:t>Lớp Pooling của CNN được định nghĩa bởi window size và tốc độ stride. Trong trường hợp window size = stride, các output của các window sẽ độc lập lẫn nhau. Nhưng khi window size &gt; stride, các output của các window sẽ có ràng buộc lẫn nhau bởi các window bị overlap. </a:t>
            </a:r>
            <a:endParaRPr>
              <a:solidFill>
                <a:schemeClr val="accent2"/>
              </a:solidFill>
            </a:endParaRPr>
          </a:p>
          <a:p>
            <a:pPr marL="285750" lvl="0" indent="-285750" algn="l" rtl="0">
              <a:lnSpc>
                <a:spcPct val="100000"/>
              </a:lnSpc>
              <a:spcBef>
                <a:spcPts val="0"/>
              </a:spcBef>
              <a:spcAft>
                <a:spcPts val="0"/>
              </a:spcAft>
              <a:buSzPts val="1400"/>
              <a:buFont typeface="Noto Sans Symbols"/>
              <a:buChar char="❖"/>
            </a:pPr>
            <a:r>
              <a:rPr lang="en-US"/>
              <a:t>T</a:t>
            </a:r>
            <a:r>
              <a:rPr lang="en-US">
                <a:solidFill>
                  <a:schemeClr val="accent2"/>
                </a:solidFill>
              </a:rPr>
              <a:t>rong bài báo của tác giả có viết, việc sử d</a:t>
            </a:r>
            <a:r>
              <a:rPr lang="en-US"/>
              <a:t>ụng</a:t>
            </a:r>
            <a:r>
              <a:rPr lang="en-US">
                <a:solidFill>
                  <a:schemeClr val="accent2"/>
                </a:solidFill>
              </a:rPr>
              <a:t> window size = 3, stride = 2 giúp cải thiện sai số khoảng 0.3% - 0.4% khi so với việc sử dụng window size = 2 và stride = 2.</a:t>
            </a:r>
            <a:endParaRPr>
              <a:solidFill>
                <a:schemeClr val="accent2"/>
              </a:solidFill>
            </a:endParaRPr>
          </a:p>
        </p:txBody>
      </p:sp>
      <p:cxnSp>
        <p:nvCxnSpPr>
          <p:cNvPr id="462" name="Google Shape;462;g1297482b370_0_113"/>
          <p:cNvCxnSpPr/>
          <p:nvPr/>
        </p:nvCxnSpPr>
        <p:spPr>
          <a:xfrm rot="10800000" flipH="1">
            <a:off x="3433500" y="4128122"/>
            <a:ext cx="4990500" cy="11400"/>
          </a:xfrm>
          <a:prstGeom prst="straightConnector1">
            <a:avLst/>
          </a:prstGeom>
          <a:noFill/>
          <a:ln w="19050" cap="flat" cmpd="sng">
            <a:solidFill>
              <a:schemeClr val="dk1"/>
            </a:solidFill>
            <a:prstDash val="solid"/>
            <a:round/>
            <a:headEnd type="none" w="sm" len="sm"/>
            <a:tailEnd type="none" w="sm" len="sm"/>
          </a:ln>
        </p:spPr>
      </p:cxnSp>
      <p:grpSp>
        <p:nvGrpSpPr>
          <p:cNvPr id="463" name="Google Shape;463;g1297482b370_0_113"/>
          <p:cNvGrpSpPr/>
          <p:nvPr/>
        </p:nvGrpSpPr>
        <p:grpSpPr>
          <a:xfrm>
            <a:off x="2424337" y="4071238"/>
            <a:ext cx="537556" cy="136576"/>
            <a:chOff x="2641350" y="846250"/>
            <a:chExt cx="413600" cy="105075"/>
          </a:xfrm>
        </p:grpSpPr>
        <p:sp>
          <p:nvSpPr>
            <p:cNvPr id="464" name="Google Shape;464;g1297482b370_0_11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5" name="Google Shape;465;g1297482b370_0_11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6" name="Google Shape;466;g1297482b370_0_11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7" name="Google Shape;467;g1297482b370_0_11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g129c337a560_1_0"/>
          <p:cNvSpPr/>
          <p:nvPr/>
        </p:nvSpPr>
        <p:spPr>
          <a:xfrm>
            <a:off x="7119231" y="3911409"/>
            <a:ext cx="998400" cy="998400"/>
          </a:xfrm>
          <a:prstGeom prst="ellipse">
            <a:avLst/>
          </a:prstGeom>
          <a:solidFill>
            <a:srgbClr val="000000">
              <a:alpha val="376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3" name="Google Shape;473;g129c337a560_1_0"/>
          <p:cNvSpPr/>
          <p:nvPr/>
        </p:nvSpPr>
        <p:spPr>
          <a:xfrm>
            <a:off x="1441200" y="535050"/>
            <a:ext cx="6261600" cy="40734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4" name="Google Shape;474;g129c337a560_1_0"/>
          <p:cNvSpPr/>
          <p:nvPr/>
        </p:nvSpPr>
        <p:spPr>
          <a:xfrm>
            <a:off x="1782000" y="832059"/>
            <a:ext cx="5580000" cy="3440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5" name="Google Shape;475;g129c337a560_1_0"/>
          <p:cNvSpPr txBox="1">
            <a:spLocks noGrp="1"/>
          </p:cNvSpPr>
          <p:nvPr>
            <p:ph type="title"/>
          </p:nvPr>
        </p:nvSpPr>
        <p:spPr>
          <a:xfrm>
            <a:off x="2303742" y="2190967"/>
            <a:ext cx="4944900" cy="841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3600"/>
              <a:buNone/>
            </a:pPr>
            <a:r>
              <a:rPr lang="en-US"/>
              <a:t>ReLu Nonlinearity</a:t>
            </a:r>
          </a:p>
        </p:txBody>
      </p:sp>
      <p:sp>
        <p:nvSpPr>
          <p:cNvPr id="476" name="Google Shape;476;g129c337a560_1_0"/>
          <p:cNvSpPr txBox="1">
            <a:spLocks noGrp="1"/>
          </p:cNvSpPr>
          <p:nvPr>
            <p:ph type="title" idx="2"/>
          </p:nvPr>
        </p:nvSpPr>
        <p:spPr>
          <a:xfrm>
            <a:off x="5365842" y="1349167"/>
            <a:ext cx="1882800" cy="841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6000"/>
              <a:buNone/>
            </a:pPr>
            <a:r>
              <a:rPr lang="en-US"/>
              <a:t>04.</a:t>
            </a:r>
          </a:p>
        </p:txBody>
      </p:sp>
      <p:sp>
        <p:nvSpPr>
          <p:cNvPr id="477" name="Google Shape;477;g129c337a560_1_0"/>
          <p:cNvSpPr txBox="1">
            <a:spLocks noGrp="1"/>
          </p:cNvSpPr>
          <p:nvPr>
            <p:ph type="subTitle" idx="1"/>
          </p:nvPr>
        </p:nvSpPr>
        <p:spPr>
          <a:xfrm>
            <a:off x="1897842" y="3055967"/>
            <a:ext cx="5350800" cy="713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400"/>
              <a:buNone/>
            </a:pPr>
            <a:r>
              <a:rPr lang="en-US"/>
              <a:t>Hàm phi tuyến Rectified Linear Unit</a:t>
            </a:r>
          </a:p>
        </p:txBody>
      </p:sp>
      <p:grpSp>
        <p:nvGrpSpPr>
          <p:cNvPr id="478" name="Google Shape;478;g129c337a560_1_0"/>
          <p:cNvGrpSpPr/>
          <p:nvPr/>
        </p:nvGrpSpPr>
        <p:grpSpPr>
          <a:xfrm>
            <a:off x="5591900" y="1168204"/>
            <a:ext cx="3397850" cy="187275"/>
            <a:chOff x="-3237675" y="-1132050"/>
            <a:chExt cx="3397850" cy="187275"/>
          </a:xfrm>
        </p:grpSpPr>
        <p:sp>
          <p:nvSpPr>
            <p:cNvPr id="479" name="Google Shape;479;g129c337a560_1_0"/>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0" name="Google Shape;480;g129c337a560_1_0"/>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1" name="Google Shape;481;g129c337a560_1_0"/>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2" name="Google Shape;482;g129c337a560_1_0"/>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3" name="Google Shape;483;g129c337a560_1_0"/>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4" name="Google Shape;484;g129c337a560_1_0"/>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5" name="Google Shape;485;g129c337a560_1_0"/>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6" name="Google Shape;486;g129c337a560_1_0"/>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7" name="Google Shape;487;g129c337a560_1_0"/>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cxnSp>
        <p:nvCxnSpPr>
          <p:cNvPr id="488" name="Google Shape;488;g129c337a560_1_0"/>
          <p:cNvCxnSpPr/>
          <p:nvPr/>
        </p:nvCxnSpPr>
        <p:spPr>
          <a:xfrm rot="10800000" flipH="1">
            <a:off x="2195400" y="3762159"/>
            <a:ext cx="6957300" cy="22800"/>
          </a:xfrm>
          <a:prstGeom prst="straightConnector1">
            <a:avLst/>
          </a:prstGeom>
          <a:noFill/>
          <a:ln w="19050" cap="flat" cmpd="sng">
            <a:solidFill>
              <a:schemeClr val="dk1"/>
            </a:solidFill>
            <a:prstDash val="solid"/>
            <a:round/>
            <a:headEnd type="none" w="sm" len="sm"/>
            <a:tailEnd type="none" w="sm" len="sm"/>
          </a:ln>
        </p:spPr>
      </p:cxnSp>
      <p:grpSp>
        <p:nvGrpSpPr>
          <p:cNvPr id="489" name="Google Shape;489;g129c337a560_1_0"/>
          <p:cNvGrpSpPr/>
          <p:nvPr/>
        </p:nvGrpSpPr>
        <p:grpSpPr>
          <a:xfrm>
            <a:off x="1125238" y="3675408"/>
            <a:ext cx="772605" cy="196301"/>
            <a:chOff x="2641350" y="846250"/>
            <a:chExt cx="413600" cy="105075"/>
          </a:xfrm>
        </p:grpSpPr>
        <p:sp>
          <p:nvSpPr>
            <p:cNvPr id="490" name="Google Shape;490;g129c337a560_1_0"/>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1" name="Google Shape;491;g129c337a560_1_0"/>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2" name="Google Shape;492;g129c337a560_1_0"/>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3" name="Google Shape;493;g129c337a560_1_0"/>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g129c337a560_1_2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900"/>
              <a:buNone/>
            </a:pPr>
            <a:r>
              <a:rPr lang="en-US"/>
              <a:t>RELU</a:t>
            </a:r>
          </a:p>
        </p:txBody>
      </p:sp>
      <p:sp>
        <p:nvSpPr>
          <p:cNvPr id="499" name="Google Shape;499;g129c337a560_1_25"/>
          <p:cNvSpPr txBox="1"/>
          <p:nvPr/>
        </p:nvSpPr>
        <p:spPr>
          <a:xfrm>
            <a:off x="957251" y="1487469"/>
            <a:ext cx="3733800" cy="1947000"/>
          </a:xfrm>
          <a:prstGeom prst="rect">
            <a:avLst/>
          </a:prstGeom>
          <a:noFill/>
          <a:ln>
            <a:noFill/>
          </a:ln>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chemeClr val="accent2"/>
                </a:solidFill>
                <a:latin typeface="Raleway Medium"/>
                <a:ea typeface="Raleway Medium"/>
                <a:cs typeface="Raleway Medium"/>
                <a:sym typeface="Raleway Medium"/>
              </a:rPr>
              <a:t>ReLU viết tắt của Rectified Linear Unit, là 1 hàm phi tuyến. Với đầu ra là: ƒ (x) = max (0, x).</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accent2"/>
              </a:solidFill>
              <a:latin typeface="Raleway Medium"/>
              <a:ea typeface="Raleway Medium"/>
              <a:cs typeface="Raleway Medium"/>
              <a:sym typeface="Raleway Medium"/>
            </a:endParaRPr>
          </a:p>
          <a:p>
            <a:pPr marL="0" marR="0" lvl="0" indent="0" algn="just"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chemeClr val="accent2"/>
                </a:solidFill>
                <a:latin typeface="Raleway Medium"/>
                <a:ea typeface="Raleway Medium"/>
                <a:cs typeface="Raleway Medium"/>
                <a:sym typeface="Raleway Medium"/>
              </a:rPr>
              <a:t>Có 1 số hàm phi tuyến khác như tanh, sigmoid cũng có thể được sử dụng thay cho ReLU. Hầu hết người ta thường dùng ReLU vì nó có hiệu suất tốt.</a:t>
            </a:r>
            <a:endParaRPr sz="1400" b="0" i="0" u="none" strike="noStrike" cap="none">
              <a:solidFill>
                <a:schemeClr val="accent2"/>
              </a:solidFill>
              <a:latin typeface="Raleway Medium"/>
              <a:ea typeface="Raleway Medium"/>
              <a:cs typeface="Raleway Medium"/>
              <a:sym typeface="Raleway Medium"/>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accent2"/>
              </a:solidFill>
              <a:latin typeface="Raleway Medium"/>
              <a:ea typeface="Raleway Medium"/>
              <a:cs typeface="Raleway Medium"/>
              <a:sym typeface="Raleway Medium"/>
            </a:endParaRPr>
          </a:p>
        </p:txBody>
      </p:sp>
      <p:sp>
        <p:nvSpPr>
          <p:cNvPr id="500" name="Google Shape;500;g129c337a560_1_25"/>
          <p:cNvSpPr txBox="1"/>
          <p:nvPr/>
        </p:nvSpPr>
        <p:spPr>
          <a:xfrm>
            <a:off x="647651" y="4155365"/>
            <a:ext cx="1598700" cy="328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500"/>
              <a:buFont typeface="Arial" panose="020B0604020202020204"/>
              <a:buNone/>
            </a:pPr>
            <a:r>
              <a:rPr lang="en-US" sz="2500" b="0" i="0" u="none" strike="noStrike" cap="none">
                <a:solidFill>
                  <a:schemeClr val="accent2"/>
                </a:solidFill>
                <a:latin typeface="Bebas Neue" panose="020B0606020202050201"/>
                <a:ea typeface="Bebas Neue" panose="020B0606020202050201"/>
                <a:cs typeface="Bebas Neue" panose="020B0606020202050201"/>
                <a:sym typeface="Bebas Neue" panose="020B0606020202050201"/>
              </a:rPr>
              <a:t>Vai trò</a:t>
            </a:r>
            <a:endParaRPr sz="2500" b="0" i="0" u="none" strike="noStrike" cap="none">
              <a:solidFill>
                <a:schemeClr val="accent2"/>
              </a:solidFill>
              <a:latin typeface="Bebas Neue" panose="020B0606020202050201"/>
              <a:ea typeface="Bebas Neue" panose="020B0606020202050201"/>
              <a:cs typeface="Bebas Neue" panose="020B0606020202050201"/>
              <a:sym typeface="Bebas Neue" panose="020B0606020202050201"/>
            </a:endParaRPr>
          </a:p>
        </p:txBody>
      </p:sp>
      <p:sp>
        <p:nvSpPr>
          <p:cNvPr id="501" name="Google Shape;501;g129c337a560_1_25"/>
          <p:cNvSpPr txBox="1"/>
          <p:nvPr/>
        </p:nvSpPr>
        <p:spPr>
          <a:xfrm>
            <a:off x="2318262" y="4159265"/>
            <a:ext cx="5428800" cy="324900"/>
          </a:xfrm>
          <a:prstGeom prst="rect">
            <a:avLst/>
          </a:prstGeom>
          <a:noFill/>
          <a:ln>
            <a:noFill/>
          </a:ln>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chemeClr val="accent2"/>
                </a:solidFill>
                <a:latin typeface="Raleway Medium"/>
                <a:ea typeface="Raleway Medium"/>
                <a:cs typeface="Raleway Medium"/>
                <a:sym typeface="Raleway Medium"/>
              </a:rPr>
              <a:t>ReLU giới thiệu tính phi tuyến trong ConvNet. Vì dữ liệu trong thế giới mà chúng ta tìm hiểu là các giá trị tuyến tính không âm.</a:t>
            </a:r>
            <a:endParaRPr sz="1400" b="0" i="0" u="none" strike="noStrike" cap="none">
              <a:solidFill>
                <a:schemeClr val="accent2"/>
              </a:solidFill>
              <a:latin typeface="Raleway Medium"/>
              <a:ea typeface="Raleway Medium"/>
              <a:cs typeface="Raleway Medium"/>
              <a:sym typeface="Raleway Medium"/>
            </a:endParaRPr>
          </a:p>
        </p:txBody>
      </p:sp>
      <p:grpSp>
        <p:nvGrpSpPr>
          <p:cNvPr id="502" name="Google Shape;502;g129c337a560_1_25"/>
          <p:cNvGrpSpPr/>
          <p:nvPr/>
        </p:nvGrpSpPr>
        <p:grpSpPr>
          <a:xfrm rot="10800000">
            <a:off x="4305272" y="4810767"/>
            <a:ext cx="537556" cy="136576"/>
            <a:chOff x="2641350" y="846250"/>
            <a:chExt cx="413600" cy="105075"/>
          </a:xfrm>
        </p:grpSpPr>
        <p:sp>
          <p:nvSpPr>
            <p:cNvPr id="503" name="Google Shape;503;g129c337a560_1_25"/>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4" name="Google Shape;504;g129c337a560_1_25"/>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5" name="Google Shape;505;g129c337a560_1_25"/>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6" name="Google Shape;506;g129c337a560_1_25"/>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507" name="Google Shape;507;g129c337a560_1_25"/>
          <p:cNvGrpSpPr/>
          <p:nvPr/>
        </p:nvGrpSpPr>
        <p:grpSpPr>
          <a:xfrm>
            <a:off x="878338" y="983704"/>
            <a:ext cx="913425" cy="370975"/>
            <a:chOff x="6514150" y="4420266"/>
            <a:chExt cx="913425" cy="370975"/>
          </a:xfrm>
        </p:grpSpPr>
        <p:sp>
          <p:nvSpPr>
            <p:cNvPr id="508" name="Google Shape;508;g129c337a560_1_25"/>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9" name="Google Shape;509;g129c337a560_1_25"/>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pic>
        <p:nvPicPr>
          <p:cNvPr id="510" name="Google Shape;510;g129c337a560_1_25"/>
          <p:cNvPicPr preferRelativeResize="0"/>
          <p:nvPr/>
        </p:nvPicPr>
        <p:blipFill rotWithShape="1">
          <a:blip r:embed="rId3"/>
          <a:srcRect/>
          <a:stretch>
            <a:fillRect/>
          </a:stretch>
        </p:blipFill>
        <p:spPr>
          <a:xfrm>
            <a:off x="4759679" y="1487469"/>
            <a:ext cx="3534600" cy="2458200"/>
          </a:xfrm>
          <a:prstGeom prst="rect">
            <a:avLst/>
          </a:prstGeom>
          <a:noFill/>
          <a:ln>
            <a:noFill/>
          </a:ln>
        </p:spPr>
      </p:pic>
      <p:sp>
        <p:nvSpPr>
          <p:cNvPr id="511" name="Google Shape;511;g129c337a560_1_25"/>
          <p:cNvSpPr/>
          <p:nvPr/>
        </p:nvSpPr>
        <p:spPr>
          <a:xfrm>
            <a:off x="5056335" y="1994500"/>
            <a:ext cx="444040" cy="1188000"/>
          </a:xfrm>
          <a:custGeom>
            <a:avLst/>
            <a:gdLst/>
            <a:ahLst/>
            <a:cxnLst/>
            <a:rect l="l" t="t" r="r" b="b"/>
            <a:pathLst>
              <a:path w="444040" h="1188000" extrusionOk="0">
                <a:moveTo>
                  <a:pt x="4840" y="0"/>
                </a:moveTo>
                <a:cubicBezTo>
                  <a:pt x="-2960" y="235800"/>
                  <a:pt x="-10760" y="471600"/>
                  <a:pt x="62440" y="669600"/>
                </a:cubicBezTo>
                <a:cubicBezTo>
                  <a:pt x="135640" y="867600"/>
                  <a:pt x="289840" y="1027800"/>
                  <a:pt x="444040" y="1188000"/>
                </a:cubicBezTo>
              </a:path>
            </a:pathLst>
          </a:custGeom>
          <a:noFill/>
          <a:ln w="25400" cap="flat" cmpd="sng">
            <a:solidFill>
              <a:srgbClr val="292E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g129c337a560_1_4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en-US"/>
              <a:t>key opponent</a:t>
            </a:r>
          </a:p>
        </p:txBody>
      </p:sp>
      <p:sp>
        <p:nvSpPr>
          <p:cNvPr id="517" name="Google Shape;517;g129c337a560_1_42"/>
          <p:cNvSpPr/>
          <p:nvPr/>
        </p:nvSpPr>
        <p:spPr>
          <a:xfrm>
            <a:off x="1958925" y="1168200"/>
            <a:ext cx="5239800" cy="3440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518" name="Google Shape;518;g129c337a560_1_42"/>
          <p:cNvCxnSpPr/>
          <p:nvPr/>
        </p:nvCxnSpPr>
        <p:spPr>
          <a:xfrm rot="10800000" flipH="1">
            <a:off x="3459250" y="3912850"/>
            <a:ext cx="4990500" cy="11400"/>
          </a:xfrm>
          <a:prstGeom prst="straightConnector1">
            <a:avLst/>
          </a:prstGeom>
          <a:noFill/>
          <a:ln w="19050" cap="flat" cmpd="sng">
            <a:solidFill>
              <a:schemeClr val="dk1"/>
            </a:solidFill>
            <a:prstDash val="solid"/>
            <a:round/>
            <a:headEnd type="none" w="sm" len="sm"/>
            <a:tailEnd type="none" w="sm" len="sm"/>
          </a:ln>
        </p:spPr>
      </p:cxnSp>
      <p:grpSp>
        <p:nvGrpSpPr>
          <p:cNvPr id="519" name="Google Shape;519;g129c337a560_1_42"/>
          <p:cNvGrpSpPr/>
          <p:nvPr/>
        </p:nvGrpSpPr>
        <p:grpSpPr>
          <a:xfrm>
            <a:off x="2284812" y="3850266"/>
            <a:ext cx="537556" cy="136576"/>
            <a:chOff x="2641350" y="846250"/>
            <a:chExt cx="413600" cy="105075"/>
          </a:xfrm>
        </p:grpSpPr>
        <p:sp>
          <p:nvSpPr>
            <p:cNvPr id="520" name="Google Shape;520;g129c337a560_1_42"/>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1" name="Google Shape;521;g129c337a560_1_42"/>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2" name="Google Shape;522;g129c337a560_1_42"/>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3" name="Google Shape;523;g129c337a560_1_42"/>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pic>
        <p:nvPicPr>
          <p:cNvPr id="524" name="Google Shape;524;g129c337a560_1_42"/>
          <p:cNvPicPr preferRelativeResize="0"/>
          <p:nvPr/>
        </p:nvPicPr>
        <p:blipFill rotWithShape="1">
          <a:blip r:embed="rId3"/>
          <a:srcRect/>
          <a:stretch>
            <a:fillRect/>
          </a:stretch>
        </p:blipFill>
        <p:spPr>
          <a:xfrm>
            <a:off x="2136084" y="1219250"/>
            <a:ext cx="4891200" cy="2520300"/>
          </a:xfrm>
          <a:prstGeom prst="rect">
            <a:avLst/>
          </a:prstGeom>
          <a:noFill/>
          <a:ln>
            <a:noFill/>
          </a:ln>
        </p:spPr>
      </p:pic>
      <p:cxnSp>
        <p:nvCxnSpPr>
          <p:cNvPr id="525" name="Google Shape;525;g129c337a560_1_42"/>
          <p:cNvCxnSpPr/>
          <p:nvPr/>
        </p:nvCxnSpPr>
        <p:spPr>
          <a:xfrm>
            <a:off x="2436521" y="3477122"/>
            <a:ext cx="1645800" cy="0"/>
          </a:xfrm>
          <a:prstGeom prst="straightConnector1">
            <a:avLst/>
          </a:prstGeom>
          <a:noFill/>
          <a:ln w="28575" cap="flat" cmpd="sng">
            <a:solidFill>
              <a:srgbClr val="565FB5"/>
            </a:solidFill>
            <a:prstDash val="solid"/>
            <a:round/>
            <a:headEnd type="none" w="sm" len="sm"/>
            <a:tailEnd type="none" w="sm" len="sm"/>
          </a:ln>
        </p:spPr>
      </p:cxnSp>
      <p:sp>
        <p:nvSpPr>
          <p:cNvPr id="526" name="Google Shape;526;g129c337a560_1_42"/>
          <p:cNvSpPr/>
          <p:nvPr/>
        </p:nvSpPr>
        <p:spPr>
          <a:xfrm>
            <a:off x="4082400" y="1900800"/>
            <a:ext cx="1182168" cy="1577448"/>
          </a:xfrm>
          <a:custGeom>
            <a:avLst/>
            <a:gdLst/>
            <a:ahLst/>
            <a:cxnLst/>
            <a:rect l="l" t="t" r="r" b="b"/>
            <a:pathLst>
              <a:path w="1123200" h="1569600" extrusionOk="0">
                <a:moveTo>
                  <a:pt x="0" y="1569600"/>
                </a:moveTo>
                <a:cubicBezTo>
                  <a:pt x="88200" y="1537200"/>
                  <a:pt x="176400" y="1504800"/>
                  <a:pt x="309600" y="1281600"/>
                </a:cubicBezTo>
                <a:cubicBezTo>
                  <a:pt x="442800" y="1058400"/>
                  <a:pt x="663600" y="444000"/>
                  <a:pt x="799200" y="230400"/>
                </a:cubicBezTo>
                <a:cubicBezTo>
                  <a:pt x="934800" y="16800"/>
                  <a:pt x="1029000" y="8400"/>
                  <a:pt x="1123200" y="0"/>
                </a:cubicBezTo>
              </a:path>
            </a:pathLst>
          </a:custGeom>
          <a:noFill/>
          <a:ln w="25400" cap="flat" cmpd="sng">
            <a:solidFill>
              <a:srgbClr val="5058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cxnSp>
        <p:nvCxnSpPr>
          <p:cNvPr id="527" name="Google Shape;527;g129c337a560_1_42"/>
          <p:cNvCxnSpPr/>
          <p:nvPr/>
        </p:nvCxnSpPr>
        <p:spPr>
          <a:xfrm>
            <a:off x="5263200" y="1900800"/>
            <a:ext cx="1598400" cy="0"/>
          </a:xfrm>
          <a:prstGeom prst="straightConnector1">
            <a:avLst/>
          </a:prstGeom>
          <a:noFill/>
          <a:ln w="28575" cap="flat" cmpd="sng">
            <a:solidFill>
              <a:srgbClr val="565FB5"/>
            </a:solidFill>
            <a:prstDash val="solid"/>
            <a:round/>
            <a:headEnd type="none" w="sm" len="sm"/>
            <a:tailEnd type="none" w="sm" len="sm"/>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g1297482b370_0_193"/>
          <p:cNvSpPr/>
          <p:nvPr/>
        </p:nvSpPr>
        <p:spPr>
          <a:xfrm>
            <a:off x="7119231" y="3911409"/>
            <a:ext cx="998400" cy="998400"/>
          </a:xfrm>
          <a:prstGeom prst="ellipse">
            <a:avLst/>
          </a:prstGeom>
          <a:solidFill>
            <a:srgbClr val="000000">
              <a:alpha val="3804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3" name="Google Shape;533;g1297482b370_0_193"/>
          <p:cNvSpPr/>
          <p:nvPr/>
        </p:nvSpPr>
        <p:spPr>
          <a:xfrm>
            <a:off x="1441200" y="535050"/>
            <a:ext cx="6261600" cy="40734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4" name="Google Shape;534;g1297482b370_0_193"/>
          <p:cNvSpPr/>
          <p:nvPr/>
        </p:nvSpPr>
        <p:spPr>
          <a:xfrm>
            <a:off x="1782000" y="832059"/>
            <a:ext cx="5580000" cy="3440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5" name="Google Shape;535;g1297482b370_0_193"/>
          <p:cNvSpPr txBox="1">
            <a:spLocks noGrp="1"/>
          </p:cNvSpPr>
          <p:nvPr>
            <p:ph type="title"/>
          </p:nvPr>
        </p:nvSpPr>
        <p:spPr>
          <a:xfrm>
            <a:off x="2303750" y="2190981"/>
            <a:ext cx="4944900" cy="1484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3600"/>
              <a:buNone/>
            </a:pPr>
            <a:r>
              <a:rPr lang="en-US"/>
              <a:t>OVERFITTING</a:t>
            </a:r>
          </a:p>
          <a:p>
            <a:pPr marL="0" lvl="0" indent="0" algn="r" rtl="0">
              <a:lnSpc>
                <a:spcPct val="100000"/>
              </a:lnSpc>
              <a:spcBef>
                <a:spcPts val="0"/>
              </a:spcBef>
              <a:spcAft>
                <a:spcPts val="0"/>
              </a:spcAft>
              <a:buSzPts val="3600"/>
              <a:buNone/>
            </a:pPr>
            <a:r>
              <a:rPr lang="en-US"/>
              <a:t>PROBLEM</a:t>
            </a:r>
          </a:p>
        </p:txBody>
      </p:sp>
      <p:sp>
        <p:nvSpPr>
          <p:cNvPr id="536" name="Google Shape;536;g1297482b370_0_193"/>
          <p:cNvSpPr txBox="1">
            <a:spLocks noGrp="1"/>
          </p:cNvSpPr>
          <p:nvPr>
            <p:ph type="title" idx="2"/>
          </p:nvPr>
        </p:nvSpPr>
        <p:spPr>
          <a:xfrm>
            <a:off x="5365842" y="1349167"/>
            <a:ext cx="1882800" cy="841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6000"/>
              <a:buNone/>
            </a:pPr>
            <a:r>
              <a:rPr lang="en-US"/>
              <a:t>05.</a:t>
            </a:r>
          </a:p>
        </p:txBody>
      </p:sp>
      <p:grpSp>
        <p:nvGrpSpPr>
          <p:cNvPr id="537" name="Google Shape;537;g1297482b370_0_193"/>
          <p:cNvGrpSpPr/>
          <p:nvPr/>
        </p:nvGrpSpPr>
        <p:grpSpPr>
          <a:xfrm>
            <a:off x="5591900" y="1168204"/>
            <a:ext cx="3397850" cy="187275"/>
            <a:chOff x="-3237675" y="-1132050"/>
            <a:chExt cx="3397850" cy="187275"/>
          </a:xfrm>
        </p:grpSpPr>
        <p:sp>
          <p:nvSpPr>
            <p:cNvPr id="538" name="Google Shape;538;g1297482b370_0_193"/>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9" name="Google Shape;539;g1297482b370_0_193"/>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0" name="Google Shape;540;g1297482b370_0_193"/>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1" name="Google Shape;541;g1297482b370_0_193"/>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2" name="Google Shape;542;g1297482b370_0_193"/>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3" name="Google Shape;543;g1297482b370_0_193"/>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4" name="Google Shape;544;g1297482b370_0_193"/>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5" name="Google Shape;545;g1297482b370_0_193"/>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6" name="Google Shape;546;g1297482b370_0_193"/>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cxnSp>
        <p:nvCxnSpPr>
          <p:cNvPr id="547" name="Google Shape;547;g1297482b370_0_193"/>
          <p:cNvCxnSpPr/>
          <p:nvPr/>
        </p:nvCxnSpPr>
        <p:spPr>
          <a:xfrm rot="10800000" flipH="1">
            <a:off x="2195400" y="3762159"/>
            <a:ext cx="6957300" cy="22800"/>
          </a:xfrm>
          <a:prstGeom prst="straightConnector1">
            <a:avLst/>
          </a:prstGeom>
          <a:noFill/>
          <a:ln w="19050" cap="flat" cmpd="sng">
            <a:solidFill>
              <a:schemeClr val="dk1"/>
            </a:solidFill>
            <a:prstDash val="solid"/>
            <a:round/>
            <a:headEnd type="none" w="sm" len="sm"/>
            <a:tailEnd type="none" w="sm" len="sm"/>
          </a:ln>
        </p:spPr>
      </p:cxnSp>
      <p:grpSp>
        <p:nvGrpSpPr>
          <p:cNvPr id="548" name="Google Shape;548;g1297482b370_0_193"/>
          <p:cNvGrpSpPr/>
          <p:nvPr/>
        </p:nvGrpSpPr>
        <p:grpSpPr>
          <a:xfrm>
            <a:off x="1125238" y="3675408"/>
            <a:ext cx="772605" cy="196301"/>
            <a:chOff x="2641350" y="846250"/>
            <a:chExt cx="413600" cy="105075"/>
          </a:xfrm>
        </p:grpSpPr>
        <p:sp>
          <p:nvSpPr>
            <p:cNvPr id="549" name="Google Shape;549;g1297482b370_0_19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0" name="Google Shape;550;g1297482b370_0_19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1" name="Google Shape;551;g1297482b370_0_19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2" name="Google Shape;552;g1297482b370_0_19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g1297482b370_0_21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900"/>
              <a:buNone/>
            </a:pPr>
            <a:r>
              <a:rPr lang="en-US"/>
              <a:t>WHAT IS OVERFITTING ?</a:t>
            </a:r>
          </a:p>
        </p:txBody>
      </p:sp>
      <p:sp>
        <p:nvSpPr>
          <p:cNvPr id="558" name="Google Shape;558;g1297482b370_0_217"/>
          <p:cNvSpPr txBox="1"/>
          <p:nvPr/>
        </p:nvSpPr>
        <p:spPr>
          <a:xfrm>
            <a:off x="1056100" y="1354675"/>
            <a:ext cx="7074300" cy="1947000"/>
          </a:xfrm>
          <a:prstGeom prst="rect">
            <a:avLst/>
          </a:prstGeom>
          <a:noFill/>
          <a:ln>
            <a:noFill/>
          </a:ln>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panose="020B0604020202020204"/>
              <a:buNone/>
            </a:pPr>
            <a:r>
              <a:rPr lang="en-US" sz="1450">
                <a:solidFill>
                  <a:srgbClr val="1B1B1B"/>
                </a:solidFill>
              </a:rPr>
              <a:t>Overfitting là mô hình quá khít với dữ liệu, nó sẽ đúng trên tập training nhưng trên tập test thì kết quả rất tệ</a:t>
            </a:r>
            <a:endParaRPr sz="1450">
              <a:solidFill>
                <a:srgbClr val="1B1B1B"/>
              </a:solidFill>
            </a:endParaRPr>
          </a:p>
          <a:p>
            <a:pPr marL="0" marR="0" lvl="0" indent="0" algn="just" rtl="0">
              <a:lnSpc>
                <a:spcPct val="100000"/>
              </a:lnSpc>
              <a:spcBef>
                <a:spcPts val="0"/>
              </a:spcBef>
              <a:spcAft>
                <a:spcPts val="0"/>
              </a:spcAft>
              <a:buClr>
                <a:srgbClr val="000000"/>
              </a:buClr>
              <a:buSzPts val="1400"/>
              <a:buFont typeface="Arial" panose="020B0604020202020204"/>
              <a:buNone/>
            </a:pPr>
            <a:endParaRPr sz="1450">
              <a:solidFill>
                <a:srgbClr val="1B1B1B"/>
              </a:solidFill>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accent2"/>
              </a:solidFill>
              <a:latin typeface="Raleway Medium"/>
              <a:ea typeface="Raleway Medium"/>
              <a:cs typeface="Raleway Medium"/>
              <a:sym typeface="Raleway Medium"/>
            </a:endParaRPr>
          </a:p>
        </p:txBody>
      </p:sp>
      <p:grpSp>
        <p:nvGrpSpPr>
          <p:cNvPr id="559" name="Google Shape;559;g1297482b370_0_217"/>
          <p:cNvGrpSpPr/>
          <p:nvPr/>
        </p:nvGrpSpPr>
        <p:grpSpPr>
          <a:xfrm rot="10800000">
            <a:off x="4305272" y="4810767"/>
            <a:ext cx="537556" cy="136576"/>
            <a:chOff x="2641350" y="846250"/>
            <a:chExt cx="413600" cy="105075"/>
          </a:xfrm>
        </p:grpSpPr>
        <p:sp>
          <p:nvSpPr>
            <p:cNvPr id="560" name="Google Shape;560;g1297482b370_0_217"/>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61" name="Google Shape;561;g1297482b370_0_217"/>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62" name="Google Shape;562;g1297482b370_0_217"/>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63" name="Google Shape;563;g1297482b370_0_217"/>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564" name="Google Shape;564;g1297482b370_0_217"/>
          <p:cNvGrpSpPr/>
          <p:nvPr/>
        </p:nvGrpSpPr>
        <p:grpSpPr>
          <a:xfrm>
            <a:off x="878338" y="983704"/>
            <a:ext cx="913425" cy="370975"/>
            <a:chOff x="6514150" y="4420266"/>
            <a:chExt cx="913425" cy="370975"/>
          </a:xfrm>
        </p:grpSpPr>
        <p:sp>
          <p:nvSpPr>
            <p:cNvPr id="565" name="Google Shape;565;g1297482b370_0_217"/>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66" name="Google Shape;566;g1297482b370_0_217"/>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pic>
        <p:nvPicPr>
          <p:cNvPr id="567" name="Google Shape;567;g1297482b370_0_217"/>
          <p:cNvPicPr preferRelativeResize="0"/>
          <p:nvPr/>
        </p:nvPicPr>
        <p:blipFill>
          <a:blip r:embed="rId3"/>
          <a:stretch>
            <a:fillRect/>
          </a:stretch>
        </p:blipFill>
        <p:spPr>
          <a:xfrm>
            <a:off x="1149988" y="2744919"/>
            <a:ext cx="6886525" cy="189763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g1297482b370_0_231"/>
          <p:cNvSpPr/>
          <p:nvPr/>
        </p:nvSpPr>
        <p:spPr>
          <a:xfrm>
            <a:off x="719500" y="3183825"/>
            <a:ext cx="7704000" cy="1236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73" name="Google Shape;573;g1297482b370_0_231"/>
          <p:cNvSpPr/>
          <p:nvPr/>
        </p:nvSpPr>
        <p:spPr>
          <a:xfrm>
            <a:off x="719500" y="1425147"/>
            <a:ext cx="7704000" cy="1236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74" name="Google Shape;574;g1297482b370_0_23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900"/>
              <a:buNone/>
            </a:pPr>
            <a:r>
              <a:rPr lang="en-US"/>
              <a:t>PROBLEM VS. SOLUTION</a:t>
            </a:r>
          </a:p>
        </p:txBody>
      </p:sp>
      <p:sp>
        <p:nvSpPr>
          <p:cNvPr id="575" name="Google Shape;575;g1297482b370_0_231"/>
          <p:cNvSpPr txBox="1">
            <a:spLocks noGrp="1"/>
          </p:cNvSpPr>
          <p:nvPr>
            <p:ph type="subTitle" idx="1"/>
          </p:nvPr>
        </p:nvSpPr>
        <p:spPr>
          <a:xfrm>
            <a:off x="1834113" y="1773447"/>
            <a:ext cx="2752200" cy="539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500"/>
              <a:buNone/>
            </a:pPr>
            <a:r>
              <a:rPr lang="en-US"/>
              <a:t>problem</a:t>
            </a:r>
          </a:p>
        </p:txBody>
      </p:sp>
      <p:sp>
        <p:nvSpPr>
          <p:cNvPr id="576" name="Google Shape;576;g1297482b370_0_231"/>
          <p:cNvSpPr txBox="1">
            <a:spLocks noGrp="1"/>
          </p:cNvSpPr>
          <p:nvPr>
            <p:ph type="subTitle" idx="2"/>
          </p:nvPr>
        </p:nvSpPr>
        <p:spPr>
          <a:xfrm>
            <a:off x="4572050" y="3532125"/>
            <a:ext cx="2752200" cy="539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500"/>
              <a:buNone/>
            </a:pPr>
            <a:r>
              <a:rPr lang="en-US"/>
              <a:t>solution</a:t>
            </a:r>
          </a:p>
        </p:txBody>
      </p:sp>
      <p:sp>
        <p:nvSpPr>
          <p:cNvPr id="577" name="Google Shape;577;g1297482b370_0_231"/>
          <p:cNvSpPr txBox="1">
            <a:spLocks noGrp="1"/>
          </p:cNvSpPr>
          <p:nvPr>
            <p:ph type="subTitle" idx="3"/>
          </p:nvPr>
        </p:nvSpPr>
        <p:spPr>
          <a:xfrm>
            <a:off x="4208575" y="1545300"/>
            <a:ext cx="4298700" cy="99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solidFill>
                  <a:schemeClr val="hlink"/>
                </a:solidFill>
              </a:rPr>
              <a:t>  Mẫu huấn luyện lớn ( &gt; 1 triệu mẫu) nhưng chia làm 1000 lớp mỗi lớp có hơn 1000 mẫu ( khá ít) </a:t>
            </a:r>
            <a:endParaRPr>
              <a:solidFill>
                <a:schemeClr val="hlink"/>
              </a:solidFill>
            </a:endParaRPr>
          </a:p>
          <a:p>
            <a:pPr marL="0" lvl="0" indent="0" algn="l" rtl="0">
              <a:spcBef>
                <a:spcPts val="0"/>
              </a:spcBef>
              <a:spcAft>
                <a:spcPts val="0"/>
              </a:spcAft>
              <a:buNone/>
            </a:pPr>
            <a:r>
              <a:rPr lang="en-US">
                <a:solidFill>
                  <a:schemeClr val="hlink"/>
                </a:solidFill>
              </a:rPr>
              <a:t>  Mô hình toán phức tạp ( hơn 60 triệu tham số)</a:t>
            </a:r>
            <a:endParaRPr>
              <a:solidFill>
                <a:schemeClr val="hlink"/>
              </a:solidFill>
            </a:endParaRPr>
          </a:p>
          <a:p>
            <a:pPr marL="0" lvl="0" indent="0" algn="l" rtl="0">
              <a:spcBef>
                <a:spcPts val="0"/>
              </a:spcBef>
              <a:spcAft>
                <a:spcPts val="0"/>
              </a:spcAft>
              <a:buClr>
                <a:schemeClr val="hlink"/>
              </a:buClr>
              <a:buSzPts val="1100"/>
              <a:buFont typeface="Arial" panose="020B0604020202020204"/>
              <a:buNone/>
            </a:pPr>
            <a:r>
              <a:rPr lang="en-US">
                <a:solidFill>
                  <a:schemeClr val="hlink"/>
                </a:solidFill>
              </a:rPr>
              <a:t>=&gt; </a:t>
            </a:r>
            <a:r>
              <a:rPr lang="en-US" b="1">
                <a:solidFill>
                  <a:schemeClr val="hlink"/>
                </a:solidFill>
                <a:latin typeface="Raleway"/>
                <a:ea typeface="Raleway"/>
                <a:cs typeface="Raleway"/>
                <a:sym typeface="Raleway"/>
              </a:rPr>
              <a:t>overfitting</a:t>
            </a:r>
            <a:endParaRPr b="1">
              <a:latin typeface="Raleway"/>
              <a:ea typeface="Raleway"/>
              <a:cs typeface="Raleway"/>
              <a:sym typeface="Raleway"/>
            </a:endParaRPr>
          </a:p>
        </p:txBody>
      </p:sp>
      <p:grpSp>
        <p:nvGrpSpPr>
          <p:cNvPr id="578" name="Google Shape;578;g1297482b370_0_231"/>
          <p:cNvGrpSpPr/>
          <p:nvPr/>
        </p:nvGrpSpPr>
        <p:grpSpPr>
          <a:xfrm>
            <a:off x="7327514" y="3527511"/>
            <a:ext cx="493766" cy="548627"/>
            <a:chOff x="3299850" y="238575"/>
            <a:chExt cx="427725" cy="482225"/>
          </a:xfrm>
        </p:grpSpPr>
        <p:sp>
          <p:nvSpPr>
            <p:cNvPr id="579" name="Google Shape;579;g1297482b370_0_231"/>
            <p:cNvSpPr/>
            <p:nvPr/>
          </p:nvSpPr>
          <p:spPr>
            <a:xfrm>
              <a:off x="3299850" y="323500"/>
              <a:ext cx="427725" cy="397300"/>
            </a:xfrm>
            <a:custGeom>
              <a:avLst/>
              <a:gdLst/>
              <a:ahLst/>
              <a:cxnLst/>
              <a:rect l="l" t="t" r="r" b="b"/>
              <a:pathLst>
                <a:path w="17109" h="15892" extrusionOk="0">
                  <a:moveTo>
                    <a:pt x="3397" y="6794"/>
                  </a:moveTo>
                  <a:lnTo>
                    <a:pt x="3397" y="14759"/>
                  </a:lnTo>
                  <a:lnTo>
                    <a:pt x="1132" y="14759"/>
                  </a:lnTo>
                  <a:lnTo>
                    <a:pt x="1132" y="6794"/>
                  </a:lnTo>
                  <a:close/>
                  <a:moveTo>
                    <a:pt x="9034" y="1132"/>
                  </a:moveTo>
                  <a:cubicBezTo>
                    <a:pt x="9683" y="1175"/>
                    <a:pt x="10191" y="1712"/>
                    <a:pt x="10191" y="2364"/>
                  </a:cubicBezTo>
                  <a:cubicBezTo>
                    <a:pt x="10191" y="3346"/>
                    <a:pt x="9774" y="5275"/>
                    <a:pt x="9221" y="5828"/>
                  </a:cubicBezTo>
                  <a:cubicBezTo>
                    <a:pt x="8865" y="6184"/>
                    <a:pt x="9119" y="6794"/>
                    <a:pt x="9623" y="6794"/>
                  </a:cubicBezTo>
                  <a:lnTo>
                    <a:pt x="15285" y="6794"/>
                  </a:lnTo>
                  <a:cubicBezTo>
                    <a:pt x="15599" y="6794"/>
                    <a:pt x="15849" y="7047"/>
                    <a:pt x="15849" y="7361"/>
                  </a:cubicBezTo>
                  <a:cubicBezTo>
                    <a:pt x="15849" y="7672"/>
                    <a:pt x="15599" y="7926"/>
                    <a:pt x="15285" y="7926"/>
                  </a:cubicBezTo>
                  <a:lnTo>
                    <a:pt x="11888" y="7926"/>
                  </a:lnTo>
                  <a:cubicBezTo>
                    <a:pt x="11574" y="7926"/>
                    <a:pt x="11323" y="8180"/>
                    <a:pt x="11323" y="8494"/>
                  </a:cubicBezTo>
                  <a:cubicBezTo>
                    <a:pt x="11323" y="8805"/>
                    <a:pt x="11574" y="9058"/>
                    <a:pt x="11888" y="9058"/>
                  </a:cubicBezTo>
                  <a:lnTo>
                    <a:pt x="15285" y="9058"/>
                  </a:lnTo>
                  <a:cubicBezTo>
                    <a:pt x="15586" y="9058"/>
                    <a:pt x="15852" y="9342"/>
                    <a:pt x="15852" y="9662"/>
                  </a:cubicBezTo>
                  <a:cubicBezTo>
                    <a:pt x="15852" y="9976"/>
                    <a:pt x="15599" y="10230"/>
                    <a:pt x="15285" y="10230"/>
                  </a:cubicBezTo>
                  <a:lnTo>
                    <a:pt x="11888" y="10230"/>
                  </a:lnTo>
                  <a:cubicBezTo>
                    <a:pt x="11574" y="10230"/>
                    <a:pt x="11323" y="10484"/>
                    <a:pt x="11323" y="10795"/>
                  </a:cubicBezTo>
                  <a:cubicBezTo>
                    <a:pt x="11323" y="11109"/>
                    <a:pt x="11574" y="11362"/>
                    <a:pt x="11888" y="11362"/>
                  </a:cubicBezTo>
                  <a:lnTo>
                    <a:pt x="14152" y="11362"/>
                  </a:lnTo>
                  <a:cubicBezTo>
                    <a:pt x="14466" y="11362"/>
                    <a:pt x="14717" y="11616"/>
                    <a:pt x="14717" y="11927"/>
                  </a:cubicBezTo>
                  <a:cubicBezTo>
                    <a:pt x="14717" y="12241"/>
                    <a:pt x="14466" y="12494"/>
                    <a:pt x="14152" y="12494"/>
                  </a:cubicBezTo>
                  <a:lnTo>
                    <a:pt x="11888" y="12494"/>
                  </a:lnTo>
                  <a:cubicBezTo>
                    <a:pt x="11574" y="12494"/>
                    <a:pt x="11323" y="12748"/>
                    <a:pt x="11323" y="13059"/>
                  </a:cubicBezTo>
                  <a:cubicBezTo>
                    <a:pt x="11323" y="13373"/>
                    <a:pt x="11574" y="13627"/>
                    <a:pt x="11888" y="13627"/>
                  </a:cubicBezTo>
                  <a:lnTo>
                    <a:pt x="13020" y="13627"/>
                  </a:lnTo>
                  <a:cubicBezTo>
                    <a:pt x="13334" y="13627"/>
                    <a:pt x="13585" y="13880"/>
                    <a:pt x="13585" y="14191"/>
                  </a:cubicBezTo>
                  <a:cubicBezTo>
                    <a:pt x="13585" y="14505"/>
                    <a:pt x="13334" y="14759"/>
                    <a:pt x="13020" y="14759"/>
                  </a:cubicBezTo>
                  <a:lnTo>
                    <a:pt x="9197" y="14759"/>
                  </a:lnTo>
                  <a:cubicBezTo>
                    <a:pt x="8041" y="14759"/>
                    <a:pt x="6890" y="14572"/>
                    <a:pt x="5794" y="14207"/>
                  </a:cubicBezTo>
                  <a:lnTo>
                    <a:pt x="4529" y="13784"/>
                  </a:lnTo>
                  <a:lnTo>
                    <a:pt x="4529" y="7712"/>
                  </a:lnTo>
                  <a:lnTo>
                    <a:pt x="5686" y="7132"/>
                  </a:lnTo>
                  <a:cubicBezTo>
                    <a:pt x="6265" y="6842"/>
                    <a:pt x="6797" y="6459"/>
                    <a:pt x="7253" y="6003"/>
                  </a:cubicBezTo>
                  <a:lnTo>
                    <a:pt x="7289" y="5963"/>
                  </a:lnTo>
                  <a:cubicBezTo>
                    <a:pt x="8352" y="4901"/>
                    <a:pt x="8917" y="2654"/>
                    <a:pt x="9034" y="1132"/>
                  </a:cubicBezTo>
                  <a:close/>
                  <a:moveTo>
                    <a:pt x="8491" y="0"/>
                  </a:moveTo>
                  <a:cubicBezTo>
                    <a:pt x="8177" y="0"/>
                    <a:pt x="7926" y="254"/>
                    <a:pt x="7926" y="568"/>
                  </a:cubicBezTo>
                  <a:cubicBezTo>
                    <a:pt x="7926" y="1887"/>
                    <a:pt x="7380" y="4276"/>
                    <a:pt x="6492" y="5166"/>
                  </a:cubicBezTo>
                  <a:lnTo>
                    <a:pt x="6456" y="5203"/>
                  </a:lnTo>
                  <a:cubicBezTo>
                    <a:pt x="6081" y="5574"/>
                    <a:pt x="5652" y="5885"/>
                    <a:pt x="5181" y="6120"/>
                  </a:cubicBezTo>
                  <a:lnTo>
                    <a:pt x="4529" y="6444"/>
                  </a:lnTo>
                  <a:lnTo>
                    <a:pt x="4529" y="6229"/>
                  </a:lnTo>
                  <a:cubicBezTo>
                    <a:pt x="4529" y="5915"/>
                    <a:pt x="4276" y="5661"/>
                    <a:pt x="3962" y="5661"/>
                  </a:cubicBezTo>
                  <a:lnTo>
                    <a:pt x="565" y="5661"/>
                  </a:lnTo>
                  <a:cubicBezTo>
                    <a:pt x="251" y="5661"/>
                    <a:pt x="0" y="5915"/>
                    <a:pt x="0" y="6229"/>
                  </a:cubicBezTo>
                  <a:lnTo>
                    <a:pt x="0" y="15324"/>
                  </a:lnTo>
                  <a:cubicBezTo>
                    <a:pt x="0" y="15638"/>
                    <a:pt x="251" y="15891"/>
                    <a:pt x="565" y="15891"/>
                  </a:cubicBezTo>
                  <a:lnTo>
                    <a:pt x="3962" y="15891"/>
                  </a:lnTo>
                  <a:cubicBezTo>
                    <a:pt x="4276" y="15891"/>
                    <a:pt x="4529" y="15638"/>
                    <a:pt x="4529" y="15324"/>
                  </a:cubicBezTo>
                  <a:lnTo>
                    <a:pt x="4529" y="14976"/>
                  </a:lnTo>
                  <a:lnTo>
                    <a:pt x="5435" y="15278"/>
                  </a:lnTo>
                  <a:cubicBezTo>
                    <a:pt x="6649" y="15683"/>
                    <a:pt x="7917" y="15888"/>
                    <a:pt x="9197" y="15888"/>
                  </a:cubicBezTo>
                  <a:lnTo>
                    <a:pt x="13020" y="15888"/>
                  </a:lnTo>
                  <a:cubicBezTo>
                    <a:pt x="14219" y="15888"/>
                    <a:pt x="15040" y="14681"/>
                    <a:pt x="14599" y="13566"/>
                  </a:cubicBezTo>
                  <a:cubicBezTo>
                    <a:pt x="15577" y="13298"/>
                    <a:pt x="16106" y="12241"/>
                    <a:pt x="15731" y="11302"/>
                  </a:cubicBezTo>
                  <a:cubicBezTo>
                    <a:pt x="16468" y="11100"/>
                    <a:pt x="16981" y="10429"/>
                    <a:pt x="16984" y="9662"/>
                  </a:cubicBezTo>
                  <a:cubicBezTo>
                    <a:pt x="16981" y="9233"/>
                    <a:pt x="16824" y="8823"/>
                    <a:pt x="16541" y="8503"/>
                  </a:cubicBezTo>
                  <a:cubicBezTo>
                    <a:pt x="16994" y="8005"/>
                    <a:pt x="17108" y="7289"/>
                    <a:pt x="16837" y="6673"/>
                  </a:cubicBezTo>
                  <a:cubicBezTo>
                    <a:pt x="16565" y="6060"/>
                    <a:pt x="15958" y="5661"/>
                    <a:pt x="15285" y="5661"/>
                  </a:cubicBezTo>
                  <a:lnTo>
                    <a:pt x="10635" y="5661"/>
                  </a:lnTo>
                  <a:cubicBezTo>
                    <a:pt x="11109" y="4577"/>
                    <a:pt x="11323" y="3104"/>
                    <a:pt x="11323" y="2364"/>
                  </a:cubicBezTo>
                  <a:cubicBezTo>
                    <a:pt x="11320" y="1060"/>
                    <a:pt x="10263" y="3"/>
                    <a:pt x="89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35D74"/>
                </a:solidFill>
                <a:latin typeface="Arial" panose="020B0604020202020204"/>
                <a:ea typeface="Arial" panose="020B0604020202020204"/>
                <a:cs typeface="Arial" panose="020B0604020202020204"/>
                <a:sym typeface="Arial" panose="020B0604020202020204"/>
              </a:endParaRPr>
            </a:p>
          </p:txBody>
        </p:sp>
        <p:sp>
          <p:nvSpPr>
            <p:cNvPr id="580" name="Google Shape;580;g1297482b370_0_231"/>
            <p:cNvSpPr/>
            <p:nvPr/>
          </p:nvSpPr>
          <p:spPr>
            <a:xfrm>
              <a:off x="3467650" y="238575"/>
              <a:ext cx="46525" cy="56650"/>
            </a:xfrm>
            <a:custGeom>
              <a:avLst/>
              <a:gdLst/>
              <a:ahLst/>
              <a:cxnLst/>
              <a:rect l="l" t="t" r="r" b="b"/>
              <a:pathLst>
                <a:path w="1861" h="2266" extrusionOk="0">
                  <a:moveTo>
                    <a:pt x="646" y="1"/>
                  </a:moveTo>
                  <a:cubicBezTo>
                    <a:pt x="561" y="1"/>
                    <a:pt x="475" y="20"/>
                    <a:pt x="393" y="61"/>
                  </a:cubicBezTo>
                  <a:cubicBezTo>
                    <a:pt x="112" y="199"/>
                    <a:pt x="0" y="541"/>
                    <a:pt x="139" y="821"/>
                  </a:cubicBezTo>
                  <a:lnTo>
                    <a:pt x="707" y="1954"/>
                  </a:lnTo>
                  <a:cubicBezTo>
                    <a:pt x="805" y="2150"/>
                    <a:pt x="1005" y="2265"/>
                    <a:pt x="1212" y="2265"/>
                  </a:cubicBezTo>
                  <a:cubicBezTo>
                    <a:pt x="1297" y="2265"/>
                    <a:pt x="1384" y="2246"/>
                    <a:pt x="1465" y="2204"/>
                  </a:cubicBezTo>
                  <a:cubicBezTo>
                    <a:pt x="1746" y="2065"/>
                    <a:pt x="1860" y="1727"/>
                    <a:pt x="1718" y="1446"/>
                  </a:cubicBezTo>
                  <a:lnTo>
                    <a:pt x="1154" y="314"/>
                  </a:lnTo>
                  <a:cubicBezTo>
                    <a:pt x="1053" y="115"/>
                    <a:pt x="854" y="1"/>
                    <a:pt x="64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35D74"/>
                </a:solidFill>
                <a:latin typeface="Arial" panose="020B0604020202020204"/>
                <a:ea typeface="Arial" panose="020B0604020202020204"/>
                <a:cs typeface="Arial" panose="020B0604020202020204"/>
                <a:sym typeface="Arial" panose="020B0604020202020204"/>
              </a:endParaRPr>
            </a:p>
          </p:txBody>
        </p:sp>
        <p:sp>
          <p:nvSpPr>
            <p:cNvPr id="581" name="Google Shape;581;g1297482b370_0_231"/>
            <p:cNvSpPr/>
            <p:nvPr/>
          </p:nvSpPr>
          <p:spPr>
            <a:xfrm>
              <a:off x="3566675" y="238575"/>
              <a:ext cx="46525" cy="56675"/>
            </a:xfrm>
            <a:custGeom>
              <a:avLst/>
              <a:gdLst/>
              <a:ahLst/>
              <a:cxnLst/>
              <a:rect l="l" t="t" r="r" b="b"/>
              <a:pathLst>
                <a:path w="1861" h="2267" extrusionOk="0">
                  <a:moveTo>
                    <a:pt x="1215" y="1"/>
                  </a:moveTo>
                  <a:cubicBezTo>
                    <a:pt x="1007" y="1"/>
                    <a:pt x="808" y="115"/>
                    <a:pt x="707" y="314"/>
                  </a:cubicBezTo>
                  <a:lnTo>
                    <a:pt x="143" y="1446"/>
                  </a:lnTo>
                  <a:cubicBezTo>
                    <a:pt x="1" y="1727"/>
                    <a:pt x="116" y="2065"/>
                    <a:pt x="396" y="2207"/>
                  </a:cubicBezTo>
                  <a:cubicBezTo>
                    <a:pt x="477" y="2247"/>
                    <a:pt x="562" y="2266"/>
                    <a:pt x="646" y="2266"/>
                  </a:cubicBezTo>
                  <a:cubicBezTo>
                    <a:pt x="854" y="2266"/>
                    <a:pt x="1055" y="2151"/>
                    <a:pt x="1154" y="1954"/>
                  </a:cubicBezTo>
                  <a:lnTo>
                    <a:pt x="1722" y="821"/>
                  </a:lnTo>
                  <a:cubicBezTo>
                    <a:pt x="1861" y="541"/>
                    <a:pt x="1749" y="199"/>
                    <a:pt x="1468" y="61"/>
                  </a:cubicBezTo>
                  <a:cubicBezTo>
                    <a:pt x="1387" y="20"/>
                    <a:pt x="1300" y="1"/>
                    <a:pt x="121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35D74"/>
                </a:solidFill>
                <a:latin typeface="Arial" panose="020B0604020202020204"/>
                <a:ea typeface="Arial" panose="020B0604020202020204"/>
                <a:cs typeface="Arial" panose="020B0604020202020204"/>
                <a:sym typeface="Arial" panose="020B0604020202020204"/>
              </a:endParaRPr>
            </a:p>
          </p:txBody>
        </p:sp>
        <p:sp>
          <p:nvSpPr>
            <p:cNvPr id="582" name="Google Shape;582;g1297482b370_0_231"/>
            <p:cNvSpPr/>
            <p:nvPr/>
          </p:nvSpPr>
          <p:spPr>
            <a:xfrm>
              <a:off x="361122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35D74"/>
                </a:solidFill>
                <a:latin typeface="Arial" panose="020B0604020202020204"/>
                <a:ea typeface="Arial" panose="020B0604020202020204"/>
                <a:cs typeface="Arial" panose="020B0604020202020204"/>
                <a:sym typeface="Arial" panose="020B0604020202020204"/>
              </a:endParaRPr>
            </a:p>
          </p:txBody>
        </p:sp>
        <p:sp>
          <p:nvSpPr>
            <p:cNvPr id="583" name="Google Shape;583;g1297482b370_0_231"/>
            <p:cNvSpPr/>
            <p:nvPr/>
          </p:nvSpPr>
          <p:spPr>
            <a:xfrm>
              <a:off x="341307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35D74"/>
                </a:solidFill>
                <a:latin typeface="Arial" panose="020B0604020202020204"/>
                <a:ea typeface="Arial" panose="020B0604020202020204"/>
                <a:cs typeface="Arial" panose="020B0604020202020204"/>
                <a:sym typeface="Arial" panose="020B0604020202020204"/>
              </a:endParaRPr>
            </a:p>
          </p:txBody>
        </p:sp>
      </p:grpSp>
      <p:grpSp>
        <p:nvGrpSpPr>
          <p:cNvPr id="584" name="Google Shape;584;g1297482b370_0_231"/>
          <p:cNvGrpSpPr/>
          <p:nvPr/>
        </p:nvGrpSpPr>
        <p:grpSpPr>
          <a:xfrm>
            <a:off x="1302630" y="1777435"/>
            <a:ext cx="609583" cy="548622"/>
            <a:chOff x="6239575" y="4416275"/>
            <a:chExt cx="489625" cy="449175"/>
          </a:xfrm>
        </p:grpSpPr>
        <p:sp>
          <p:nvSpPr>
            <p:cNvPr id="585" name="Google Shape;585;g1297482b370_0_231"/>
            <p:cNvSpPr/>
            <p:nvPr/>
          </p:nvSpPr>
          <p:spPr>
            <a:xfrm>
              <a:off x="6239575" y="4416275"/>
              <a:ext cx="489625" cy="449175"/>
            </a:xfrm>
            <a:custGeom>
              <a:avLst/>
              <a:gdLst/>
              <a:ahLst/>
              <a:cxnLst/>
              <a:rect l="l" t="t" r="r" b="b"/>
              <a:pathLst>
                <a:path w="19585" h="17967" extrusionOk="0">
                  <a:moveTo>
                    <a:pt x="9792" y="1132"/>
                  </a:moveTo>
                  <a:cubicBezTo>
                    <a:pt x="10374" y="1132"/>
                    <a:pt x="10955" y="1424"/>
                    <a:pt x="11278" y="2009"/>
                  </a:cubicBezTo>
                  <a:lnTo>
                    <a:pt x="18111" y="14313"/>
                  </a:lnTo>
                  <a:cubicBezTo>
                    <a:pt x="18404" y="14838"/>
                    <a:pt x="18395" y="15481"/>
                    <a:pt x="18087" y="15998"/>
                  </a:cubicBezTo>
                  <a:cubicBezTo>
                    <a:pt x="17786" y="16518"/>
                    <a:pt x="17232" y="16834"/>
                    <a:pt x="16634" y="16834"/>
                  </a:cubicBezTo>
                  <a:cubicBezTo>
                    <a:pt x="16631" y="16834"/>
                    <a:pt x="16628" y="16834"/>
                    <a:pt x="16625" y="16834"/>
                  </a:cubicBezTo>
                  <a:lnTo>
                    <a:pt x="2962" y="16834"/>
                  </a:lnTo>
                  <a:cubicBezTo>
                    <a:pt x="1667" y="16834"/>
                    <a:pt x="849" y="15445"/>
                    <a:pt x="1474" y="14313"/>
                  </a:cubicBezTo>
                  <a:lnTo>
                    <a:pt x="8307" y="2009"/>
                  </a:lnTo>
                  <a:cubicBezTo>
                    <a:pt x="8630" y="1424"/>
                    <a:pt x="9211" y="1132"/>
                    <a:pt x="9792" y="1132"/>
                  </a:cubicBezTo>
                  <a:close/>
                  <a:moveTo>
                    <a:pt x="9792" y="1"/>
                  </a:moveTo>
                  <a:cubicBezTo>
                    <a:pt x="8763" y="1"/>
                    <a:pt x="7815" y="559"/>
                    <a:pt x="7317" y="1462"/>
                  </a:cubicBezTo>
                  <a:lnTo>
                    <a:pt x="483" y="13766"/>
                  </a:lnTo>
                  <a:cubicBezTo>
                    <a:pt x="0" y="14642"/>
                    <a:pt x="15" y="15711"/>
                    <a:pt x="523" y="16574"/>
                  </a:cubicBezTo>
                  <a:cubicBezTo>
                    <a:pt x="1033" y="17435"/>
                    <a:pt x="1960" y="17966"/>
                    <a:pt x="2962" y="17966"/>
                  </a:cubicBezTo>
                  <a:lnTo>
                    <a:pt x="16625" y="17966"/>
                  </a:lnTo>
                  <a:cubicBezTo>
                    <a:pt x="17625" y="17966"/>
                    <a:pt x="18555" y="17435"/>
                    <a:pt x="19062" y="16574"/>
                  </a:cubicBezTo>
                  <a:cubicBezTo>
                    <a:pt x="19572" y="15711"/>
                    <a:pt x="19585" y="14642"/>
                    <a:pt x="19101" y="13766"/>
                  </a:cubicBezTo>
                  <a:lnTo>
                    <a:pt x="12271" y="1462"/>
                  </a:lnTo>
                  <a:cubicBezTo>
                    <a:pt x="11770" y="559"/>
                    <a:pt x="10822" y="1"/>
                    <a:pt x="979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35D74"/>
                </a:solidFill>
                <a:latin typeface="Arial" panose="020B0604020202020204"/>
                <a:ea typeface="Arial" panose="020B0604020202020204"/>
                <a:cs typeface="Arial" panose="020B0604020202020204"/>
                <a:sym typeface="Arial" panose="020B0604020202020204"/>
              </a:endParaRPr>
            </a:p>
          </p:txBody>
        </p:sp>
        <p:sp>
          <p:nvSpPr>
            <p:cNvPr id="586" name="Google Shape;586;g1297482b370_0_231"/>
            <p:cNvSpPr/>
            <p:nvPr/>
          </p:nvSpPr>
          <p:spPr>
            <a:xfrm>
              <a:off x="6438550" y="4723875"/>
              <a:ext cx="88350" cy="84950"/>
            </a:xfrm>
            <a:custGeom>
              <a:avLst/>
              <a:gdLst/>
              <a:ahLst/>
              <a:cxnLst/>
              <a:rect l="l" t="t" r="r" b="b"/>
              <a:pathLst>
                <a:path w="3534" h="3398" extrusionOk="0">
                  <a:moveTo>
                    <a:pt x="1830" y="1132"/>
                  </a:moveTo>
                  <a:cubicBezTo>
                    <a:pt x="2122" y="1132"/>
                    <a:pt x="2401" y="1358"/>
                    <a:pt x="2401" y="1701"/>
                  </a:cubicBezTo>
                  <a:cubicBezTo>
                    <a:pt x="2401" y="2012"/>
                    <a:pt x="2147" y="2266"/>
                    <a:pt x="1833" y="2266"/>
                  </a:cubicBezTo>
                  <a:cubicBezTo>
                    <a:pt x="1329" y="2266"/>
                    <a:pt x="1076" y="1656"/>
                    <a:pt x="1432" y="1299"/>
                  </a:cubicBezTo>
                  <a:cubicBezTo>
                    <a:pt x="1548" y="1184"/>
                    <a:pt x="1691" y="1132"/>
                    <a:pt x="1830" y="1132"/>
                  </a:cubicBezTo>
                  <a:close/>
                  <a:moveTo>
                    <a:pt x="1833" y="1"/>
                  </a:moveTo>
                  <a:cubicBezTo>
                    <a:pt x="1145" y="1"/>
                    <a:pt x="526" y="415"/>
                    <a:pt x="263" y="1049"/>
                  </a:cubicBezTo>
                  <a:cubicBezTo>
                    <a:pt x="1" y="1683"/>
                    <a:pt x="146" y="2414"/>
                    <a:pt x="632" y="2900"/>
                  </a:cubicBezTo>
                  <a:cubicBezTo>
                    <a:pt x="957" y="3225"/>
                    <a:pt x="1391" y="3397"/>
                    <a:pt x="1833" y="3397"/>
                  </a:cubicBezTo>
                  <a:cubicBezTo>
                    <a:pt x="2052" y="3397"/>
                    <a:pt x="2273" y="3355"/>
                    <a:pt x="2483" y="3268"/>
                  </a:cubicBezTo>
                  <a:cubicBezTo>
                    <a:pt x="3117" y="3005"/>
                    <a:pt x="3533" y="2386"/>
                    <a:pt x="3533" y="1701"/>
                  </a:cubicBezTo>
                  <a:cubicBezTo>
                    <a:pt x="3530" y="762"/>
                    <a:pt x="2772" y="1"/>
                    <a:pt x="183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35D74"/>
                </a:solidFill>
                <a:latin typeface="Arial" panose="020B0604020202020204"/>
                <a:ea typeface="Arial" panose="020B0604020202020204"/>
                <a:cs typeface="Arial" panose="020B0604020202020204"/>
                <a:sym typeface="Arial" panose="020B0604020202020204"/>
              </a:endParaRPr>
            </a:p>
          </p:txBody>
        </p:sp>
        <p:sp>
          <p:nvSpPr>
            <p:cNvPr id="587" name="Google Shape;587;g1297482b370_0_231"/>
            <p:cNvSpPr/>
            <p:nvPr/>
          </p:nvSpPr>
          <p:spPr>
            <a:xfrm>
              <a:off x="6441950" y="4497425"/>
              <a:ext cx="84950" cy="198250"/>
            </a:xfrm>
            <a:custGeom>
              <a:avLst/>
              <a:gdLst/>
              <a:ahLst/>
              <a:cxnLst/>
              <a:rect l="l" t="t" r="r" b="b"/>
              <a:pathLst>
                <a:path w="3398" h="7930" extrusionOk="0">
                  <a:moveTo>
                    <a:pt x="1697" y="1133"/>
                  </a:moveTo>
                  <a:cubicBezTo>
                    <a:pt x="2011" y="1133"/>
                    <a:pt x="2265" y="1387"/>
                    <a:pt x="2265" y="1701"/>
                  </a:cubicBezTo>
                  <a:lnTo>
                    <a:pt x="2265" y="6230"/>
                  </a:lnTo>
                  <a:cubicBezTo>
                    <a:pt x="2265" y="6544"/>
                    <a:pt x="2011" y="6797"/>
                    <a:pt x="1697" y="6797"/>
                  </a:cubicBezTo>
                  <a:cubicBezTo>
                    <a:pt x="1383" y="6797"/>
                    <a:pt x="1133" y="6544"/>
                    <a:pt x="1133" y="6230"/>
                  </a:cubicBezTo>
                  <a:lnTo>
                    <a:pt x="1133" y="1701"/>
                  </a:lnTo>
                  <a:cubicBezTo>
                    <a:pt x="1133" y="1387"/>
                    <a:pt x="1383" y="1133"/>
                    <a:pt x="1697" y="1133"/>
                  </a:cubicBezTo>
                  <a:close/>
                  <a:moveTo>
                    <a:pt x="1697" y="1"/>
                  </a:moveTo>
                  <a:cubicBezTo>
                    <a:pt x="758" y="1"/>
                    <a:pt x="1" y="762"/>
                    <a:pt x="1" y="1701"/>
                  </a:cubicBezTo>
                  <a:lnTo>
                    <a:pt x="1" y="6233"/>
                  </a:lnTo>
                  <a:cubicBezTo>
                    <a:pt x="1" y="7169"/>
                    <a:pt x="758" y="7930"/>
                    <a:pt x="1697" y="7930"/>
                  </a:cubicBezTo>
                  <a:cubicBezTo>
                    <a:pt x="2636" y="7930"/>
                    <a:pt x="3397" y="7169"/>
                    <a:pt x="3397" y="6233"/>
                  </a:cubicBezTo>
                  <a:lnTo>
                    <a:pt x="3397" y="1701"/>
                  </a:lnTo>
                  <a:cubicBezTo>
                    <a:pt x="3397" y="762"/>
                    <a:pt x="2636" y="1"/>
                    <a:pt x="169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35D74"/>
                </a:solidFill>
                <a:latin typeface="Arial" panose="020B0604020202020204"/>
                <a:ea typeface="Arial" panose="020B0604020202020204"/>
                <a:cs typeface="Arial" panose="020B0604020202020204"/>
                <a:sym typeface="Arial" panose="020B0604020202020204"/>
              </a:endParaRPr>
            </a:p>
          </p:txBody>
        </p:sp>
      </p:grpSp>
      <p:sp>
        <p:nvSpPr>
          <p:cNvPr id="588" name="Google Shape;588;g1297482b370_0_231"/>
          <p:cNvSpPr/>
          <p:nvPr/>
        </p:nvSpPr>
        <p:spPr>
          <a:xfrm>
            <a:off x="7399888" y="3465573"/>
            <a:ext cx="401700" cy="401700"/>
          </a:xfrm>
          <a:prstGeom prst="ellipse">
            <a:avLst/>
          </a:prstGeom>
          <a:solidFill>
            <a:srgbClr val="718AC6">
              <a:alpha val="3804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89" name="Google Shape;589;g1297482b370_0_231"/>
          <p:cNvSpPr/>
          <p:nvPr/>
        </p:nvSpPr>
        <p:spPr>
          <a:xfrm>
            <a:off x="1412903" y="2009877"/>
            <a:ext cx="401700" cy="401700"/>
          </a:xfrm>
          <a:prstGeom prst="ellipse">
            <a:avLst/>
          </a:prstGeom>
          <a:solidFill>
            <a:srgbClr val="718AC6">
              <a:alpha val="3804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590" name="Google Shape;590;g1297482b370_0_231"/>
          <p:cNvGrpSpPr/>
          <p:nvPr/>
        </p:nvGrpSpPr>
        <p:grpSpPr>
          <a:xfrm>
            <a:off x="240000" y="1333364"/>
            <a:ext cx="3397850" cy="187275"/>
            <a:chOff x="-3237675" y="-1132050"/>
            <a:chExt cx="3397850" cy="187275"/>
          </a:xfrm>
        </p:grpSpPr>
        <p:sp>
          <p:nvSpPr>
            <p:cNvPr id="591" name="Google Shape;591;g1297482b370_0_231"/>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2" name="Google Shape;592;g1297482b370_0_231"/>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3" name="Google Shape;593;g1297482b370_0_231"/>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4" name="Google Shape;594;g1297482b370_0_231"/>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5" name="Google Shape;595;g1297482b370_0_231"/>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6" name="Google Shape;596;g1297482b370_0_231"/>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7" name="Google Shape;597;g1297482b370_0_231"/>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8" name="Google Shape;598;g1297482b370_0_231"/>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9" name="Google Shape;599;g1297482b370_0_231"/>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600" name="Google Shape;600;g1297482b370_0_231"/>
          <p:cNvGrpSpPr/>
          <p:nvPr/>
        </p:nvGrpSpPr>
        <p:grpSpPr>
          <a:xfrm>
            <a:off x="7670271" y="2912497"/>
            <a:ext cx="2159530" cy="548628"/>
            <a:chOff x="2641350" y="846250"/>
            <a:chExt cx="413600" cy="105075"/>
          </a:xfrm>
        </p:grpSpPr>
        <p:sp>
          <p:nvSpPr>
            <p:cNvPr id="601" name="Google Shape;601;g1297482b370_0_23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02" name="Google Shape;602;g1297482b370_0_23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03" name="Google Shape;603;g1297482b370_0_23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04" name="Google Shape;604;g1297482b370_0_23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605" name="Google Shape;605;g1297482b370_0_231"/>
          <p:cNvSpPr/>
          <p:nvPr/>
        </p:nvSpPr>
        <p:spPr>
          <a:xfrm>
            <a:off x="1149500" y="3650925"/>
            <a:ext cx="309000" cy="301800"/>
          </a:xfrm>
          <a:prstGeom prst="rightArrow">
            <a:avLst>
              <a:gd name="adj1" fmla="val 50000"/>
              <a:gd name="adj2" fmla="val 50000"/>
            </a:avLst>
          </a:prstGeom>
          <a:solidFill>
            <a:schemeClr val="lt2"/>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g1297482b370_0_231"/>
          <p:cNvSpPr txBox="1"/>
          <p:nvPr/>
        </p:nvSpPr>
        <p:spPr>
          <a:xfrm>
            <a:off x="1458500" y="3403725"/>
            <a:ext cx="39267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latin typeface="Raleway Medium"/>
                <a:ea typeface="Raleway Medium"/>
                <a:cs typeface="Raleway Medium"/>
                <a:sym typeface="Raleway Medium"/>
              </a:rPr>
              <a:t>Data </a:t>
            </a:r>
            <a:r>
              <a:rPr lang="en-US" sz="1500">
                <a:solidFill>
                  <a:schemeClr val="hlink"/>
                </a:solidFill>
                <a:latin typeface="Raleway Medium"/>
                <a:ea typeface="Raleway Medium"/>
                <a:cs typeface="Raleway Medium"/>
                <a:sym typeface="Raleway Medium"/>
              </a:rPr>
              <a:t>Augmentation (tăng cường dữ liệu)</a:t>
            </a:r>
            <a:endParaRPr sz="1600">
              <a:latin typeface="Raleway Medium"/>
              <a:ea typeface="Raleway Medium"/>
              <a:cs typeface="Raleway Medium"/>
              <a:sym typeface="Raleway Medium"/>
            </a:endParaRPr>
          </a:p>
        </p:txBody>
      </p:sp>
      <p:sp>
        <p:nvSpPr>
          <p:cNvPr id="607" name="Google Shape;607;g1297482b370_0_231"/>
          <p:cNvSpPr txBox="1"/>
          <p:nvPr/>
        </p:nvSpPr>
        <p:spPr>
          <a:xfrm>
            <a:off x="1458500" y="3834825"/>
            <a:ext cx="33486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400"/>
              </a:spcAft>
              <a:buNone/>
            </a:pPr>
            <a:r>
              <a:rPr lang="en-US" sz="1500">
                <a:solidFill>
                  <a:schemeClr val="hlink"/>
                </a:solidFill>
                <a:latin typeface="Raleway Medium"/>
                <a:ea typeface="Raleway Medium"/>
                <a:cs typeface="Raleway Medium"/>
                <a:sym typeface="Raleway Medium"/>
              </a:rPr>
              <a:t>Dropout (loại ngẫu nhiên)</a:t>
            </a:r>
            <a:endParaRPr sz="1600">
              <a:latin typeface="Raleway Medium"/>
              <a:ea typeface="Raleway Medium"/>
              <a:cs typeface="Raleway Medium"/>
              <a:sym typeface="Raleway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6"/>
          <p:cNvSpPr/>
          <p:nvPr/>
        </p:nvSpPr>
        <p:spPr>
          <a:xfrm>
            <a:off x="7119231" y="3911409"/>
            <a:ext cx="998400" cy="998400"/>
          </a:xfrm>
          <a:prstGeom prst="ellipse">
            <a:avLst/>
          </a:prstGeom>
          <a:solidFill>
            <a:srgbClr val="000000">
              <a:alpha val="376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13" name="Google Shape;613;p6"/>
          <p:cNvSpPr/>
          <p:nvPr/>
        </p:nvSpPr>
        <p:spPr>
          <a:xfrm>
            <a:off x="1441200" y="535050"/>
            <a:ext cx="6261600" cy="40734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14" name="Google Shape;614;p6"/>
          <p:cNvSpPr/>
          <p:nvPr/>
        </p:nvSpPr>
        <p:spPr>
          <a:xfrm>
            <a:off x="1782000" y="832059"/>
            <a:ext cx="5580000" cy="3440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15" name="Google Shape;615;p6"/>
          <p:cNvSpPr txBox="1">
            <a:spLocks noGrp="1"/>
          </p:cNvSpPr>
          <p:nvPr>
            <p:ph type="title"/>
          </p:nvPr>
        </p:nvSpPr>
        <p:spPr>
          <a:xfrm>
            <a:off x="2303750" y="2190982"/>
            <a:ext cx="4944900" cy="1571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chemeClr val="hlink"/>
              </a:buClr>
              <a:buSzPts val="3600"/>
              <a:buFont typeface="Arial" panose="020B0604020202020204"/>
              <a:buNone/>
            </a:pPr>
            <a:r>
              <a:rPr lang="en-US"/>
              <a:t>OVERFITTING</a:t>
            </a:r>
          </a:p>
          <a:p>
            <a:pPr marL="0" lvl="0" indent="0" algn="r" rtl="0">
              <a:spcBef>
                <a:spcPts val="0"/>
              </a:spcBef>
              <a:spcAft>
                <a:spcPts val="0"/>
              </a:spcAft>
              <a:buClr>
                <a:schemeClr val="hlink"/>
              </a:buClr>
              <a:buSzPts val="3600"/>
              <a:buFont typeface="Arial" panose="020B0604020202020204"/>
              <a:buNone/>
            </a:pPr>
            <a:r>
              <a:rPr lang="en-US"/>
              <a:t>SOLUTIONS</a:t>
            </a:r>
          </a:p>
        </p:txBody>
      </p:sp>
      <p:sp>
        <p:nvSpPr>
          <p:cNvPr id="616" name="Google Shape;616;p6"/>
          <p:cNvSpPr txBox="1">
            <a:spLocks noGrp="1"/>
          </p:cNvSpPr>
          <p:nvPr>
            <p:ph type="title" idx="2"/>
          </p:nvPr>
        </p:nvSpPr>
        <p:spPr>
          <a:xfrm>
            <a:off x="5365842" y="1349167"/>
            <a:ext cx="1882800" cy="841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6000"/>
              <a:buNone/>
            </a:pPr>
            <a:r>
              <a:rPr lang="en-US"/>
              <a:t>06.</a:t>
            </a:r>
          </a:p>
        </p:txBody>
      </p:sp>
      <p:grpSp>
        <p:nvGrpSpPr>
          <p:cNvPr id="617" name="Google Shape;617;p6"/>
          <p:cNvGrpSpPr/>
          <p:nvPr/>
        </p:nvGrpSpPr>
        <p:grpSpPr>
          <a:xfrm>
            <a:off x="5591900" y="1168204"/>
            <a:ext cx="3397850" cy="187275"/>
            <a:chOff x="-3237675" y="-1132050"/>
            <a:chExt cx="3397850" cy="187275"/>
          </a:xfrm>
        </p:grpSpPr>
        <p:sp>
          <p:nvSpPr>
            <p:cNvPr id="618" name="Google Shape;618;p6"/>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19" name="Google Shape;619;p6"/>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20" name="Google Shape;620;p6"/>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21" name="Google Shape;621;p6"/>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22" name="Google Shape;622;p6"/>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23" name="Google Shape;623;p6"/>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24" name="Google Shape;624;p6"/>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25" name="Google Shape;625;p6"/>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26" name="Google Shape;626;p6"/>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cxnSp>
        <p:nvCxnSpPr>
          <p:cNvPr id="627" name="Google Shape;627;p6"/>
          <p:cNvCxnSpPr/>
          <p:nvPr/>
        </p:nvCxnSpPr>
        <p:spPr>
          <a:xfrm rot="10800000" flipH="1">
            <a:off x="2195400" y="3762159"/>
            <a:ext cx="6957300" cy="22800"/>
          </a:xfrm>
          <a:prstGeom prst="straightConnector1">
            <a:avLst/>
          </a:prstGeom>
          <a:noFill/>
          <a:ln w="19050" cap="flat" cmpd="sng">
            <a:solidFill>
              <a:schemeClr val="dk1"/>
            </a:solidFill>
            <a:prstDash val="solid"/>
            <a:round/>
            <a:headEnd type="none" w="sm" len="sm"/>
            <a:tailEnd type="none" w="sm" len="sm"/>
          </a:ln>
        </p:spPr>
      </p:cxnSp>
      <p:grpSp>
        <p:nvGrpSpPr>
          <p:cNvPr id="628" name="Google Shape;628;p6"/>
          <p:cNvGrpSpPr/>
          <p:nvPr/>
        </p:nvGrpSpPr>
        <p:grpSpPr>
          <a:xfrm>
            <a:off x="1125238" y="3675408"/>
            <a:ext cx="772605" cy="196301"/>
            <a:chOff x="2641350" y="846250"/>
            <a:chExt cx="413600" cy="105075"/>
          </a:xfrm>
        </p:grpSpPr>
        <p:sp>
          <p:nvSpPr>
            <p:cNvPr id="629" name="Google Shape;629;p6"/>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30" name="Google Shape;630;p6"/>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31" name="Google Shape;631;p6"/>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32" name="Google Shape;632;p6"/>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g1297482b370_0_271"/>
          <p:cNvSpPr/>
          <p:nvPr/>
        </p:nvSpPr>
        <p:spPr>
          <a:xfrm>
            <a:off x="562700" y="535000"/>
            <a:ext cx="4107600" cy="4073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38" name="Google Shape;638;g1297482b370_0_271"/>
          <p:cNvSpPr txBox="1">
            <a:spLocks noGrp="1"/>
          </p:cNvSpPr>
          <p:nvPr>
            <p:ph type="title"/>
          </p:nvPr>
        </p:nvSpPr>
        <p:spPr>
          <a:xfrm>
            <a:off x="807050" y="1371508"/>
            <a:ext cx="36759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en-US"/>
              <a:t>DaTA AUGMENTATION</a:t>
            </a:r>
          </a:p>
        </p:txBody>
      </p:sp>
      <p:grpSp>
        <p:nvGrpSpPr>
          <p:cNvPr id="639" name="Google Shape;639;g1297482b370_0_271"/>
          <p:cNvGrpSpPr/>
          <p:nvPr/>
        </p:nvGrpSpPr>
        <p:grpSpPr>
          <a:xfrm rot="10800000">
            <a:off x="-369275" y="3791020"/>
            <a:ext cx="2159530" cy="548628"/>
            <a:chOff x="2641350" y="846250"/>
            <a:chExt cx="413600" cy="105075"/>
          </a:xfrm>
        </p:grpSpPr>
        <p:sp>
          <p:nvSpPr>
            <p:cNvPr id="640" name="Google Shape;640;g1297482b370_0_27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41" name="Google Shape;641;g1297482b370_0_27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42" name="Google Shape;642;g1297482b370_0_27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43" name="Google Shape;643;g1297482b370_0_27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644" name="Google Shape;644;g1297482b370_0_271"/>
          <p:cNvSpPr/>
          <p:nvPr/>
        </p:nvSpPr>
        <p:spPr>
          <a:xfrm>
            <a:off x="2728800" y="373100"/>
            <a:ext cx="998400" cy="998400"/>
          </a:xfrm>
          <a:prstGeom prst="ellipse">
            <a:avLst/>
          </a:prstGeom>
          <a:solidFill>
            <a:srgbClr val="718AC6">
              <a:alpha val="3804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645" name="Google Shape;645;g1297482b370_0_271"/>
          <p:cNvGrpSpPr/>
          <p:nvPr/>
        </p:nvGrpSpPr>
        <p:grpSpPr>
          <a:xfrm>
            <a:off x="3244262" y="1234916"/>
            <a:ext cx="537556" cy="136576"/>
            <a:chOff x="2641350" y="846250"/>
            <a:chExt cx="413600" cy="105075"/>
          </a:xfrm>
        </p:grpSpPr>
        <p:sp>
          <p:nvSpPr>
            <p:cNvPr id="646" name="Google Shape;646;g1297482b370_0_27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47" name="Google Shape;647;g1297482b370_0_27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48" name="Google Shape;648;g1297482b370_0_27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49" name="Google Shape;649;g1297482b370_0_27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650" name="Google Shape;650;g1297482b370_0_271"/>
          <p:cNvSpPr txBox="1">
            <a:spLocks noGrp="1"/>
          </p:cNvSpPr>
          <p:nvPr>
            <p:ph type="body" idx="1"/>
          </p:nvPr>
        </p:nvSpPr>
        <p:spPr>
          <a:xfrm>
            <a:off x="807050" y="1944200"/>
            <a:ext cx="3768900" cy="2546400"/>
          </a:xfrm>
          <a:prstGeom prst="rect">
            <a:avLst/>
          </a:prstGeom>
          <a:noFill/>
          <a:ln>
            <a:noFill/>
          </a:ln>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SzPts val="1400"/>
              <a:buFont typeface="Noto Sans Symbols"/>
              <a:buChar char="❖"/>
            </a:pPr>
            <a:r>
              <a:rPr lang="en-US"/>
              <a:t>By Mirroring: lấy ảnh phản chiếu của ánh gốc qua đường chéo chính. </a:t>
            </a:r>
          </a:p>
          <a:p>
            <a:pPr marL="0" lvl="0" indent="0" algn="l" rtl="0">
              <a:lnSpc>
                <a:spcPct val="100000"/>
              </a:lnSpc>
              <a:spcBef>
                <a:spcPts val="0"/>
              </a:spcBef>
              <a:spcAft>
                <a:spcPts val="0"/>
              </a:spcAft>
              <a:buNone/>
            </a:pPr>
            <a:endParaRPr lang="en-US"/>
          </a:p>
          <a:p>
            <a:pPr marL="0" lvl="0" indent="0" algn="l" rtl="0">
              <a:lnSpc>
                <a:spcPct val="100000"/>
              </a:lnSpc>
              <a:spcBef>
                <a:spcPts val="0"/>
              </a:spcBef>
              <a:spcAft>
                <a:spcPts val="0"/>
              </a:spcAft>
              <a:buNone/>
            </a:pPr>
            <a:endParaRPr lang="en-US"/>
          </a:p>
          <a:p>
            <a:pPr marL="285750" lvl="0" indent="-285750" algn="l" rtl="0">
              <a:lnSpc>
                <a:spcPct val="100000"/>
              </a:lnSpc>
              <a:spcBef>
                <a:spcPts val="0"/>
              </a:spcBef>
              <a:spcAft>
                <a:spcPts val="0"/>
              </a:spcAft>
              <a:buSzPts val="1400"/>
              <a:buFont typeface="Noto Sans Symbols"/>
              <a:buChar char="❖"/>
            </a:pPr>
            <a:r>
              <a:rPr lang="en-US"/>
              <a:t>By Random Crops: tạo một ảnh con từ ảnh góc có kích thước nhỏ hơn</a:t>
            </a:r>
          </a:p>
          <a:p>
            <a:pPr marL="0" lvl="0" indent="0" algn="l" rtl="0">
              <a:lnSpc>
                <a:spcPct val="100000"/>
              </a:lnSpc>
              <a:spcBef>
                <a:spcPts val="0"/>
              </a:spcBef>
              <a:spcAft>
                <a:spcPts val="0"/>
              </a:spcAft>
              <a:buNone/>
            </a:pPr>
            <a:endParaRPr lang="en-US"/>
          </a:p>
          <a:p>
            <a:pPr marL="0" lvl="0" indent="0" algn="l" rtl="0">
              <a:lnSpc>
                <a:spcPct val="100000"/>
              </a:lnSpc>
              <a:spcBef>
                <a:spcPts val="0"/>
              </a:spcBef>
              <a:spcAft>
                <a:spcPts val="0"/>
              </a:spcAft>
              <a:buNone/>
            </a:pPr>
            <a:endParaRPr lang="en-US"/>
          </a:p>
          <a:p>
            <a:pPr marL="285750" lvl="0" indent="-285750" algn="l" rtl="0">
              <a:lnSpc>
                <a:spcPct val="100000"/>
              </a:lnSpc>
              <a:spcBef>
                <a:spcPts val="0"/>
              </a:spcBef>
              <a:spcAft>
                <a:spcPts val="0"/>
              </a:spcAft>
              <a:buSzPts val="1400"/>
              <a:buChar char="❖"/>
            </a:pPr>
            <a:r>
              <a:rPr lang="en-US"/>
              <a:t>Kết hợp 2 cách trên có thể tạo ra thêm rất nhiều mẫu</a:t>
            </a:r>
          </a:p>
        </p:txBody>
      </p:sp>
      <p:pic>
        <p:nvPicPr>
          <p:cNvPr id="651" name="Google Shape;651;g1297482b370_0_271"/>
          <p:cNvPicPr preferRelativeResize="0"/>
          <p:nvPr/>
        </p:nvPicPr>
        <p:blipFill>
          <a:blip r:embed="rId3">
            <a:alphaModFix amt="85000"/>
          </a:blip>
          <a:stretch>
            <a:fillRect/>
          </a:stretch>
        </p:blipFill>
        <p:spPr>
          <a:xfrm>
            <a:off x="4926700" y="535000"/>
            <a:ext cx="4036724" cy="1633300"/>
          </a:xfrm>
          <a:prstGeom prst="rect">
            <a:avLst/>
          </a:prstGeom>
          <a:noFill/>
          <a:ln>
            <a:noFill/>
          </a:ln>
        </p:spPr>
      </p:pic>
      <p:pic>
        <p:nvPicPr>
          <p:cNvPr id="652" name="Google Shape;652;g1297482b370_0_271"/>
          <p:cNvPicPr preferRelativeResize="0"/>
          <p:nvPr/>
        </p:nvPicPr>
        <p:blipFill>
          <a:blip r:embed="rId4">
            <a:alphaModFix amt="86000"/>
          </a:blip>
          <a:stretch>
            <a:fillRect/>
          </a:stretch>
        </p:blipFill>
        <p:spPr>
          <a:xfrm>
            <a:off x="4926700" y="2335425"/>
            <a:ext cx="4036724" cy="227296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7"/>
          <p:cNvSpPr/>
          <p:nvPr/>
        </p:nvSpPr>
        <p:spPr>
          <a:xfrm>
            <a:off x="719500" y="3183825"/>
            <a:ext cx="7704000" cy="1236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58" name="Google Shape;658;p7"/>
          <p:cNvSpPr/>
          <p:nvPr/>
        </p:nvSpPr>
        <p:spPr>
          <a:xfrm>
            <a:off x="719500" y="1425147"/>
            <a:ext cx="7704000" cy="1236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59" name="Google Shape;659;p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900"/>
              <a:buNone/>
            </a:pPr>
            <a:r>
              <a:rPr lang="en-US"/>
              <a:t>DROPOUT</a:t>
            </a:r>
          </a:p>
        </p:txBody>
      </p:sp>
      <p:sp>
        <p:nvSpPr>
          <p:cNvPr id="660" name="Google Shape;660;p7"/>
          <p:cNvSpPr txBox="1">
            <a:spLocks noGrp="1"/>
          </p:cNvSpPr>
          <p:nvPr>
            <p:ph type="subTitle" idx="1"/>
          </p:nvPr>
        </p:nvSpPr>
        <p:spPr>
          <a:xfrm>
            <a:off x="1834113" y="1773447"/>
            <a:ext cx="2752200" cy="539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500"/>
              <a:buNone/>
            </a:pPr>
            <a:r>
              <a:rPr lang="en-US"/>
              <a:t>problem</a:t>
            </a:r>
          </a:p>
        </p:txBody>
      </p:sp>
      <p:sp>
        <p:nvSpPr>
          <p:cNvPr id="661" name="Google Shape;661;p7"/>
          <p:cNvSpPr txBox="1">
            <a:spLocks noGrp="1"/>
          </p:cNvSpPr>
          <p:nvPr>
            <p:ph type="subTitle" idx="2"/>
          </p:nvPr>
        </p:nvSpPr>
        <p:spPr>
          <a:xfrm>
            <a:off x="4572050" y="3532125"/>
            <a:ext cx="2752200" cy="539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500"/>
              <a:buNone/>
            </a:pPr>
            <a:r>
              <a:rPr lang="en-US"/>
              <a:t>solution</a:t>
            </a:r>
          </a:p>
        </p:txBody>
      </p:sp>
      <p:sp>
        <p:nvSpPr>
          <p:cNvPr id="662" name="Google Shape;662;p7"/>
          <p:cNvSpPr txBox="1">
            <a:spLocks noGrp="1"/>
          </p:cNvSpPr>
          <p:nvPr>
            <p:ph type="subTitle" idx="3"/>
          </p:nvPr>
        </p:nvSpPr>
        <p:spPr>
          <a:xfrm>
            <a:off x="4760078" y="1545297"/>
            <a:ext cx="3095400" cy="995700"/>
          </a:xfrm>
          <a:prstGeom prst="rect">
            <a:avLst/>
          </a:prstGeom>
          <a:noFill/>
          <a:ln>
            <a:noFill/>
          </a:ln>
        </p:spPr>
        <p:txBody>
          <a:bodyPr spcFirstLastPara="1" wrap="square" lIns="91425" tIns="91425" rIns="91425" bIns="91425" anchor="ctr" anchorCtr="0">
            <a:noAutofit/>
          </a:bodyPr>
          <a:lstStyle/>
          <a:p>
            <a:pPr marL="0" lvl="0" indent="0" algn="just" rtl="0">
              <a:lnSpc>
                <a:spcPct val="100000"/>
              </a:lnSpc>
              <a:spcBef>
                <a:spcPts val="0"/>
              </a:spcBef>
              <a:spcAft>
                <a:spcPts val="0"/>
              </a:spcAft>
              <a:buSzPts val="1400"/>
              <a:buNone/>
            </a:pPr>
            <a:r>
              <a:rPr lang="en-US"/>
              <a:t>Với gần 60 triệu tham số trong tập huấn luyện, việc overfitting xảy ra khả năng rất cao</a:t>
            </a:r>
          </a:p>
        </p:txBody>
      </p:sp>
      <p:sp>
        <p:nvSpPr>
          <p:cNvPr id="663" name="Google Shape;663;p7"/>
          <p:cNvSpPr txBox="1">
            <a:spLocks noGrp="1"/>
          </p:cNvSpPr>
          <p:nvPr>
            <p:ph type="subTitle" idx="4"/>
          </p:nvPr>
        </p:nvSpPr>
        <p:spPr>
          <a:xfrm>
            <a:off x="1236965" y="3303975"/>
            <a:ext cx="4028700" cy="995700"/>
          </a:xfrm>
          <a:prstGeom prst="rect">
            <a:avLst/>
          </a:prstGeom>
          <a:noFill/>
          <a:ln>
            <a:noFill/>
          </a:ln>
        </p:spPr>
        <p:txBody>
          <a:bodyPr spcFirstLastPara="1" wrap="square" lIns="91425" tIns="91425" rIns="91425" bIns="91425" anchor="ctr" anchorCtr="0">
            <a:noAutofit/>
          </a:bodyPr>
          <a:lstStyle/>
          <a:p>
            <a:pPr marL="0" lvl="0" indent="0" algn="just" rtl="0">
              <a:lnSpc>
                <a:spcPct val="100000"/>
              </a:lnSpc>
              <a:spcBef>
                <a:spcPts val="0"/>
              </a:spcBef>
              <a:spcAft>
                <a:spcPts val="0"/>
              </a:spcAft>
              <a:buSzPts val="1400"/>
              <a:buNone/>
            </a:pPr>
            <a:r>
              <a:rPr lang="en-US"/>
              <a:t>Các tác giả của AlexNet đã thực nghiệm nhiều cách nữa để giảm overfitting. Họ sử dụng một kỹ thuật gọi là dropout- một neural sẽ có xác suất bị loại khỏi mô hình là 0.5.</a:t>
            </a:r>
          </a:p>
        </p:txBody>
      </p:sp>
      <p:grpSp>
        <p:nvGrpSpPr>
          <p:cNvPr id="664" name="Google Shape;664;p7"/>
          <p:cNvGrpSpPr/>
          <p:nvPr/>
        </p:nvGrpSpPr>
        <p:grpSpPr>
          <a:xfrm>
            <a:off x="7327514" y="3527511"/>
            <a:ext cx="493766" cy="548627"/>
            <a:chOff x="3299850" y="238575"/>
            <a:chExt cx="427725" cy="482225"/>
          </a:xfrm>
        </p:grpSpPr>
        <p:sp>
          <p:nvSpPr>
            <p:cNvPr id="665" name="Google Shape;665;p7"/>
            <p:cNvSpPr/>
            <p:nvPr/>
          </p:nvSpPr>
          <p:spPr>
            <a:xfrm>
              <a:off x="3299850" y="323500"/>
              <a:ext cx="427725" cy="397300"/>
            </a:xfrm>
            <a:custGeom>
              <a:avLst/>
              <a:gdLst/>
              <a:ahLst/>
              <a:cxnLst/>
              <a:rect l="l" t="t" r="r" b="b"/>
              <a:pathLst>
                <a:path w="17109" h="15892" extrusionOk="0">
                  <a:moveTo>
                    <a:pt x="3397" y="6794"/>
                  </a:moveTo>
                  <a:lnTo>
                    <a:pt x="3397" y="14759"/>
                  </a:lnTo>
                  <a:lnTo>
                    <a:pt x="1132" y="14759"/>
                  </a:lnTo>
                  <a:lnTo>
                    <a:pt x="1132" y="6794"/>
                  </a:lnTo>
                  <a:close/>
                  <a:moveTo>
                    <a:pt x="9034" y="1132"/>
                  </a:moveTo>
                  <a:cubicBezTo>
                    <a:pt x="9683" y="1175"/>
                    <a:pt x="10191" y="1712"/>
                    <a:pt x="10191" y="2364"/>
                  </a:cubicBezTo>
                  <a:cubicBezTo>
                    <a:pt x="10191" y="3346"/>
                    <a:pt x="9774" y="5275"/>
                    <a:pt x="9221" y="5828"/>
                  </a:cubicBezTo>
                  <a:cubicBezTo>
                    <a:pt x="8865" y="6184"/>
                    <a:pt x="9119" y="6794"/>
                    <a:pt x="9623" y="6794"/>
                  </a:cubicBezTo>
                  <a:lnTo>
                    <a:pt x="15285" y="6794"/>
                  </a:lnTo>
                  <a:cubicBezTo>
                    <a:pt x="15599" y="6794"/>
                    <a:pt x="15849" y="7047"/>
                    <a:pt x="15849" y="7361"/>
                  </a:cubicBezTo>
                  <a:cubicBezTo>
                    <a:pt x="15849" y="7672"/>
                    <a:pt x="15599" y="7926"/>
                    <a:pt x="15285" y="7926"/>
                  </a:cubicBezTo>
                  <a:lnTo>
                    <a:pt x="11888" y="7926"/>
                  </a:lnTo>
                  <a:cubicBezTo>
                    <a:pt x="11574" y="7926"/>
                    <a:pt x="11323" y="8180"/>
                    <a:pt x="11323" y="8494"/>
                  </a:cubicBezTo>
                  <a:cubicBezTo>
                    <a:pt x="11323" y="8805"/>
                    <a:pt x="11574" y="9058"/>
                    <a:pt x="11888" y="9058"/>
                  </a:cubicBezTo>
                  <a:lnTo>
                    <a:pt x="15285" y="9058"/>
                  </a:lnTo>
                  <a:cubicBezTo>
                    <a:pt x="15586" y="9058"/>
                    <a:pt x="15852" y="9342"/>
                    <a:pt x="15852" y="9662"/>
                  </a:cubicBezTo>
                  <a:cubicBezTo>
                    <a:pt x="15852" y="9976"/>
                    <a:pt x="15599" y="10230"/>
                    <a:pt x="15285" y="10230"/>
                  </a:cubicBezTo>
                  <a:lnTo>
                    <a:pt x="11888" y="10230"/>
                  </a:lnTo>
                  <a:cubicBezTo>
                    <a:pt x="11574" y="10230"/>
                    <a:pt x="11323" y="10484"/>
                    <a:pt x="11323" y="10795"/>
                  </a:cubicBezTo>
                  <a:cubicBezTo>
                    <a:pt x="11323" y="11109"/>
                    <a:pt x="11574" y="11362"/>
                    <a:pt x="11888" y="11362"/>
                  </a:cubicBezTo>
                  <a:lnTo>
                    <a:pt x="14152" y="11362"/>
                  </a:lnTo>
                  <a:cubicBezTo>
                    <a:pt x="14466" y="11362"/>
                    <a:pt x="14717" y="11616"/>
                    <a:pt x="14717" y="11927"/>
                  </a:cubicBezTo>
                  <a:cubicBezTo>
                    <a:pt x="14717" y="12241"/>
                    <a:pt x="14466" y="12494"/>
                    <a:pt x="14152" y="12494"/>
                  </a:cubicBezTo>
                  <a:lnTo>
                    <a:pt x="11888" y="12494"/>
                  </a:lnTo>
                  <a:cubicBezTo>
                    <a:pt x="11574" y="12494"/>
                    <a:pt x="11323" y="12748"/>
                    <a:pt x="11323" y="13059"/>
                  </a:cubicBezTo>
                  <a:cubicBezTo>
                    <a:pt x="11323" y="13373"/>
                    <a:pt x="11574" y="13627"/>
                    <a:pt x="11888" y="13627"/>
                  </a:cubicBezTo>
                  <a:lnTo>
                    <a:pt x="13020" y="13627"/>
                  </a:lnTo>
                  <a:cubicBezTo>
                    <a:pt x="13334" y="13627"/>
                    <a:pt x="13585" y="13880"/>
                    <a:pt x="13585" y="14191"/>
                  </a:cubicBezTo>
                  <a:cubicBezTo>
                    <a:pt x="13585" y="14505"/>
                    <a:pt x="13334" y="14759"/>
                    <a:pt x="13020" y="14759"/>
                  </a:cubicBezTo>
                  <a:lnTo>
                    <a:pt x="9197" y="14759"/>
                  </a:lnTo>
                  <a:cubicBezTo>
                    <a:pt x="8041" y="14759"/>
                    <a:pt x="6890" y="14572"/>
                    <a:pt x="5794" y="14207"/>
                  </a:cubicBezTo>
                  <a:lnTo>
                    <a:pt x="4529" y="13784"/>
                  </a:lnTo>
                  <a:lnTo>
                    <a:pt x="4529" y="7712"/>
                  </a:lnTo>
                  <a:lnTo>
                    <a:pt x="5686" y="7132"/>
                  </a:lnTo>
                  <a:cubicBezTo>
                    <a:pt x="6265" y="6842"/>
                    <a:pt x="6797" y="6459"/>
                    <a:pt x="7253" y="6003"/>
                  </a:cubicBezTo>
                  <a:lnTo>
                    <a:pt x="7289" y="5963"/>
                  </a:lnTo>
                  <a:cubicBezTo>
                    <a:pt x="8352" y="4901"/>
                    <a:pt x="8917" y="2654"/>
                    <a:pt x="9034" y="1132"/>
                  </a:cubicBezTo>
                  <a:close/>
                  <a:moveTo>
                    <a:pt x="8491" y="0"/>
                  </a:moveTo>
                  <a:cubicBezTo>
                    <a:pt x="8177" y="0"/>
                    <a:pt x="7926" y="254"/>
                    <a:pt x="7926" y="568"/>
                  </a:cubicBezTo>
                  <a:cubicBezTo>
                    <a:pt x="7926" y="1887"/>
                    <a:pt x="7380" y="4276"/>
                    <a:pt x="6492" y="5166"/>
                  </a:cubicBezTo>
                  <a:lnTo>
                    <a:pt x="6456" y="5203"/>
                  </a:lnTo>
                  <a:cubicBezTo>
                    <a:pt x="6081" y="5574"/>
                    <a:pt x="5652" y="5885"/>
                    <a:pt x="5181" y="6120"/>
                  </a:cubicBezTo>
                  <a:lnTo>
                    <a:pt x="4529" y="6444"/>
                  </a:lnTo>
                  <a:lnTo>
                    <a:pt x="4529" y="6229"/>
                  </a:lnTo>
                  <a:cubicBezTo>
                    <a:pt x="4529" y="5915"/>
                    <a:pt x="4276" y="5661"/>
                    <a:pt x="3962" y="5661"/>
                  </a:cubicBezTo>
                  <a:lnTo>
                    <a:pt x="565" y="5661"/>
                  </a:lnTo>
                  <a:cubicBezTo>
                    <a:pt x="251" y="5661"/>
                    <a:pt x="0" y="5915"/>
                    <a:pt x="0" y="6229"/>
                  </a:cubicBezTo>
                  <a:lnTo>
                    <a:pt x="0" y="15324"/>
                  </a:lnTo>
                  <a:cubicBezTo>
                    <a:pt x="0" y="15638"/>
                    <a:pt x="251" y="15891"/>
                    <a:pt x="565" y="15891"/>
                  </a:cubicBezTo>
                  <a:lnTo>
                    <a:pt x="3962" y="15891"/>
                  </a:lnTo>
                  <a:cubicBezTo>
                    <a:pt x="4276" y="15891"/>
                    <a:pt x="4529" y="15638"/>
                    <a:pt x="4529" y="15324"/>
                  </a:cubicBezTo>
                  <a:lnTo>
                    <a:pt x="4529" y="14976"/>
                  </a:lnTo>
                  <a:lnTo>
                    <a:pt x="5435" y="15278"/>
                  </a:lnTo>
                  <a:cubicBezTo>
                    <a:pt x="6649" y="15683"/>
                    <a:pt x="7917" y="15888"/>
                    <a:pt x="9197" y="15888"/>
                  </a:cubicBezTo>
                  <a:lnTo>
                    <a:pt x="13020" y="15888"/>
                  </a:lnTo>
                  <a:cubicBezTo>
                    <a:pt x="14219" y="15888"/>
                    <a:pt x="15040" y="14681"/>
                    <a:pt x="14599" y="13566"/>
                  </a:cubicBezTo>
                  <a:cubicBezTo>
                    <a:pt x="15577" y="13298"/>
                    <a:pt x="16106" y="12241"/>
                    <a:pt x="15731" y="11302"/>
                  </a:cubicBezTo>
                  <a:cubicBezTo>
                    <a:pt x="16468" y="11100"/>
                    <a:pt x="16981" y="10429"/>
                    <a:pt x="16984" y="9662"/>
                  </a:cubicBezTo>
                  <a:cubicBezTo>
                    <a:pt x="16981" y="9233"/>
                    <a:pt x="16824" y="8823"/>
                    <a:pt x="16541" y="8503"/>
                  </a:cubicBezTo>
                  <a:cubicBezTo>
                    <a:pt x="16994" y="8005"/>
                    <a:pt x="17108" y="7289"/>
                    <a:pt x="16837" y="6673"/>
                  </a:cubicBezTo>
                  <a:cubicBezTo>
                    <a:pt x="16565" y="6060"/>
                    <a:pt x="15958" y="5661"/>
                    <a:pt x="15285" y="5661"/>
                  </a:cubicBezTo>
                  <a:lnTo>
                    <a:pt x="10635" y="5661"/>
                  </a:lnTo>
                  <a:cubicBezTo>
                    <a:pt x="11109" y="4577"/>
                    <a:pt x="11323" y="3104"/>
                    <a:pt x="11323" y="2364"/>
                  </a:cubicBezTo>
                  <a:cubicBezTo>
                    <a:pt x="11320" y="1060"/>
                    <a:pt x="10263" y="3"/>
                    <a:pt x="89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35D74"/>
                </a:solidFill>
                <a:latin typeface="Arial" panose="020B0604020202020204"/>
                <a:ea typeface="Arial" panose="020B0604020202020204"/>
                <a:cs typeface="Arial" panose="020B0604020202020204"/>
                <a:sym typeface="Arial" panose="020B0604020202020204"/>
              </a:endParaRPr>
            </a:p>
          </p:txBody>
        </p:sp>
        <p:sp>
          <p:nvSpPr>
            <p:cNvPr id="666" name="Google Shape;666;p7"/>
            <p:cNvSpPr/>
            <p:nvPr/>
          </p:nvSpPr>
          <p:spPr>
            <a:xfrm>
              <a:off x="3467650" y="238575"/>
              <a:ext cx="46525" cy="56650"/>
            </a:xfrm>
            <a:custGeom>
              <a:avLst/>
              <a:gdLst/>
              <a:ahLst/>
              <a:cxnLst/>
              <a:rect l="l" t="t" r="r" b="b"/>
              <a:pathLst>
                <a:path w="1861" h="2266" extrusionOk="0">
                  <a:moveTo>
                    <a:pt x="646" y="1"/>
                  </a:moveTo>
                  <a:cubicBezTo>
                    <a:pt x="561" y="1"/>
                    <a:pt x="475" y="20"/>
                    <a:pt x="393" y="61"/>
                  </a:cubicBezTo>
                  <a:cubicBezTo>
                    <a:pt x="112" y="199"/>
                    <a:pt x="0" y="541"/>
                    <a:pt x="139" y="821"/>
                  </a:cubicBezTo>
                  <a:lnTo>
                    <a:pt x="707" y="1954"/>
                  </a:lnTo>
                  <a:cubicBezTo>
                    <a:pt x="805" y="2150"/>
                    <a:pt x="1005" y="2265"/>
                    <a:pt x="1212" y="2265"/>
                  </a:cubicBezTo>
                  <a:cubicBezTo>
                    <a:pt x="1297" y="2265"/>
                    <a:pt x="1384" y="2246"/>
                    <a:pt x="1465" y="2204"/>
                  </a:cubicBezTo>
                  <a:cubicBezTo>
                    <a:pt x="1746" y="2065"/>
                    <a:pt x="1860" y="1727"/>
                    <a:pt x="1718" y="1446"/>
                  </a:cubicBezTo>
                  <a:lnTo>
                    <a:pt x="1154" y="314"/>
                  </a:lnTo>
                  <a:cubicBezTo>
                    <a:pt x="1053" y="115"/>
                    <a:pt x="854" y="1"/>
                    <a:pt x="64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35D74"/>
                </a:solidFill>
                <a:latin typeface="Arial" panose="020B0604020202020204"/>
                <a:ea typeface="Arial" panose="020B0604020202020204"/>
                <a:cs typeface="Arial" panose="020B0604020202020204"/>
                <a:sym typeface="Arial" panose="020B0604020202020204"/>
              </a:endParaRPr>
            </a:p>
          </p:txBody>
        </p:sp>
        <p:sp>
          <p:nvSpPr>
            <p:cNvPr id="667" name="Google Shape;667;p7"/>
            <p:cNvSpPr/>
            <p:nvPr/>
          </p:nvSpPr>
          <p:spPr>
            <a:xfrm>
              <a:off x="3566675" y="238575"/>
              <a:ext cx="46525" cy="56675"/>
            </a:xfrm>
            <a:custGeom>
              <a:avLst/>
              <a:gdLst/>
              <a:ahLst/>
              <a:cxnLst/>
              <a:rect l="l" t="t" r="r" b="b"/>
              <a:pathLst>
                <a:path w="1861" h="2267" extrusionOk="0">
                  <a:moveTo>
                    <a:pt x="1215" y="1"/>
                  </a:moveTo>
                  <a:cubicBezTo>
                    <a:pt x="1007" y="1"/>
                    <a:pt x="808" y="115"/>
                    <a:pt x="707" y="314"/>
                  </a:cubicBezTo>
                  <a:lnTo>
                    <a:pt x="143" y="1446"/>
                  </a:lnTo>
                  <a:cubicBezTo>
                    <a:pt x="1" y="1727"/>
                    <a:pt x="116" y="2065"/>
                    <a:pt x="396" y="2207"/>
                  </a:cubicBezTo>
                  <a:cubicBezTo>
                    <a:pt x="477" y="2247"/>
                    <a:pt x="562" y="2266"/>
                    <a:pt x="646" y="2266"/>
                  </a:cubicBezTo>
                  <a:cubicBezTo>
                    <a:pt x="854" y="2266"/>
                    <a:pt x="1055" y="2151"/>
                    <a:pt x="1154" y="1954"/>
                  </a:cubicBezTo>
                  <a:lnTo>
                    <a:pt x="1722" y="821"/>
                  </a:lnTo>
                  <a:cubicBezTo>
                    <a:pt x="1861" y="541"/>
                    <a:pt x="1749" y="199"/>
                    <a:pt x="1468" y="61"/>
                  </a:cubicBezTo>
                  <a:cubicBezTo>
                    <a:pt x="1387" y="20"/>
                    <a:pt x="1300" y="1"/>
                    <a:pt x="121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35D74"/>
                </a:solidFill>
                <a:latin typeface="Arial" panose="020B0604020202020204"/>
                <a:ea typeface="Arial" panose="020B0604020202020204"/>
                <a:cs typeface="Arial" panose="020B0604020202020204"/>
                <a:sym typeface="Arial" panose="020B0604020202020204"/>
              </a:endParaRPr>
            </a:p>
          </p:txBody>
        </p:sp>
        <p:sp>
          <p:nvSpPr>
            <p:cNvPr id="668" name="Google Shape;668;p7"/>
            <p:cNvSpPr/>
            <p:nvPr/>
          </p:nvSpPr>
          <p:spPr>
            <a:xfrm>
              <a:off x="361122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35D74"/>
                </a:solidFill>
                <a:latin typeface="Arial" panose="020B0604020202020204"/>
                <a:ea typeface="Arial" panose="020B0604020202020204"/>
                <a:cs typeface="Arial" panose="020B0604020202020204"/>
                <a:sym typeface="Arial" panose="020B0604020202020204"/>
              </a:endParaRPr>
            </a:p>
          </p:txBody>
        </p:sp>
        <p:sp>
          <p:nvSpPr>
            <p:cNvPr id="669" name="Google Shape;669;p7"/>
            <p:cNvSpPr/>
            <p:nvPr/>
          </p:nvSpPr>
          <p:spPr>
            <a:xfrm>
              <a:off x="341307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35D74"/>
                </a:solidFill>
                <a:latin typeface="Arial" panose="020B0604020202020204"/>
                <a:ea typeface="Arial" panose="020B0604020202020204"/>
                <a:cs typeface="Arial" panose="020B0604020202020204"/>
                <a:sym typeface="Arial" panose="020B0604020202020204"/>
              </a:endParaRPr>
            </a:p>
          </p:txBody>
        </p:sp>
      </p:grpSp>
      <p:grpSp>
        <p:nvGrpSpPr>
          <p:cNvPr id="670" name="Google Shape;670;p7"/>
          <p:cNvGrpSpPr/>
          <p:nvPr/>
        </p:nvGrpSpPr>
        <p:grpSpPr>
          <a:xfrm>
            <a:off x="1302630" y="1777435"/>
            <a:ext cx="609583" cy="548622"/>
            <a:chOff x="6239575" y="4416275"/>
            <a:chExt cx="489625" cy="449175"/>
          </a:xfrm>
        </p:grpSpPr>
        <p:sp>
          <p:nvSpPr>
            <p:cNvPr id="671" name="Google Shape;671;p7"/>
            <p:cNvSpPr/>
            <p:nvPr/>
          </p:nvSpPr>
          <p:spPr>
            <a:xfrm>
              <a:off x="6239575" y="4416275"/>
              <a:ext cx="489625" cy="449175"/>
            </a:xfrm>
            <a:custGeom>
              <a:avLst/>
              <a:gdLst/>
              <a:ahLst/>
              <a:cxnLst/>
              <a:rect l="l" t="t" r="r" b="b"/>
              <a:pathLst>
                <a:path w="19585" h="17967" extrusionOk="0">
                  <a:moveTo>
                    <a:pt x="9792" y="1132"/>
                  </a:moveTo>
                  <a:cubicBezTo>
                    <a:pt x="10374" y="1132"/>
                    <a:pt x="10955" y="1424"/>
                    <a:pt x="11278" y="2009"/>
                  </a:cubicBezTo>
                  <a:lnTo>
                    <a:pt x="18111" y="14313"/>
                  </a:lnTo>
                  <a:cubicBezTo>
                    <a:pt x="18404" y="14838"/>
                    <a:pt x="18395" y="15481"/>
                    <a:pt x="18087" y="15998"/>
                  </a:cubicBezTo>
                  <a:cubicBezTo>
                    <a:pt x="17786" y="16518"/>
                    <a:pt x="17232" y="16834"/>
                    <a:pt x="16634" y="16834"/>
                  </a:cubicBezTo>
                  <a:cubicBezTo>
                    <a:pt x="16631" y="16834"/>
                    <a:pt x="16628" y="16834"/>
                    <a:pt x="16625" y="16834"/>
                  </a:cubicBezTo>
                  <a:lnTo>
                    <a:pt x="2962" y="16834"/>
                  </a:lnTo>
                  <a:cubicBezTo>
                    <a:pt x="1667" y="16834"/>
                    <a:pt x="849" y="15445"/>
                    <a:pt x="1474" y="14313"/>
                  </a:cubicBezTo>
                  <a:lnTo>
                    <a:pt x="8307" y="2009"/>
                  </a:lnTo>
                  <a:cubicBezTo>
                    <a:pt x="8630" y="1424"/>
                    <a:pt x="9211" y="1132"/>
                    <a:pt x="9792" y="1132"/>
                  </a:cubicBezTo>
                  <a:close/>
                  <a:moveTo>
                    <a:pt x="9792" y="1"/>
                  </a:moveTo>
                  <a:cubicBezTo>
                    <a:pt x="8763" y="1"/>
                    <a:pt x="7815" y="559"/>
                    <a:pt x="7317" y="1462"/>
                  </a:cubicBezTo>
                  <a:lnTo>
                    <a:pt x="483" y="13766"/>
                  </a:lnTo>
                  <a:cubicBezTo>
                    <a:pt x="0" y="14642"/>
                    <a:pt x="15" y="15711"/>
                    <a:pt x="523" y="16574"/>
                  </a:cubicBezTo>
                  <a:cubicBezTo>
                    <a:pt x="1033" y="17435"/>
                    <a:pt x="1960" y="17966"/>
                    <a:pt x="2962" y="17966"/>
                  </a:cubicBezTo>
                  <a:lnTo>
                    <a:pt x="16625" y="17966"/>
                  </a:lnTo>
                  <a:cubicBezTo>
                    <a:pt x="17625" y="17966"/>
                    <a:pt x="18555" y="17435"/>
                    <a:pt x="19062" y="16574"/>
                  </a:cubicBezTo>
                  <a:cubicBezTo>
                    <a:pt x="19572" y="15711"/>
                    <a:pt x="19585" y="14642"/>
                    <a:pt x="19101" y="13766"/>
                  </a:cubicBezTo>
                  <a:lnTo>
                    <a:pt x="12271" y="1462"/>
                  </a:lnTo>
                  <a:cubicBezTo>
                    <a:pt x="11770" y="559"/>
                    <a:pt x="10822" y="1"/>
                    <a:pt x="979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35D74"/>
                </a:solidFill>
                <a:latin typeface="Arial" panose="020B0604020202020204"/>
                <a:ea typeface="Arial" panose="020B0604020202020204"/>
                <a:cs typeface="Arial" panose="020B0604020202020204"/>
                <a:sym typeface="Arial" panose="020B0604020202020204"/>
              </a:endParaRPr>
            </a:p>
          </p:txBody>
        </p:sp>
        <p:sp>
          <p:nvSpPr>
            <p:cNvPr id="672" name="Google Shape;672;p7"/>
            <p:cNvSpPr/>
            <p:nvPr/>
          </p:nvSpPr>
          <p:spPr>
            <a:xfrm>
              <a:off x="6438550" y="4723875"/>
              <a:ext cx="88350" cy="84950"/>
            </a:xfrm>
            <a:custGeom>
              <a:avLst/>
              <a:gdLst/>
              <a:ahLst/>
              <a:cxnLst/>
              <a:rect l="l" t="t" r="r" b="b"/>
              <a:pathLst>
                <a:path w="3534" h="3398" extrusionOk="0">
                  <a:moveTo>
                    <a:pt x="1830" y="1132"/>
                  </a:moveTo>
                  <a:cubicBezTo>
                    <a:pt x="2122" y="1132"/>
                    <a:pt x="2401" y="1358"/>
                    <a:pt x="2401" y="1701"/>
                  </a:cubicBezTo>
                  <a:cubicBezTo>
                    <a:pt x="2401" y="2012"/>
                    <a:pt x="2147" y="2266"/>
                    <a:pt x="1833" y="2266"/>
                  </a:cubicBezTo>
                  <a:cubicBezTo>
                    <a:pt x="1329" y="2266"/>
                    <a:pt x="1076" y="1656"/>
                    <a:pt x="1432" y="1299"/>
                  </a:cubicBezTo>
                  <a:cubicBezTo>
                    <a:pt x="1548" y="1184"/>
                    <a:pt x="1691" y="1132"/>
                    <a:pt x="1830" y="1132"/>
                  </a:cubicBezTo>
                  <a:close/>
                  <a:moveTo>
                    <a:pt x="1833" y="1"/>
                  </a:moveTo>
                  <a:cubicBezTo>
                    <a:pt x="1145" y="1"/>
                    <a:pt x="526" y="415"/>
                    <a:pt x="263" y="1049"/>
                  </a:cubicBezTo>
                  <a:cubicBezTo>
                    <a:pt x="1" y="1683"/>
                    <a:pt x="146" y="2414"/>
                    <a:pt x="632" y="2900"/>
                  </a:cubicBezTo>
                  <a:cubicBezTo>
                    <a:pt x="957" y="3225"/>
                    <a:pt x="1391" y="3397"/>
                    <a:pt x="1833" y="3397"/>
                  </a:cubicBezTo>
                  <a:cubicBezTo>
                    <a:pt x="2052" y="3397"/>
                    <a:pt x="2273" y="3355"/>
                    <a:pt x="2483" y="3268"/>
                  </a:cubicBezTo>
                  <a:cubicBezTo>
                    <a:pt x="3117" y="3005"/>
                    <a:pt x="3533" y="2386"/>
                    <a:pt x="3533" y="1701"/>
                  </a:cubicBezTo>
                  <a:cubicBezTo>
                    <a:pt x="3530" y="762"/>
                    <a:pt x="2772" y="1"/>
                    <a:pt x="183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35D74"/>
                </a:solidFill>
                <a:latin typeface="Arial" panose="020B0604020202020204"/>
                <a:ea typeface="Arial" panose="020B0604020202020204"/>
                <a:cs typeface="Arial" panose="020B0604020202020204"/>
                <a:sym typeface="Arial" panose="020B0604020202020204"/>
              </a:endParaRPr>
            </a:p>
          </p:txBody>
        </p:sp>
        <p:sp>
          <p:nvSpPr>
            <p:cNvPr id="673" name="Google Shape;673;p7"/>
            <p:cNvSpPr/>
            <p:nvPr/>
          </p:nvSpPr>
          <p:spPr>
            <a:xfrm>
              <a:off x="6441950" y="4497425"/>
              <a:ext cx="84950" cy="198250"/>
            </a:xfrm>
            <a:custGeom>
              <a:avLst/>
              <a:gdLst/>
              <a:ahLst/>
              <a:cxnLst/>
              <a:rect l="l" t="t" r="r" b="b"/>
              <a:pathLst>
                <a:path w="3398" h="7930" extrusionOk="0">
                  <a:moveTo>
                    <a:pt x="1697" y="1133"/>
                  </a:moveTo>
                  <a:cubicBezTo>
                    <a:pt x="2011" y="1133"/>
                    <a:pt x="2265" y="1387"/>
                    <a:pt x="2265" y="1701"/>
                  </a:cubicBezTo>
                  <a:lnTo>
                    <a:pt x="2265" y="6230"/>
                  </a:lnTo>
                  <a:cubicBezTo>
                    <a:pt x="2265" y="6544"/>
                    <a:pt x="2011" y="6797"/>
                    <a:pt x="1697" y="6797"/>
                  </a:cubicBezTo>
                  <a:cubicBezTo>
                    <a:pt x="1383" y="6797"/>
                    <a:pt x="1133" y="6544"/>
                    <a:pt x="1133" y="6230"/>
                  </a:cubicBezTo>
                  <a:lnTo>
                    <a:pt x="1133" y="1701"/>
                  </a:lnTo>
                  <a:cubicBezTo>
                    <a:pt x="1133" y="1387"/>
                    <a:pt x="1383" y="1133"/>
                    <a:pt x="1697" y="1133"/>
                  </a:cubicBezTo>
                  <a:close/>
                  <a:moveTo>
                    <a:pt x="1697" y="1"/>
                  </a:moveTo>
                  <a:cubicBezTo>
                    <a:pt x="758" y="1"/>
                    <a:pt x="1" y="762"/>
                    <a:pt x="1" y="1701"/>
                  </a:cubicBezTo>
                  <a:lnTo>
                    <a:pt x="1" y="6233"/>
                  </a:lnTo>
                  <a:cubicBezTo>
                    <a:pt x="1" y="7169"/>
                    <a:pt x="758" y="7930"/>
                    <a:pt x="1697" y="7930"/>
                  </a:cubicBezTo>
                  <a:cubicBezTo>
                    <a:pt x="2636" y="7930"/>
                    <a:pt x="3397" y="7169"/>
                    <a:pt x="3397" y="6233"/>
                  </a:cubicBezTo>
                  <a:lnTo>
                    <a:pt x="3397" y="1701"/>
                  </a:lnTo>
                  <a:cubicBezTo>
                    <a:pt x="3397" y="762"/>
                    <a:pt x="2636" y="1"/>
                    <a:pt x="169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35D74"/>
                </a:solidFill>
                <a:latin typeface="Arial" panose="020B0604020202020204"/>
                <a:ea typeface="Arial" panose="020B0604020202020204"/>
                <a:cs typeface="Arial" panose="020B0604020202020204"/>
                <a:sym typeface="Arial" panose="020B0604020202020204"/>
              </a:endParaRPr>
            </a:p>
          </p:txBody>
        </p:sp>
      </p:grpSp>
      <p:sp>
        <p:nvSpPr>
          <p:cNvPr id="674" name="Google Shape;674;p7"/>
          <p:cNvSpPr/>
          <p:nvPr/>
        </p:nvSpPr>
        <p:spPr>
          <a:xfrm>
            <a:off x="7399888" y="3465573"/>
            <a:ext cx="401700" cy="401700"/>
          </a:xfrm>
          <a:prstGeom prst="ellipse">
            <a:avLst/>
          </a:prstGeom>
          <a:solidFill>
            <a:srgbClr val="718AC6">
              <a:alpha val="376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75" name="Google Shape;675;p7"/>
          <p:cNvSpPr/>
          <p:nvPr/>
        </p:nvSpPr>
        <p:spPr>
          <a:xfrm>
            <a:off x="1412903" y="2009877"/>
            <a:ext cx="401700" cy="401700"/>
          </a:xfrm>
          <a:prstGeom prst="ellipse">
            <a:avLst/>
          </a:prstGeom>
          <a:solidFill>
            <a:srgbClr val="718AC6">
              <a:alpha val="376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676" name="Google Shape;676;p7"/>
          <p:cNvGrpSpPr/>
          <p:nvPr/>
        </p:nvGrpSpPr>
        <p:grpSpPr>
          <a:xfrm>
            <a:off x="240000" y="1333364"/>
            <a:ext cx="3397850" cy="187275"/>
            <a:chOff x="-3237675" y="-1132050"/>
            <a:chExt cx="3397850" cy="187275"/>
          </a:xfrm>
        </p:grpSpPr>
        <p:sp>
          <p:nvSpPr>
            <p:cNvPr id="677" name="Google Shape;677;p7"/>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78" name="Google Shape;678;p7"/>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79" name="Google Shape;679;p7"/>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80" name="Google Shape;680;p7"/>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81" name="Google Shape;681;p7"/>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82" name="Google Shape;682;p7"/>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83" name="Google Shape;683;p7"/>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84" name="Google Shape;684;p7"/>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85" name="Google Shape;685;p7"/>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686" name="Google Shape;686;p7"/>
          <p:cNvGrpSpPr/>
          <p:nvPr/>
        </p:nvGrpSpPr>
        <p:grpSpPr>
          <a:xfrm>
            <a:off x="7670271" y="2912497"/>
            <a:ext cx="2159530" cy="548628"/>
            <a:chOff x="2641350" y="846250"/>
            <a:chExt cx="413600" cy="105075"/>
          </a:xfrm>
        </p:grpSpPr>
        <p:sp>
          <p:nvSpPr>
            <p:cNvPr id="687" name="Google Shape;687;p7"/>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88" name="Google Shape;688;p7"/>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89" name="Google Shape;689;p7"/>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90" name="Google Shape;690;p7"/>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129f10d90e5_0_0"/>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900"/>
              <a:buNone/>
            </a:pPr>
            <a:r>
              <a:rPr lang="en-US"/>
              <a:t>GROUP 2</a:t>
            </a:r>
          </a:p>
        </p:txBody>
      </p:sp>
      <p:sp>
        <p:nvSpPr>
          <p:cNvPr id="219" name="Google Shape;219;g129f10d90e5_0_0"/>
          <p:cNvSpPr/>
          <p:nvPr/>
        </p:nvSpPr>
        <p:spPr>
          <a:xfrm>
            <a:off x="5379367" y="2432984"/>
            <a:ext cx="162400" cy="162400"/>
          </a:xfrm>
          <a:custGeom>
            <a:avLst/>
            <a:gdLst/>
            <a:ahLst/>
            <a:cxnLst/>
            <a:rect l="l" t="t" r="r" b="b"/>
            <a:pathLst>
              <a:path w="6496" h="6496" extrusionOk="0">
                <a:moveTo>
                  <a:pt x="3239" y="2042"/>
                </a:moveTo>
                <a:cubicBezTo>
                  <a:pt x="3322" y="2042"/>
                  <a:pt x="3406" y="2052"/>
                  <a:pt x="3491" y="2071"/>
                </a:cubicBezTo>
                <a:cubicBezTo>
                  <a:pt x="4121" y="2213"/>
                  <a:pt x="4526" y="2822"/>
                  <a:pt x="4384" y="3451"/>
                </a:cubicBezTo>
                <a:cubicBezTo>
                  <a:pt x="4278" y="4002"/>
                  <a:pt x="3782" y="4367"/>
                  <a:pt x="3251" y="4367"/>
                </a:cubicBezTo>
                <a:cubicBezTo>
                  <a:pt x="3176" y="4367"/>
                  <a:pt x="3100" y="4359"/>
                  <a:pt x="3024" y="4344"/>
                </a:cubicBezTo>
                <a:cubicBezTo>
                  <a:pt x="2395" y="4202"/>
                  <a:pt x="1989" y="3593"/>
                  <a:pt x="2131" y="2964"/>
                </a:cubicBezTo>
                <a:cubicBezTo>
                  <a:pt x="2237" y="2420"/>
                  <a:pt x="2707" y="2042"/>
                  <a:pt x="3239" y="2042"/>
                </a:cubicBezTo>
                <a:close/>
                <a:moveTo>
                  <a:pt x="3390" y="0"/>
                </a:moveTo>
                <a:lnTo>
                  <a:pt x="3106" y="589"/>
                </a:lnTo>
                <a:cubicBezTo>
                  <a:pt x="2882" y="609"/>
                  <a:pt x="2639" y="650"/>
                  <a:pt x="2416" y="731"/>
                </a:cubicBezTo>
                <a:lnTo>
                  <a:pt x="1949" y="264"/>
                </a:lnTo>
                <a:lnTo>
                  <a:pt x="1056" y="853"/>
                </a:lnTo>
                <a:lnTo>
                  <a:pt x="1279" y="1462"/>
                </a:lnTo>
                <a:cubicBezTo>
                  <a:pt x="1116" y="1645"/>
                  <a:pt x="974" y="1827"/>
                  <a:pt x="873" y="2051"/>
                </a:cubicBezTo>
                <a:lnTo>
                  <a:pt x="223" y="2051"/>
                </a:lnTo>
                <a:lnTo>
                  <a:pt x="0" y="3106"/>
                </a:lnTo>
                <a:lnTo>
                  <a:pt x="589" y="3390"/>
                </a:lnTo>
                <a:cubicBezTo>
                  <a:pt x="609" y="3634"/>
                  <a:pt x="650" y="3857"/>
                  <a:pt x="711" y="4080"/>
                </a:cubicBezTo>
                <a:lnTo>
                  <a:pt x="264" y="4547"/>
                </a:lnTo>
                <a:lnTo>
                  <a:pt x="853" y="5461"/>
                </a:lnTo>
                <a:lnTo>
                  <a:pt x="1462" y="5217"/>
                </a:lnTo>
                <a:cubicBezTo>
                  <a:pt x="1624" y="5379"/>
                  <a:pt x="1827" y="5521"/>
                  <a:pt x="2050" y="5623"/>
                </a:cubicBezTo>
                <a:lnTo>
                  <a:pt x="2050" y="6272"/>
                </a:lnTo>
                <a:lnTo>
                  <a:pt x="3106" y="6496"/>
                </a:lnTo>
                <a:lnTo>
                  <a:pt x="3370" y="5907"/>
                </a:lnTo>
                <a:cubicBezTo>
                  <a:pt x="3613" y="5907"/>
                  <a:pt x="3857" y="5846"/>
                  <a:pt x="4080" y="5785"/>
                </a:cubicBezTo>
                <a:lnTo>
                  <a:pt x="4547" y="6232"/>
                </a:lnTo>
                <a:lnTo>
                  <a:pt x="5440" y="5643"/>
                </a:lnTo>
                <a:lnTo>
                  <a:pt x="5217" y="5034"/>
                </a:lnTo>
                <a:cubicBezTo>
                  <a:pt x="5379" y="4872"/>
                  <a:pt x="5521" y="4669"/>
                  <a:pt x="5623" y="4466"/>
                </a:cubicBezTo>
                <a:lnTo>
                  <a:pt x="6272" y="4446"/>
                </a:lnTo>
                <a:lnTo>
                  <a:pt x="6495" y="3390"/>
                </a:lnTo>
                <a:lnTo>
                  <a:pt x="5907" y="3126"/>
                </a:lnTo>
                <a:cubicBezTo>
                  <a:pt x="5886" y="2883"/>
                  <a:pt x="5846" y="2639"/>
                  <a:pt x="5785" y="2436"/>
                </a:cubicBezTo>
                <a:lnTo>
                  <a:pt x="6231" y="1969"/>
                </a:lnTo>
                <a:lnTo>
                  <a:pt x="5643" y="1056"/>
                </a:lnTo>
                <a:lnTo>
                  <a:pt x="5034" y="1279"/>
                </a:lnTo>
                <a:cubicBezTo>
                  <a:pt x="4851" y="1117"/>
                  <a:pt x="4669" y="995"/>
                  <a:pt x="4445" y="873"/>
                </a:cubicBezTo>
                <a:lnTo>
                  <a:pt x="4445" y="224"/>
                </a:lnTo>
                <a:lnTo>
                  <a:pt x="3390" y="0"/>
                </a:lnTo>
                <a:close/>
              </a:path>
            </a:pathLst>
          </a:custGeom>
          <a:solidFill>
            <a:srgbClr val="C1C1C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220" name="Google Shape;220;g129f10d90e5_0_0"/>
          <p:cNvGrpSpPr/>
          <p:nvPr/>
        </p:nvGrpSpPr>
        <p:grpSpPr>
          <a:xfrm>
            <a:off x="5308017" y="1546884"/>
            <a:ext cx="2202625" cy="3065000"/>
            <a:chOff x="3479217" y="1546884"/>
            <a:chExt cx="2202625" cy="3065000"/>
          </a:xfrm>
        </p:grpSpPr>
        <p:sp>
          <p:nvSpPr>
            <p:cNvPr id="221" name="Google Shape;221;g129f10d90e5_0_0"/>
            <p:cNvSpPr/>
            <p:nvPr/>
          </p:nvSpPr>
          <p:spPr>
            <a:xfrm>
              <a:off x="4732892" y="4326134"/>
              <a:ext cx="7650" cy="7000"/>
            </a:xfrm>
            <a:custGeom>
              <a:avLst/>
              <a:gdLst/>
              <a:ahLst/>
              <a:cxnLst/>
              <a:rect l="l" t="t" r="r" b="b"/>
              <a:pathLst>
                <a:path w="306" h="280" extrusionOk="0">
                  <a:moveTo>
                    <a:pt x="155" y="1"/>
                  </a:moveTo>
                  <a:cubicBezTo>
                    <a:pt x="130" y="1"/>
                    <a:pt x="104" y="8"/>
                    <a:pt x="82" y="25"/>
                  </a:cubicBezTo>
                  <a:cubicBezTo>
                    <a:pt x="1" y="86"/>
                    <a:pt x="21" y="228"/>
                    <a:pt x="102" y="269"/>
                  </a:cubicBezTo>
                  <a:cubicBezTo>
                    <a:pt x="117" y="276"/>
                    <a:pt x="133" y="279"/>
                    <a:pt x="149" y="279"/>
                  </a:cubicBezTo>
                  <a:cubicBezTo>
                    <a:pt x="223" y="279"/>
                    <a:pt x="305" y="210"/>
                    <a:pt x="305" y="127"/>
                  </a:cubicBezTo>
                  <a:cubicBezTo>
                    <a:pt x="290" y="53"/>
                    <a:pt x="222" y="1"/>
                    <a:pt x="15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2" name="Google Shape;222;g129f10d90e5_0_0"/>
            <p:cNvSpPr/>
            <p:nvPr/>
          </p:nvSpPr>
          <p:spPr>
            <a:xfrm>
              <a:off x="4892742" y="1828634"/>
              <a:ext cx="715000" cy="498325"/>
            </a:xfrm>
            <a:custGeom>
              <a:avLst/>
              <a:gdLst/>
              <a:ahLst/>
              <a:cxnLst/>
              <a:rect l="l" t="t" r="r" b="b"/>
              <a:pathLst>
                <a:path w="28600" h="19933" extrusionOk="0">
                  <a:moveTo>
                    <a:pt x="23404" y="0"/>
                  </a:moveTo>
                  <a:lnTo>
                    <a:pt x="13945" y="10697"/>
                  </a:lnTo>
                  <a:lnTo>
                    <a:pt x="0" y="13072"/>
                  </a:lnTo>
                  <a:lnTo>
                    <a:pt x="772" y="19932"/>
                  </a:lnTo>
                  <a:cubicBezTo>
                    <a:pt x="772" y="19932"/>
                    <a:pt x="17152" y="17618"/>
                    <a:pt x="18816" y="15751"/>
                  </a:cubicBezTo>
                  <a:cubicBezTo>
                    <a:pt x="20501" y="13884"/>
                    <a:pt x="28600" y="2334"/>
                    <a:pt x="28600" y="2334"/>
                  </a:cubicBezTo>
                  <a:lnTo>
                    <a:pt x="23404" y="0"/>
                  </a:lnTo>
                  <a:close/>
                </a:path>
              </a:pathLst>
            </a:custGeom>
            <a:solidFill>
              <a:srgbClr val="728A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3" name="Google Shape;223;g129f10d90e5_0_0"/>
            <p:cNvSpPr/>
            <p:nvPr/>
          </p:nvSpPr>
          <p:spPr>
            <a:xfrm>
              <a:off x="5240842" y="2094009"/>
              <a:ext cx="104050" cy="142125"/>
            </a:xfrm>
            <a:custGeom>
              <a:avLst/>
              <a:gdLst/>
              <a:ahLst/>
              <a:cxnLst/>
              <a:rect l="l" t="t" r="r" b="b"/>
              <a:pathLst>
                <a:path w="4162" h="5685" extrusionOk="0">
                  <a:moveTo>
                    <a:pt x="21" y="1"/>
                  </a:moveTo>
                  <a:lnTo>
                    <a:pt x="21" y="1"/>
                  </a:lnTo>
                  <a:cubicBezTo>
                    <a:pt x="1" y="41"/>
                    <a:pt x="386" y="204"/>
                    <a:pt x="934" y="569"/>
                  </a:cubicBezTo>
                  <a:cubicBezTo>
                    <a:pt x="1218" y="731"/>
                    <a:pt x="1523" y="975"/>
                    <a:pt x="1848" y="1279"/>
                  </a:cubicBezTo>
                  <a:cubicBezTo>
                    <a:pt x="2172" y="1564"/>
                    <a:pt x="2497" y="1929"/>
                    <a:pt x="2781" y="2335"/>
                  </a:cubicBezTo>
                  <a:cubicBezTo>
                    <a:pt x="3086" y="2741"/>
                    <a:pt x="3309" y="3147"/>
                    <a:pt x="3512" y="3553"/>
                  </a:cubicBezTo>
                  <a:cubicBezTo>
                    <a:pt x="3695" y="3938"/>
                    <a:pt x="3816" y="4324"/>
                    <a:pt x="3898" y="4629"/>
                  </a:cubicBezTo>
                  <a:cubicBezTo>
                    <a:pt x="4080" y="5278"/>
                    <a:pt x="4121" y="5684"/>
                    <a:pt x="4141" y="5684"/>
                  </a:cubicBezTo>
                  <a:cubicBezTo>
                    <a:pt x="4162" y="5684"/>
                    <a:pt x="4162" y="5583"/>
                    <a:pt x="4141" y="5380"/>
                  </a:cubicBezTo>
                  <a:cubicBezTo>
                    <a:pt x="4141" y="5197"/>
                    <a:pt x="4101" y="4933"/>
                    <a:pt x="4019" y="4608"/>
                  </a:cubicBezTo>
                  <a:cubicBezTo>
                    <a:pt x="3959" y="4283"/>
                    <a:pt x="3837" y="3898"/>
                    <a:pt x="3654" y="3492"/>
                  </a:cubicBezTo>
                  <a:cubicBezTo>
                    <a:pt x="3471" y="3086"/>
                    <a:pt x="3228" y="2639"/>
                    <a:pt x="2923" y="2233"/>
                  </a:cubicBezTo>
                  <a:cubicBezTo>
                    <a:pt x="2619" y="1807"/>
                    <a:pt x="2294" y="1462"/>
                    <a:pt x="1949" y="1158"/>
                  </a:cubicBezTo>
                  <a:cubicBezTo>
                    <a:pt x="1624" y="853"/>
                    <a:pt x="1300" y="630"/>
                    <a:pt x="995" y="447"/>
                  </a:cubicBezTo>
                  <a:cubicBezTo>
                    <a:pt x="711" y="285"/>
                    <a:pt x="467" y="163"/>
                    <a:pt x="285" y="102"/>
                  </a:cubicBezTo>
                  <a:cubicBezTo>
                    <a:pt x="122" y="21"/>
                    <a:pt x="21" y="1"/>
                    <a:pt x="2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4" name="Google Shape;224;g129f10d90e5_0_0"/>
            <p:cNvSpPr/>
            <p:nvPr/>
          </p:nvSpPr>
          <p:spPr>
            <a:xfrm>
              <a:off x="4975967" y="2170634"/>
              <a:ext cx="342025" cy="72075"/>
            </a:xfrm>
            <a:custGeom>
              <a:avLst/>
              <a:gdLst/>
              <a:ahLst/>
              <a:cxnLst/>
              <a:rect l="l" t="t" r="r" b="b"/>
              <a:pathLst>
                <a:path w="13681" h="2883" extrusionOk="0">
                  <a:moveTo>
                    <a:pt x="13681" y="1"/>
                  </a:moveTo>
                  <a:lnTo>
                    <a:pt x="13681" y="1"/>
                  </a:lnTo>
                  <a:cubicBezTo>
                    <a:pt x="13681" y="1"/>
                    <a:pt x="13478" y="41"/>
                    <a:pt x="13133" y="122"/>
                  </a:cubicBezTo>
                  <a:cubicBezTo>
                    <a:pt x="12767" y="204"/>
                    <a:pt x="12280" y="325"/>
                    <a:pt x="11692" y="467"/>
                  </a:cubicBezTo>
                  <a:cubicBezTo>
                    <a:pt x="10453" y="772"/>
                    <a:pt x="8748" y="1178"/>
                    <a:pt x="6861" y="1564"/>
                  </a:cubicBezTo>
                  <a:cubicBezTo>
                    <a:pt x="4993" y="1969"/>
                    <a:pt x="3268" y="2294"/>
                    <a:pt x="2030" y="2497"/>
                  </a:cubicBezTo>
                  <a:cubicBezTo>
                    <a:pt x="1421" y="2619"/>
                    <a:pt x="934" y="2700"/>
                    <a:pt x="548" y="2761"/>
                  </a:cubicBezTo>
                  <a:cubicBezTo>
                    <a:pt x="203" y="2822"/>
                    <a:pt x="0" y="2863"/>
                    <a:pt x="20" y="2883"/>
                  </a:cubicBezTo>
                  <a:cubicBezTo>
                    <a:pt x="20" y="2883"/>
                    <a:pt x="203" y="2863"/>
                    <a:pt x="568" y="2822"/>
                  </a:cubicBezTo>
                  <a:cubicBezTo>
                    <a:pt x="914" y="2781"/>
                    <a:pt x="1421" y="2720"/>
                    <a:pt x="2050" y="2619"/>
                  </a:cubicBezTo>
                  <a:cubicBezTo>
                    <a:pt x="3288" y="2436"/>
                    <a:pt x="5014" y="2132"/>
                    <a:pt x="6901" y="1746"/>
                  </a:cubicBezTo>
                  <a:cubicBezTo>
                    <a:pt x="8789" y="1340"/>
                    <a:pt x="10494" y="934"/>
                    <a:pt x="11712" y="589"/>
                  </a:cubicBezTo>
                  <a:cubicBezTo>
                    <a:pt x="12321" y="427"/>
                    <a:pt x="12808" y="285"/>
                    <a:pt x="13153" y="183"/>
                  </a:cubicBezTo>
                  <a:cubicBezTo>
                    <a:pt x="13498" y="82"/>
                    <a:pt x="13681" y="21"/>
                    <a:pt x="1368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5" name="Google Shape;225;g129f10d90e5_0_0"/>
            <p:cNvSpPr/>
            <p:nvPr/>
          </p:nvSpPr>
          <p:spPr>
            <a:xfrm>
              <a:off x="5272292" y="1847384"/>
              <a:ext cx="239550" cy="269000"/>
            </a:xfrm>
            <a:custGeom>
              <a:avLst/>
              <a:gdLst/>
              <a:ahLst/>
              <a:cxnLst/>
              <a:rect l="l" t="t" r="r" b="b"/>
              <a:pathLst>
                <a:path w="9582" h="10760" extrusionOk="0">
                  <a:moveTo>
                    <a:pt x="9540" y="1"/>
                  </a:moveTo>
                  <a:cubicBezTo>
                    <a:pt x="9502" y="1"/>
                    <a:pt x="7338" y="2368"/>
                    <a:pt x="4730" y="5319"/>
                  </a:cubicBezTo>
                  <a:cubicBezTo>
                    <a:pt x="2112" y="8303"/>
                    <a:pt x="1" y="10738"/>
                    <a:pt x="42" y="10759"/>
                  </a:cubicBezTo>
                  <a:cubicBezTo>
                    <a:pt x="42" y="10759"/>
                    <a:pt x="42" y="10759"/>
                    <a:pt x="43" y="10759"/>
                  </a:cubicBezTo>
                  <a:cubicBezTo>
                    <a:pt x="118" y="10759"/>
                    <a:pt x="2256" y="8399"/>
                    <a:pt x="4852" y="5441"/>
                  </a:cubicBezTo>
                  <a:cubicBezTo>
                    <a:pt x="7491" y="2477"/>
                    <a:pt x="9581" y="42"/>
                    <a:pt x="9541" y="1"/>
                  </a:cubicBezTo>
                  <a:cubicBezTo>
                    <a:pt x="9541" y="1"/>
                    <a:pt x="9541" y="1"/>
                    <a:pt x="95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6" name="Google Shape;226;g129f10d90e5_0_0"/>
            <p:cNvSpPr/>
            <p:nvPr/>
          </p:nvSpPr>
          <p:spPr>
            <a:xfrm>
              <a:off x="5343842" y="2052584"/>
              <a:ext cx="7650" cy="6700"/>
            </a:xfrm>
            <a:custGeom>
              <a:avLst/>
              <a:gdLst/>
              <a:ahLst/>
              <a:cxnLst/>
              <a:rect l="l" t="t" r="r" b="b"/>
              <a:pathLst>
                <a:path w="306" h="268" extrusionOk="0">
                  <a:moveTo>
                    <a:pt x="142" y="1"/>
                  </a:moveTo>
                  <a:cubicBezTo>
                    <a:pt x="121" y="1"/>
                    <a:pt x="100" y="5"/>
                    <a:pt x="82" y="14"/>
                  </a:cubicBezTo>
                  <a:lnTo>
                    <a:pt x="82" y="34"/>
                  </a:lnTo>
                  <a:cubicBezTo>
                    <a:pt x="1" y="95"/>
                    <a:pt x="21" y="237"/>
                    <a:pt x="102" y="257"/>
                  </a:cubicBezTo>
                  <a:cubicBezTo>
                    <a:pt x="121" y="264"/>
                    <a:pt x="139" y="268"/>
                    <a:pt x="157" y="268"/>
                  </a:cubicBezTo>
                  <a:cubicBezTo>
                    <a:pt x="237" y="268"/>
                    <a:pt x="305" y="198"/>
                    <a:pt x="305" y="115"/>
                  </a:cubicBezTo>
                  <a:cubicBezTo>
                    <a:pt x="305" y="52"/>
                    <a:pt x="219" y="1"/>
                    <a:pt x="14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7" name="Google Shape;227;g129f10d90e5_0_0"/>
            <p:cNvSpPr/>
            <p:nvPr/>
          </p:nvSpPr>
          <p:spPr>
            <a:xfrm>
              <a:off x="5131242" y="2190334"/>
              <a:ext cx="8050" cy="6975"/>
            </a:xfrm>
            <a:custGeom>
              <a:avLst/>
              <a:gdLst/>
              <a:ahLst/>
              <a:cxnLst/>
              <a:rect l="l" t="t" r="r" b="b"/>
              <a:pathLst>
                <a:path w="322" h="279" extrusionOk="0">
                  <a:moveTo>
                    <a:pt x="175" y="0"/>
                  </a:moveTo>
                  <a:cubicBezTo>
                    <a:pt x="149" y="0"/>
                    <a:pt x="124" y="8"/>
                    <a:pt x="102" y="25"/>
                  </a:cubicBezTo>
                  <a:lnTo>
                    <a:pt x="81" y="25"/>
                  </a:lnTo>
                  <a:cubicBezTo>
                    <a:pt x="0" y="85"/>
                    <a:pt x="21" y="227"/>
                    <a:pt x="122" y="268"/>
                  </a:cubicBezTo>
                  <a:cubicBezTo>
                    <a:pt x="137" y="275"/>
                    <a:pt x="153" y="279"/>
                    <a:pt x="169" y="279"/>
                  </a:cubicBezTo>
                  <a:cubicBezTo>
                    <a:pt x="242" y="279"/>
                    <a:pt x="321" y="209"/>
                    <a:pt x="305" y="126"/>
                  </a:cubicBezTo>
                  <a:cubicBezTo>
                    <a:pt x="305" y="52"/>
                    <a:pt x="241" y="0"/>
                    <a:pt x="17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8" name="Google Shape;228;g129f10d90e5_0_0"/>
            <p:cNvSpPr/>
            <p:nvPr/>
          </p:nvSpPr>
          <p:spPr>
            <a:xfrm>
              <a:off x="5233742" y="2167484"/>
              <a:ext cx="7625" cy="7000"/>
            </a:xfrm>
            <a:custGeom>
              <a:avLst/>
              <a:gdLst/>
              <a:ahLst/>
              <a:cxnLst/>
              <a:rect l="l" t="t" r="r" b="b"/>
              <a:pathLst>
                <a:path w="305" h="280" extrusionOk="0">
                  <a:moveTo>
                    <a:pt x="155" y="1"/>
                  </a:moveTo>
                  <a:cubicBezTo>
                    <a:pt x="129" y="1"/>
                    <a:pt x="104" y="8"/>
                    <a:pt x="82" y="25"/>
                  </a:cubicBezTo>
                  <a:lnTo>
                    <a:pt x="61" y="25"/>
                  </a:lnTo>
                  <a:cubicBezTo>
                    <a:pt x="0" y="86"/>
                    <a:pt x="21" y="228"/>
                    <a:pt x="102" y="269"/>
                  </a:cubicBezTo>
                  <a:cubicBezTo>
                    <a:pt x="116" y="276"/>
                    <a:pt x="132" y="279"/>
                    <a:pt x="149" y="279"/>
                  </a:cubicBezTo>
                  <a:cubicBezTo>
                    <a:pt x="223" y="279"/>
                    <a:pt x="305" y="210"/>
                    <a:pt x="305" y="127"/>
                  </a:cubicBezTo>
                  <a:cubicBezTo>
                    <a:pt x="290" y="53"/>
                    <a:pt x="222" y="1"/>
                    <a:pt x="15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9" name="Google Shape;229;g129f10d90e5_0_0"/>
            <p:cNvSpPr/>
            <p:nvPr/>
          </p:nvSpPr>
          <p:spPr>
            <a:xfrm>
              <a:off x="5401692" y="1987434"/>
              <a:ext cx="8050" cy="6900"/>
            </a:xfrm>
            <a:custGeom>
              <a:avLst/>
              <a:gdLst/>
              <a:ahLst/>
              <a:cxnLst/>
              <a:rect l="l" t="t" r="r" b="b"/>
              <a:pathLst>
                <a:path w="322" h="276" extrusionOk="0">
                  <a:moveTo>
                    <a:pt x="167" y="0"/>
                  </a:moveTo>
                  <a:cubicBezTo>
                    <a:pt x="144" y="0"/>
                    <a:pt x="122" y="7"/>
                    <a:pt x="102" y="21"/>
                  </a:cubicBezTo>
                  <a:lnTo>
                    <a:pt x="82" y="21"/>
                  </a:lnTo>
                  <a:cubicBezTo>
                    <a:pt x="1" y="82"/>
                    <a:pt x="21" y="224"/>
                    <a:pt x="123" y="265"/>
                  </a:cubicBezTo>
                  <a:cubicBezTo>
                    <a:pt x="137" y="272"/>
                    <a:pt x="153" y="276"/>
                    <a:pt x="169" y="276"/>
                  </a:cubicBezTo>
                  <a:cubicBezTo>
                    <a:pt x="243" y="276"/>
                    <a:pt x="322" y="206"/>
                    <a:pt x="305" y="123"/>
                  </a:cubicBezTo>
                  <a:cubicBezTo>
                    <a:pt x="305" y="62"/>
                    <a:pt x="236" y="0"/>
                    <a:pt x="16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0" name="Google Shape;230;g129f10d90e5_0_0"/>
            <p:cNvSpPr/>
            <p:nvPr/>
          </p:nvSpPr>
          <p:spPr>
            <a:xfrm>
              <a:off x="5462592" y="1918634"/>
              <a:ext cx="7650" cy="7025"/>
            </a:xfrm>
            <a:custGeom>
              <a:avLst/>
              <a:gdLst/>
              <a:ahLst/>
              <a:cxnLst/>
              <a:rect l="l" t="t" r="r" b="b"/>
              <a:pathLst>
                <a:path w="306" h="281" extrusionOk="0">
                  <a:moveTo>
                    <a:pt x="140" y="0"/>
                  </a:moveTo>
                  <a:cubicBezTo>
                    <a:pt x="119" y="0"/>
                    <a:pt x="99" y="4"/>
                    <a:pt x="82" y="13"/>
                  </a:cubicBezTo>
                  <a:lnTo>
                    <a:pt x="82" y="33"/>
                  </a:lnTo>
                  <a:cubicBezTo>
                    <a:pt x="1" y="94"/>
                    <a:pt x="21" y="236"/>
                    <a:pt x="102" y="277"/>
                  </a:cubicBezTo>
                  <a:cubicBezTo>
                    <a:pt x="113" y="279"/>
                    <a:pt x="124" y="280"/>
                    <a:pt x="134" y="280"/>
                  </a:cubicBezTo>
                  <a:cubicBezTo>
                    <a:pt x="224" y="280"/>
                    <a:pt x="305" y="207"/>
                    <a:pt x="305" y="135"/>
                  </a:cubicBezTo>
                  <a:cubicBezTo>
                    <a:pt x="305" y="55"/>
                    <a:pt x="217" y="0"/>
                    <a:pt x="14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1" name="Google Shape;231;g129f10d90e5_0_0"/>
            <p:cNvSpPr/>
            <p:nvPr/>
          </p:nvSpPr>
          <p:spPr>
            <a:xfrm>
              <a:off x="4981542" y="2110834"/>
              <a:ext cx="240550" cy="44175"/>
            </a:xfrm>
            <a:custGeom>
              <a:avLst/>
              <a:gdLst/>
              <a:ahLst/>
              <a:cxnLst/>
              <a:rect l="l" t="t" r="r" b="b"/>
              <a:pathLst>
                <a:path w="9622" h="1767" extrusionOk="0">
                  <a:moveTo>
                    <a:pt x="8904" y="1"/>
                  </a:moveTo>
                  <a:cubicBezTo>
                    <a:pt x="8055" y="1"/>
                    <a:pt x="6497" y="159"/>
                    <a:pt x="4730" y="444"/>
                  </a:cubicBezTo>
                  <a:cubicBezTo>
                    <a:pt x="2111" y="870"/>
                    <a:pt x="0" y="1418"/>
                    <a:pt x="41" y="1662"/>
                  </a:cubicBezTo>
                  <a:cubicBezTo>
                    <a:pt x="54" y="1733"/>
                    <a:pt x="280" y="1767"/>
                    <a:pt x="667" y="1767"/>
                  </a:cubicBezTo>
                  <a:cubicBezTo>
                    <a:pt x="1502" y="1767"/>
                    <a:pt x="3083" y="1608"/>
                    <a:pt x="4872" y="1317"/>
                  </a:cubicBezTo>
                  <a:cubicBezTo>
                    <a:pt x="7511" y="891"/>
                    <a:pt x="9622" y="343"/>
                    <a:pt x="9581" y="119"/>
                  </a:cubicBezTo>
                  <a:cubicBezTo>
                    <a:pt x="9568" y="39"/>
                    <a:pt x="9322" y="1"/>
                    <a:pt x="890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2" name="Google Shape;232;g129f10d90e5_0_0"/>
            <p:cNvSpPr/>
            <p:nvPr/>
          </p:nvSpPr>
          <p:spPr>
            <a:xfrm>
              <a:off x="5042942" y="2206059"/>
              <a:ext cx="8050" cy="6975"/>
            </a:xfrm>
            <a:custGeom>
              <a:avLst/>
              <a:gdLst/>
              <a:ahLst/>
              <a:cxnLst/>
              <a:rect l="l" t="t" r="r" b="b"/>
              <a:pathLst>
                <a:path w="322" h="279" extrusionOk="0">
                  <a:moveTo>
                    <a:pt x="158" y="0"/>
                  </a:moveTo>
                  <a:cubicBezTo>
                    <a:pt x="131" y="0"/>
                    <a:pt x="104" y="8"/>
                    <a:pt x="82" y="25"/>
                  </a:cubicBezTo>
                  <a:cubicBezTo>
                    <a:pt x="0" y="86"/>
                    <a:pt x="21" y="228"/>
                    <a:pt x="102" y="268"/>
                  </a:cubicBezTo>
                  <a:cubicBezTo>
                    <a:pt x="120" y="276"/>
                    <a:pt x="139" y="279"/>
                    <a:pt x="158" y="279"/>
                  </a:cubicBezTo>
                  <a:cubicBezTo>
                    <a:pt x="243" y="279"/>
                    <a:pt x="322" y="209"/>
                    <a:pt x="305" y="126"/>
                  </a:cubicBezTo>
                  <a:cubicBezTo>
                    <a:pt x="305" y="53"/>
                    <a:pt x="230" y="0"/>
                    <a:pt x="15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3" name="Google Shape;233;g129f10d90e5_0_0"/>
            <p:cNvSpPr/>
            <p:nvPr/>
          </p:nvSpPr>
          <p:spPr>
            <a:xfrm>
              <a:off x="4856192" y="2126009"/>
              <a:ext cx="129950" cy="236975"/>
            </a:xfrm>
            <a:custGeom>
              <a:avLst/>
              <a:gdLst/>
              <a:ahLst/>
              <a:cxnLst/>
              <a:rect l="l" t="t" r="r" b="b"/>
              <a:pathLst>
                <a:path w="5198" h="9479" extrusionOk="0">
                  <a:moveTo>
                    <a:pt x="1120" y="1"/>
                  </a:moveTo>
                  <a:cubicBezTo>
                    <a:pt x="739" y="1"/>
                    <a:pt x="360" y="65"/>
                    <a:pt x="1" y="202"/>
                  </a:cubicBezTo>
                  <a:lnTo>
                    <a:pt x="1198" y="9478"/>
                  </a:lnTo>
                  <a:cubicBezTo>
                    <a:pt x="2498" y="8951"/>
                    <a:pt x="4406" y="7022"/>
                    <a:pt x="4791" y="5581"/>
                  </a:cubicBezTo>
                  <a:cubicBezTo>
                    <a:pt x="5197" y="4160"/>
                    <a:pt x="4954" y="2516"/>
                    <a:pt x="4000" y="1380"/>
                  </a:cubicBezTo>
                  <a:cubicBezTo>
                    <a:pt x="3309" y="523"/>
                    <a:pt x="2206" y="1"/>
                    <a:pt x="1120" y="1"/>
                  </a:cubicBezTo>
                  <a:close/>
                </a:path>
              </a:pathLst>
            </a:custGeom>
            <a:solidFill>
              <a:srgbClr val="3D3D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4" name="Google Shape;234;g129f10d90e5_0_0"/>
            <p:cNvSpPr/>
            <p:nvPr/>
          </p:nvSpPr>
          <p:spPr>
            <a:xfrm>
              <a:off x="5470217" y="1622559"/>
              <a:ext cx="211625" cy="224875"/>
            </a:xfrm>
            <a:custGeom>
              <a:avLst/>
              <a:gdLst/>
              <a:ahLst/>
              <a:cxnLst/>
              <a:rect l="l" t="t" r="r" b="b"/>
              <a:pathLst>
                <a:path w="8465" h="8995" extrusionOk="0">
                  <a:moveTo>
                    <a:pt x="6154" y="1"/>
                  </a:moveTo>
                  <a:cubicBezTo>
                    <a:pt x="5992" y="1"/>
                    <a:pt x="5823" y="51"/>
                    <a:pt x="5683" y="144"/>
                  </a:cubicBezTo>
                  <a:cubicBezTo>
                    <a:pt x="5399" y="327"/>
                    <a:pt x="5217" y="652"/>
                    <a:pt x="5054" y="956"/>
                  </a:cubicBezTo>
                  <a:lnTo>
                    <a:pt x="3024" y="4772"/>
                  </a:lnTo>
                  <a:cubicBezTo>
                    <a:pt x="2415" y="3838"/>
                    <a:pt x="1827" y="2905"/>
                    <a:pt x="1218" y="1951"/>
                  </a:cubicBezTo>
                  <a:cubicBezTo>
                    <a:pt x="1050" y="1690"/>
                    <a:pt x="814" y="1395"/>
                    <a:pt x="526" y="1395"/>
                  </a:cubicBezTo>
                  <a:cubicBezTo>
                    <a:pt x="500" y="1395"/>
                    <a:pt x="473" y="1398"/>
                    <a:pt x="447" y="1403"/>
                  </a:cubicBezTo>
                  <a:cubicBezTo>
                    <a:pt x="183" y="1443"/>
                    <a:pt x="0" y="1728"/>
                    <a:pt x="0" y="1991"/>
                  </a:cubicBezTo>
                  <a:cubicBezTo>
                    <a:pt x="0" y="2276"/>
                    <a:pt x="102" y="2519"/>
                    <a:pt x="223" y="2783"/>
                  </a:cubicBezTo>
                  <a:cubicBezTo>
                    <a:pt x="751" y="3879"/>
                    <a:pt x="1705" y="6416"/>
                    <a:pt x="1705" y="6416"/>
                  </a:cubicBezTo>
                  <a:lnTo>
                    <a:pt x="6881" y="8994"/>
                  </a:lnTo>
                  <a:cubicBezTo>
                    <a:pt x="7287" y="8405"/>
                    <a:pt x="7713" y="7817"/>
                    <a:pt x="8018" y="7147"/>
                  </a:cubicBezTo>
                  <a:cubicBezTo>
                    <a:pt x="8302" y="6477"/>
                    <a:pt x="8464" y="5746"/>
                    <a:pt x="8322" y="5016"/>
                  </a:cubicBezTo>
                  <a:cubicBezTo>
                    <a:pt x="8180" y="4305"/>
                    <a:pt x="7713" y="3635"/>
                    <a:pt x="7043" y="3392"/>
                  </a:cubicBezTo>
                  <a:cubicBezTo>
                    <a:pt x="6859" y="3321"/>
                    <a:pt x="6662" y="3287"/>
                    <a:pt x="6465" y="3287"/>
                  </a:cubicBezTo>
                  <a:cubicBezTo>
                    <a:pt x="5925" y="3287"/>
                    <a:pt x="5388" y="3545"/>
                    <a:pt x="5135" y="4021"/>
                  </a:cubicBezTo>
                  <a:cubicBezTo>
                    <a:pt x="5602" y="3108"/>
                    <a:pt x="6049" y="2194"/>
                    <a:pt x="6516" y="1281"/>
                  </a:cubicBezTo>
                  <a:cubicBezTo>
                    <a:pt x="6678" y="956"/>
                    <a:pt x="6840" y="530"/>
                    <a:pt x="6637" y="226"/>
                  </a:cubicBezTo>
                  <a:cubicBezTo>
                    <a:pt x="6527" y="71"/>
                    <a:pt x="6346" y="1"/>
                    <a:pt x="6154" y="1"/>
                  </a:cubicBezTo>
                  <a:close/>
                </a:path>
              </a:pathLst>
            </a:custGeom>
            <a:solidFill>
              <a:srgbClr val="728A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5" name="Google Shape;235;g129f10d90e5_0_0"/>
            <p:cNvSpPr/>
            <p:nvPr/>
          </p:nvSpPr>
          <p:spPr>
            <a:xfrm>
              <a:off x="4878542" y="2125984"/>
              <a:ext cx="64450" cy="232425"/>
            </a:xfrm>
            <a:custGeom>
              <a:avLst/>
              <a:gdLst/>
              <a:ahLst/>
              <a:cxnLst/>
              <a:rect l="l" t="t" r="r" b="b"/>
              <a:pathLst>
                <a:path w="2578" h="9297" extrusionOk="0">
                  <a:moveTo>
                    <a:pt x="0" y="0"/>
                  </a:moveTo>
                  <a:cubicBezTo>
                    <a:pt x="0" y="21"/>
                    <a:pt x="162" y="41"/>
                    <a:pt x="386" y="183"/>
                  </a:cubicBezTo>
                  <a:cubicBezTo>
                    <a:pt x="629" y="325"/>
                    <a:pt x="893" y="609"/>
                    <a:pt x="1157" y="1015"/>
                  </a:cubicBezTo>
                  <a:cubicBezTo>
                    <a:pt x="1685" y="1827"/>
                    <a:pt x="2253" y="3086"/>
                    <a:pt x="2355" y="4567"/>
                  </a:cubicBezTo>
                  <a:cubicBezTo>
                    <a:pt x="2395" y="5298"/>
                    <a:pt x="2334" y="6009"/>
                    <a:pt x="2131" y="6617"/>
                  </a:cubicBezTo>
                  <a:cubicBezTo>
                    <a:pt x="1949" y="7226"/>
                    <a:pt x="1644" y="7734"/>
                    <a:pt x="1360" y="8119"/>
                  </a:cubicBezTo>
                  <a:cubicBezTo>
                    <a:pt x="771" y="8891"/>
                    <a:pt x="284" y="9256"/>
                    <a:pt x="304" y="9297"/>
                  </a:cubicBezTo>
                  <a:cubicBezTo>
                    <a:pt x="304" y="9297"/>
                    <a:pt x="426" y="9216"/>
                    <a:pt x="650" y="9033"/>
                  </a:cubicBezTo>
                  <a:cubicBezTo>
                    <a:pt x="853" y="8850"/>
                    <a:pt x="1137" y="8586"/>
                    <a:pt x="1461" y="8201"/>
                  </a:cubicBezTo>
                  <a:cubicBezTo>
                    <a:pt x="1766" y="7815"/>
                    <a:pt x="2091" y="7308"/>
                    <a:pt x="2294" y="6678"/>
                  </a:cubicBezTo>
                  <a:cubicBezTo>
                    <a:pt x="2517" y="6049"/>
                    <a:pt x="2578" y="5318"/>
                    <a:pt x="2517" y="4567"/>
                  </a:cubicBezTo>
                  <a:cubicBezTo>
                    <a:pt x="2415" y="3045"/>
                    <a:pt x="1827" y="1746"/>
                    <a:pt x="1258" y="954"/>
                  </a:cubicBezTo>
                  <a:cubicBezTo>
                    <a:pt x="974" y="548"/>
                    <a:pt x="690" y="244"/>
                    <a:pt x="426" y="122"/>
                  </a:cubicBezTo>
                  <a:cubicBezTo>
                    <a:pt x="304" y="61"/>
                    <a:pt x="203" y="21"/>
                    <a:pt x="122" y="21"/>
                  </a:cubicBezTo>
                  <a:cubicBezTo>
                    <a:pt x="41" y="0"/>
                    <a:pt x="0" y="0"/>
                    <a:pt x="0" y="0"/>
                  </a:cubicBezTo>
                  <a:close/>
                </a:path>
              </a:pathLst>
            </a:custGeom>
            <a:solidFill>
              <a:srgbClr val="0101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6" name="Google Shape;236;g129f10d90e5_0_0"/>
            <p:cNvSpPr/>
            <p:nvPr/>
          </p:nvSpPr>
          <p:spPr>
            <a:xfrm>
              <a:off x="5463617" y="1766259"/>
              <a:ext cx="185225" cy="130800"/>
            </a:xfrm>
            <a:custGeom>
              <a:avLst/>
              <a:gdLst/>
              <a:ahLst/>
              <a:cxnLst/>
              <a:rect l="l" t="t" r="r" b="b"/>
              <a:pathLst>
                <a:path w="7409" h="5232" extrusionOk="0">
                  <a:moveTo>
                    <a:pt x="1817" y="1"/>
                  </a:moveTo>
                  <a:cubicBezTo>
                    <a:pt x="1642" y="1"/>
                    <a:pt x="1468" y="19"/>
                    <a:pt x="1299" y="59"/>
                  </a:cubicBezTo>
                  <a:cubicBezTo>
                    <a:pt x="771" y="161"/>
                    <a:pt x="284" y="526"/>
                    <a:pt x="142" y="1034"/>
                  </a:cubicBezTo>
                  <a:cubicBezTo>
                    <a:pt x="0" y="1541"/>
                    <a:pt x="81" y="2170"/>
                    <a:pt x="569" y="2495"/>
                  </a:cubicBezTo>
                  <a:cubicBezTo>
                    <a:pt x="2274" y="3551"/>
                    <a:pt x="3167" y="4038"/>
                    <a:pt x="4993" y="4890"/>
                  </a:cubicBezTo>
                  <a:cubicBezTo>
                    <a:pt x="5364" y="5069"/>
                    <a:pt x="5798" y="5232"/>
                    <a:pt x="6206" y="5232"/>
                  </a:cubicBezTo>
                  <a:cubicBezTo>
                    <a:pt x="6447" y="5232"/>
                    <a:pt x="6678" y="5175"/>
                    <a:pt x="6881" y="5032"/>
                  </a:cubicBezTo>
                  <a:cubicBezTo>
                    <a:pt x="7287" y="4768"/>
                    <a:pt x="7409" y="4220"/>
                    <a:pt x="7307" y="3733"/>
                  </a:cubicBezTo>
                  <a:cubicBezTo>
                    <a:pt x="7206" y="3266"/>
                    <a:pt x="6901" y="2860"/>
                    <a:pt x="6577" y="2495"/>
                  </a:cubicBezTo>
                  <a:cubicBezTo>
                    <a:pt x="5602" y="1399"/>
                    <a:pt x="4283" y="567"/>
                    <a:pt x="2862" y="181"/>
                  </a:cubicBezTo>
                  <a:cubicBezTo>
                    <a:pt x="2524" y="73"/>
                    <a:pt x="2168" y="1"/>
                    <a:pt x="1817" y="1"/>
                  </a:cubicBezTo>
                  <a:close/>
                </a:path>
              </a:pathLst>
            </a:custGeom>
            <a:solidFill>
              <a:srgbClr val="3D3D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7" name="Google Shape;237;g129f10d90e5_0_0"/>
            <p:cNvSpPr/>
            <p:nvPr/>
          </p:nvSpPr>
          <p:spPr>
            <a:xfrm>
              <a:off x="5469692" y="1787484"/>
              <a:ext cx="171550" cy="88875"/>
            </a:xfrm>
            <a:custGeom>
              <a:avLst/>
              <a:gdLst/>
              <a:ahLst/>
              <a:cxnLst/>
              <a:rect l="l" t="t" r="r" b="b"/>
              <a:pathLst>
                <a:path w="6862" h="3555" extrusionOk="0">
                  <a:moveTo>
                    <a:pt x="1337" y="0"/>
                  </a:moveTo>
                  <a:cubicBezTo>
                    <a:pt x="1290" y="0"/>
                    <a:pt x="1244" y="1"/>
                    <a:pt x="1198" y="2"/>
                  </a:cubicBezTo>
                  <a:cubicBezTo>
                    <a:pt x="813" y="22"/>
                    <a:pt x="528" y="63"/>
                    <a:pt x="326" y="103"/>
                  </a:cubicBezTo>
                  <a:cubicBezTo>
                    <a:pt x="102" y="144"/>
                    <a:pt x="1" y="164"/>
                    <a:pt x="1" y="185"/>
                  </a:cubicBezTo>
                  <a:cubicBezTo>
                    <a:pt x="1" y="187"/>
                    <a:pt x="7" y="188"/>
                    <a:pt x="18" y="188"/>
                  </a:cubicBezTo>
                  <a:cubicBezTo>
                    <a:pt x="108" y="188"/>
                    <a:pt x="549" y="124"/>
                    <a:pt x="1198" y="124"/>
                  </a:cubicBezTo>
                  <a:cubicBezTo>
                    <a:pt x="1929" y="124"/>
                    <a:pt x="2944" y="286"/>
                    <a:pt x="3959" y="773"/>
                  </a:cubicBezTo>
                  <a:cubicBezTo>
                    <a:pt x="4953" y="1281"/>
                    <a:pt x="5704" y="1991"/>
                    <a:pt x="6171" y="2580"/>
                  </a:cubicBezTo>
                  <a:cubicBezTo>
                    <a:pt x="6608" y="3135"/>
                    <a:pt x="6811" y="3555"/>
                    <a:pt x="6839" y="3555"/>
                  </a:cubicBezTo>
                  <a:cubicBezTo>
                    <a:pt x="6840" y="3555"/>
                    <a:pt x="6841" y="3554"/>
                    <a:pt x="6841" y="3554"/>
                  </a:cubicBezTo>
                  <a:cubicBezTo>
                    <a:pt x="6861" y="3554"/>
                    <a:pt x="6821" y="3432"/>
                    <a:pt x="6719" y="3250"/>
                  </a:cubicBezTo>
                  <a:cubicBezTo>
                    <a:pt x="6638" y="3067"/>
                    <a:pt x="6476" y="2803"/>
                    <a:pt x="6252" y="2499"/>
                  </a:cubicBezTo>
                  <a:cubicBezTo>
                    <a:pt x="5826" y="1890"/>
                    <a:pt x="5075" y="1139"/>
                    <a:pt x="4040" y="631"/>
                  </a:cubicBezTo>
                  <a:cubicBezTo>
                    <a:pt x="3067" y="154"/>
                    <a:pt x="2076" y="0"/>
                    <a:pt x="1337" y="0"/>
                  </a:cubicBezTo>
                  <a:close/>
                </a:path>
              </a:pathLst>
            </a:custGeom>
            <a:solidFill>
              <a:srgbClr val="0101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8" name="Google Shape;238;g129f10d90e5_0_0"/>
            <p:cNvSpPr/>
            <p:nvPr/>
          </p:nvSpPr>
          <p:spPr>
            <a:xfrm>
              <a:off x="4463942" y="2757484"/>
              <a:ext cx="342050" cy="57000"/>
            </a:xfrm>
            <a:custGeom>
              <a:avLst/>
              <a:gdLst/>
              <a:ahLst/>
              <a:cxnLst/>
              <a:rect l="l" t="t" r="r" b="b"/>
              <a:pathLst>
                <a:path w="13682" h="2280" extrusionOk="0">
                  <a:moveTo>
                    <a:pt x="13539" y="1"/>
                  </a:moveTo>
                  <a:cubicBezTo>
                    <a:pt x="13312" y="1"/>
                    <a:pt x="12625" y="229"/>
                    <a:pt x="11631" y="498"/>
                  </a:cubicBezTo>
                  <a:cubicBezTo>
                    <a:pt x="11043" y="681"/>
                    <a:pt x="10332" y="843"/>
                    <a:pt x="9520" y="1006"/>
                  </a:cubicBezTo>
                  <a:cubicBezTo>
                    <a:pt x="8729" y="1148"/>
                    <a:pt x="7836" y="1290"/>
                    <a:pt x="6902" y="1351"/>
                  </a:cubicBezTo>
                  <a:cubicBezTo>
                    <a:pt x="6343" y="1398"/>
                    <a:pt x="5805" y="1418"/>
                    <a:pt x="5292" y="1418"/>
                  </a:cubicBezTo>
                  <a:cubicBezTo>
                    <a:pt x="4930" y="1418"/>
                    <a:pt x="4579" y="1408"/>
                    <a:pt x="4243" y="1391"/>
                  </a:cubicBezTo>
                  <a:cubicBezTo>
                    <a:pt x="3431" y="1351"/>
                    <a:pt x="2700" y="1290"/>
                    <a:pt x="2071" y="1208"/>
                  </a:cubicBezTo>
                  <a:cubicBezTo>
                    <a:pt x="1154" y="1101"/>
                    <a:pt x="490" y="983"/>
                    <a:pt x="201" y="983"/>
                  </a:cubicBezTo>
                  <a:cubicBezTo>
                    <a:pt x="106" y="983"/>
                    <a:pt x="51" y="996"/>
                    <a:pt x="41" y="1026"/>
                  </a:cubicBezTo>
                  <a:cubicBezTo>
                    <a:pt x="1" y="1148"/>
                    <a:pt x="711" y="1513"/>
                    <a:pt x="1970" y="1817"/>
                  </a:cubicBezTo>
                  <a:cubicBezTo>
                    <a:pt x="2579" y="1980"/>
                    <a:pt x="3330" y="2122"/>
                    <a:pt x="4182" y="2203"/>
                  </a:cubicBezTo>
                  <a:cubicBezTo>
                    <a:pt x="4698" y="2252"/>
                    <a:pt x="5244" y="2279"/>
                    <a:pt x="5816" y="2279"/>
                  </a:cubicBezTo>
                  <a:cubicBezTo>
                    <a:pt x="6188" y="2279"/>
                    <a:pt x="6571" y="2268"/>
                    <a:pt x="6963" y="2244"/>
                  </a:cubicBezTo>
                  <a:cubicBezTo>
                    <a:pt x="7937" y="2162"/>
                    <a:pt x="8871" y="2000"/>
                    <a:pt x="9703" y="1797"/>
                  </a:cubicBezTo>
                  <a:cubicBezTo>
                    <a:pt x="10515" y="1594"/>
                    <a:pt x="11246" y="1351"/>
                    <a:pt x="11834" y="1087"/>
                  </a:cubicBezTo>
                  <a:cubicBezTo>
                    <a:pt x="13032" y="600"/>
                    <a:pt x="13681" y="133"/>
                    <a:pt x="13621" y="31"/>
                  </a:cubicBezTo>
                  <a:cubicBezTo>
                    <a:pt x="13614" y="11"/>
                    <a:pt x="13586" y="1"/>
                    <a:pt x="13539" y="1"/>
                  </a:cubicBezTo>
                  <a:close/>
                </a:path>
              </a:pathLst>
            </a:custGeom>
            <a:solidFill>
              <a:srgbClr val="3D3D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9" name="Google Shape;239;g129f10d90e5_0_0"/>
            <p:cNvSpPr/>
            <p:nvPr/>
          </p:nvSpPr>
          <p:spPr>
            <a:xfrm>
              <a:off x="4485267" y="2803759"/>
              <a:ext cx="309550" cy="43525"/>
            </a:xfrm>
            <a:custGeom>
              <a:avLst/>
              <a:gdLst/>
              <a:ahLst/>
              <a:cxnLst/>
              <a:rect l="l" t="t" r="r" b="b"/>
              <a:pathLst>
                <a:path w="12382" h="1741" extrusionOk="0">
                  <a:moveTo>
                    <a:pt x="12174" y="1"/>
                  </a:moveTo>
                  <a:cubicBezTo>
                    <a:pt x="11532" y="1"/>
                    <a:pt x="9131" y="608"/>
                    <a:pt x="6211" y="819"/>
                  </a:cubicBezTo>
                  <a:cubicBezTo>
                    <a:pt x="5297" y="890"/>
                    <a:pt x="4430" y="913"/>
                    <a:pt x="3650" y="913"/>
                  </a:cubicBezTo>
                  <a:cubicBezTo>
                    <a:pt x="2318" y="913"/>
                    <a:pt x="1241" y="847"/>
                    <a:pt x="615" y="847"/>
                  </a:cubicBezTo>
                  <a:cubicBezTo>
                    <a:pt x="248" y="847"/>
                    <a:pt x="37" y="870"/>
                    <a:pt x="21" y="941"/>
                  </a:cubicBezTo>
                  <a:cubicBezTo>
                    <a:pt x="0" y="1042"/>
                    <a:pt x="670" y="1306"/>
                    <a:pt x="1807" y="1489"/>
                  </a:cubicBezTo>
                  <a:cubicBezTo>
                    <a:pt x="2616" y="1636"/>
                    <a:pt x="3681" y="1740"/>
                    <a:pt x="4870" y="1740"/>
                  </a:cubicBezTo>
                  <a:cubicBezTo>
                    <a:pt x="5322" y="1740"/>
                    <a:pt x="5792" y="1725"/>
                    <a:pt x="6272" y="1692"/>
                  </a:cubicBezTo>
                  <a:cubicBezTo>
                    <a:pt x="8018" y="1570"/>
                    <a:pt x="9581" y="1225"/>
                    <a:pt x="10657" y="860"/>
                  </a:cubicBezTo>
                  <a:cubicBezTo>
                    <a:pt x="11753" y="494"/>
                    <a:pt x="12382" y="149"/>
                    <a:pt x="12341" y="48"/>
                  </a:cubicBezTo>
                  <a:cubicBezTo>
                    <a:pt x="12330" y="15"/>
                    <a:pt x="12273" y="1"/>
                    <a:pt x="12174" y="1"/>
                  </a:cubicBezTo>
                  <a:close/>
                </a:path>
              </a:pathLst>
            </a:custGeom>
            <a:solidFill>
              <a:srgbClr val="3D3D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0" name="Google Shape;240;g129f10d90e5_0_0"/>
            <p:cNvSpPr/>
            <p:nvPr/>
          </p:nvSpPr>
          <p:spPr>
            <a:xfrm>
              <a:off x="4208192" y="1546884"/>
              <a:ext cx="688625" cy="521400"/>
            </a:xfrm>
            <a:custGeom>
              <a:avLst/>
              <a:gdLst/>
              <a:ahLst/>
              <a:cxnLst/>
              <a:rect l="l" t="t" r="r" b="b"/>
              <a:pathLst>
                <a:path w="27545" h="20856" extrusionOk="0">
                  <a:moveTo>
                    <a:pt x="15526" y="1"/>
                  </a:moveTo>
                  <a:cubicBezTo>
                    <a:pt x="14195" y="1"/>
                    <a:pt x="12742" y="161"/>
                    <a:pt x="11165" y="512"/>
                  </a:cubicBezTo>
                  <a:cubicBezTo>
                    <a:pt x="11165" y="512"/>
                    <a:pt x="1" y="2583"/>
                    <a:pt x="143" y="12569"/>
                  </a:cubicBezTo>
                  <a:cubicBezTo>
                    <a:pt x="243" y="19600"/>
                    <a:pt x="4961" y="20856"/>
                    <a:pt x="8701" y="20856"/>
                  </a:cubicBezTo>
                  <a:cubicBezTo>
                    <a:pt x="10273" y="20856"/>
                    <a:pt x="11673" y="20634"/>
                    <a:pt x="12484" y="20526"/>
                  </a:cubicBezTo>
                  <a:cubicBezTo>
                    <a:pt x="13722" y="20384"/>
                    <a:pt x="16219" y="20018"/>
                    <a:pt x="18553" y="19694"/>
                  </a:cubicBezTo>
                  <a:cubicBezTo>
                    <a:pt x="23505" y="18963"/>
                    <a:pt x="27220" y="16547"/>
                    <a:pt x="27504" y="11554"/>
                  </a:cubicBezTo>
                  <a:cubicBezTo>
                    <a:pt x="27545" y="10966"/>
                    <a:pt x="27524" y="10377"/>
                    <a:pt x="27443" y="9788"/>
                  </a:cubicBezTo>
                  <a:cubicBezTo>
                    <a:pt x="26855" y="5292"/>
                    <a:pt x="23188" y="1"/>
                    <a:pt x="15526" y="1"/>
                  </a:cubicBezTo>
                  <a:close/>
                </a:path>
              </a:pathLst>
            </a:custGeom>
            <a:solidFill>
              <a:srgbClr val="728A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1" name="Google Shape;241;g129f10d90e5_0_0"/>
            <p:cNvSpPr/>
            <p:nvPr/>
          </p:nvSpPr>
          <p:spPr>
            <a:xfrm>
              <a:off x="4342667" y="1673459"/>
              <a:ext cx="506975" cy="213950"/>
            </a:xfrm>
            <a:custGeom>
              <a:avLst/>
              <a:gdLst/>
              <a:ahLst/>
              <a:cxnLst/>
              <a:rect l="l" t="t" r="r" b="b"/>
              <a:pathLst>
                <a:path w="20279" h="8558" extrusionOk="0">
                  <a:moveTo>
                    <a:pt x="17247" y="0"/>
                  </a:moveTo>
                  <a:cubicBezTo>
                    <a:pt x="17062" y="0"/>
                    <a:pt x="16874" y="19"/>
                    <a:pt x="16685" y="57"/>
                  </a:cubicBezTo>
                  <a:lnTo>
                    <a:pt x="2436" y="3081"/>
                  </a:lnTo>
                  <a:cubicBezTo>
                    <a:pt x="955" y="3406"/>
                    <a:pt x="1" y="4867"/>
                    <a:pt x="305" y="6369"/>
                  </a:cubicBezTo>
                  <a:cubicBezTo>
                    <a:pt x="589" y="7665"/>
                    <a:pt x="1742" y="8557"/>
                    <a:pt x="3032" y="8557"/>
                  </a:cubicBezTo>
                  <a:cubicBezTo>
                    <a:pt x="3217" y="8557"/>
                    <a:pt x="3405" y="8539"/>
                    <a:pt x="3593" y="8501"/>
                  </a:cubicBezTo>
                  <a:lnTo>
                    <a:pt x="17842" y="5476"/>
                  </a:lnTo>
                  <a:cubicBezTo>
                    <a:pt x="19324" y="5152"/>
                    <a:pt x="20278" y="3690"/>
                    <a:pt x="19974" y="2188"/>
                  </a:cubicBezTo>
                  <a:cubicBezTo>
                    <a:pt x="19690" y="892"/>
                    <a:pt x="18536" y="0"/>
                    <a:pt x="17247" y="0"/>
                  </a:cubicBezTo>
                  <a:close/>
                </a:path>
              </a:pathLst>
            </a:custGeom>
            <a:solidFill>
              <a:srgbClr val="3D3D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2" name="Google Shape;242;g129f10d90e5_0_0"/>
            <p:cNvSpPr/>
            <p:nvPr/>
          </p:nvSpPr>
          <p:spPr>
            <a:xfrm>
              <a:off x="4458367" y="1788534"/>
              <a:ext cx="44175" cy="44675"/>
            </a:xfrm>
            <a:custGeom>
              <a:avLst/>
              <a:gdLst/>
              <a:ahLst/>
              <a:cxnLst/>
              <a:rect l="l" t="t" r="r" b="b"/>
              <a:pathLst>
                <a:path w="1767" h="1787" extrusionOk="0">
                  <a:moveTo>
                    <a:pt x="894" y="1"/>
                  </a:moveTo>
                  <a:cubicBezTo>
                    <a:pt x="386" y="1"/>
                    <a:pt x="1" y="406"/>
                    <a:pt x="1" y="894"/>
                  </a:cubicBezTo>
                  <a:cubicBezTo>
                    <a:pt x="1" y="1381"/>
                    <a:pt x="386" y="1787"/>
                    <a:pt x="894" y="1787"/>
                  </a:cubicBezTo>
                  <a:cubicBezTo>
                    <a:pt x="1381" y="1787"/>
                    <a:pt x="1766" y="1381"/>
                    <a:pt x="1766" y="894"/>
                  </a:cubicBezTo>
                  <a:cubicBezTo>
                    <a:pt x="1766" y="406"/>
                    <a:pt x="1381" y="1"/>
                    <a:pt x="89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3" name="Google Shape;243;g129f10d90e5_0_0"/>
            <p:cNvSpPr/>
            <p:nvPr/>
          </p:nvSpPr>
          <p:spPr>
            <a:xfrm>
              <a:off x="4707017" y="1735759"/>
              <a:ext cx="44675" cy="44175"/>
            </a:xfrm>
            <a:custGeom>
              <a:avLst/>
              <a:gdLst/>
              <a:ahLst/>
              <a:cxnLst/>
              <a:rect l="l" t="t" r="r" b="b"/>
              <a:pathLst>
                <a:path w="1787" h="1767" extrusionOk="0">
                  <a:moveTo>
                    <a:pt x="894" y="1"/>
                  </a:moveTo>
                  <a:cubicBezTo>
                    <a:pt x="406" y="1"/>
                    <a:pt x="0" y="407"/>
                    <a:pt x="0" y="894"/>
                  </a:cubicBezTo>
                  <a:cubicBezTo>
                    <a:pt x="0" y="1381"/>
                    <a:pt x="406" y="1766"/>
                    <a:pt x="894" y="1766"/>
                  </a:cubicBezTo>
                  <a:cubicBezTo>
                    <a:pt x="1381" y="1766"/>
                    <a:pt x="1787" y="1381"/>
                    <a:pt x="1787" y="894"/>
                  </a:cubicBezTo>
                  <a:cubicBezTo>
                    <a:pt x="1787" y="407"/>
                    <a:pt x="1381" y="1"/>
                    <a:pt x="89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4" name="Google Shape;244;g129f10d90e5_0_0"/>
            <p:cNvSpPr/>
            <p:nvPr/>
          </p:nvSpPr>
          <p:spPr>
            <a:xfrm>
              <a:off x="4470542" y="1563234"/>
              <a:ext cx="125875" cy="128400"/>
            </a:xfrm>
            <a:custGeom>
              <a:avLst/>
              <a:gdLst/>
              <a:ahLst/>
              <a:cxnLst/>
              <a:rect l="l" t="t" r="r" b="b"/>
              <a:pathLst>
                <a:path w="5035" h="5136" extrusionOk="0">
                  <a:moveTo>
                    <a:pt x="305" y="0"/>
                  </a:moveTo>
                  <a:cubicBezTo>
                    <a:pt x="102" y="0"/>
                    <a:pt x="1" y="0"/>
                    <a:pt x="1" y="21"/>
                  </a:cubicBezTo>
                  <a:cubicBezTo>
                    <a:pt x="1" y="41"/>
                    <a:pt x="427" y="41"/>
                    <a:pt x="1076" y="285"/>
                  </a:cubicBezTo>
                  <a:cubicBezTo>
                    <a:pt x="1706" y="508"/>
                    <a:pt x="2518" y="1056"/>
                    <a:pt x="3167" y="1847"/>
                  </a:cubicBezTo>
                  <a:cubicBezTo>
                    <a:pt x="3817" y="2659"/>
                    <a:pt x="4263" y="3492"/>
                    <a:pt x="4547" y="4121"/>
                  </a:cubicBezTo>
                  <a:cubicBezTo>
                    <a:pt x="4832" y="4750"/>
                    <a:pt x="4994" y="5136"/>
                    <a:pt x="5014" y="5136"/>
                  </a:cubicBezTo>
                  <a:cubicBezTo>
                    <a:pt x="5035" y="5136"/>
                    <a:pt x="5014" y="5034"/>
                    <a:pt x="4953" y="4852"/>
                  </a:cubicBezTo>
                  <a:cubicBezTo>
                    <a:pt x="4892" y="4669"/>
                    <a:pt x="4791" y="4405"/>
                    <a:pt x="4669" y="4080"/>
                  </a:cubicBezTo>
                  <a:cubicBezTo>
                    <a:pt x="4405" y="3431"/>
                    <a:pt x="3979" y="2558"/>
                    <a:pt x="3289" y="1746"/>
                  </a:cubicBezTo>
                  <a:cubicBezTo>
                    <a:pt x="2619" y="914"/>
                    <a:pt x="1787" y="366"/>
                    <a:pt x="1117" y="163"/>
                  </a:cubicBezTo>
                  <a:cubicBezTo>
                    <a:pt x="772" y="61"/>
                    <a:pt x="488" y="21"/>
                    <a:pt x="3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5" name="Google Shape;245;g129f10d90e5_0_0"/>
            <p:cNvSpPr/>
            <p:nvPr/>
          </p:nvSpPr>
          <p:spPr>
            <a:xfrm>
              <a:off x="4604517" y="1864659"/>
              <a:ext cx="49750" cy="183800"/>
            </a:xfrm>
            <a:custGeom>
              <a:avLst/>
              <a:gdLst/>
              <a:ahLst/>
              <a:cxnLst/>
              <a:rect l="l" t="t" r="r" b="b"/>
              <a:pathLst>
                <a:path w="1990" h="7352" extrusionOk="0">
                  <a:moveTo>
                    <a:pt x="1523" y="0"/>
                  </a:moveTo>
                  <a:lnTo>
                    <a:pt x="1523" y="0"/>
                  </a:lnTo>
                  <a:cubicBezTo>
                    <a:pt x="1482" y="0"/>
                    <a:pt x="1563" y="447"/>
                    <a:pt x="1665" y="1137"/>
                  </a:cubicBezTo>
                  <a:cubicBezTo>
                    <a:pt x="1786" y="1847"/>
                    <a:pt x="1807" y="2822"/>
                    <a:pt x="1685" y="3897"/>
                  </a:cubicBezTo>
                  <a:cubicBezTo>
                    <a:pt x="1543" y="4953"/>
                    <a:pt x="1096" y="5846"/>
                    <a:pt x="711" y="6435"/>
                  </a:cubicBezTo>
                  <a:cubicBezTo>
                    <a:pt x="325" y="7023"/>
                    <a:pt x="0" y="7328"/>
                    <a:pt x="21" y="7348"/>
                  </a:cubicBezTo>
                  <a:cubicBezTo>
                    <a:pt x="21" y="7350"/>
                    <a:pt x="22" y="7351"/>
                    <a:pt x="24" y="7351"/>
                  </a:cubicBezTo>
                  <a:cubicBezTo>
                    <a:pt x="42" y="7351"/>
                    <a:pt x="137" y="7274"/>
                    <a:pt x="264" y="7165"/>
                  </a:cubicBezTo>
                  <a:cubicBezTo>
                    <a:pt x="406" y="7023"/>
                    <a:pt x="609" y="6800"/>
                    <a:pt x="812" y="6516"/>
                  </a:cubicBezTo>
                  <a:cubicBezTo>
                    <a:pt x="1238" y="5927"/>
                    <a:pt x="1705" y="5014"/>
                    <a:pt x="1868" y="3918"/>
                  </a:cubicBezTo>
                  <a:cubicBezTo>
                    <a:pt x="1989" y="2822"/>
                    <a:pt x="1929" y="1827"/>
                    <a:pt x="1786" y="1117"/>
                  </a:cubicBezTo>
                  <a:cubicBezTo>
                    <a:pt x="1726" y="771"/>
                    <a:pt x="1665" y="487"/>
                    <a:pt x="1604" y="284"/>
                  </a:cubicBezTo>
                  <a:cubicBezTo>
                    <a:pt x="1563" y="102"/>
                    <a:pt x="1523" y="0"/>
                    <a:pt x="152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6" name="Google Shape;246;g129f10d90e5_0_0"/>
            <p:cNvSpPr/>
            <p:nvPr/>
          </p:nvSpPr>
          <p:spPr>
            <a:xfrm>
              <a:off x="4345717" y="1906284"/>
              <a:ext cx="518625" cy="162900"/>
            </a:xfrm>
            <a:custGeom>
              <a:avLst/>
              <a:gdLst/>
              <a:ahLst/>
              <a:cxnLst/>
              <a:rect l="l" t="t" r="r" b="b"/>
              <a:pathLst>
                <a:path w="20745" h="6516" extrusionOk="0">
                  <a:moveTo>
                    <a:pt x="15644" y="0"/>
                  </a:moveTo>
                  <a:cubicBezTo>
                    <a:pt x="14369" y="0"/>
                    <a:pt x="13088" y="158"/>
                    <a:pt x="11834" y="345"/>
                  </a:cubicBezTo>
                  <a:cubicBezTo>
                    <a:pt x="8323" y="872"/>
                    <a:pt x="4750" y="1705"/>
                    <a:pt x="1929" y="3816"/>
                  </a:cubicBezTo>
                  <a:cubicBezTo>
                    <a:pt x="1117" y="4404"/>
                    <a:pt x="366" y="5135"/>
                    <a:pt x="1" y="6069"/>
                  </a:cubicBezTo>
                  <a:cubicBezTo>
                    <a:pt x="1" y="6069"/>
                    <a:pt x="1104" y="6516"/>
                    <a:pt x="3311" y="6516"/>
                  </a:cubicBezTo>
                  <a:cubicBezTo>
                    <a:pt x="3679" y="6516"/>
                    <a:pt x="4077" y="6504"/>
                    <a:pt x="4507" y="6475"/>
                  </a:cubicBezTo>
                  <a:cubicBezTo>
                    <a:pt x="7490" y="6292"/>
                    <a:pt x="13681" y="5216"/>
                    <a:pt x="13681" y="5216"/>
                  </a:cubicBezTo>
                  <a:cubicBezTo>
                    <a:pt x="13681" y="5216"/>
                    <a:pt x="16848" y="4668"/>
                    <a:pt x="18634" y="3328"/>
                  </a:cubicBezTo>
                  <a:cubicBezTo>
                    <a:pt x="20420" y="2009"/>
                    <a:pt x="20745" y="1360"/>
                    <a:pt x="20745" y="1360"/>
                  </a:cubicBezTo>
                  <a:cubicBezTo>
                    <a:pt x="19466" y="507"/>
                    <a:pt x="17923" y="121"/>
                    <a:pt x="16401" y="20"/>
                  </a:cubicBezTo>
                  <a:cubicBezTo>
                    <a:pt x="16149" y="6"/>
                    <a:pt x="15897" y="0"/>
                    <a:pt x="15644" y="0"/>
                  </a:cubicBezTo>
                  <a:close/>
                </a:path>
              </a:pathLst>
            </a:custGeom>
            <a:solidFill>
              <a:srgbClr val="2B34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7" name="Google Shape;247;g129f10d90e5_0_0"/>
            <p:cNvSpPr/>
            <p:nvPr/>
          </p:nvSpPr>
          <p:spPr>
            <a:xfrm>
              <a:off x="4320342" y="1654409"/>
              <a:ext cx="548075" cy="258500"/>
            </a:xfrm>
            <a:custGeom>
              <a:avLst/>
              <a:gdLst/>
              <a:ahLst/>
              <a:cxnLst/>
              <a:rect l="l" t="t" r="r" b="b"/>
              <a:pathLst>
                <a:path w="21923" h="10340" extrusionOk="0">
                  <a:moveTo>
                    <a:pt x="17547" y="1"/>
                  </a:moveTo>
                  <a:cubicBezTo>
                    <a:pt x="17335" y="1"/>
                    <a:pt x="17115" y="10"/>
                    <a:pt x="16888" y="27"/>
                  </a:cubicBezTo>
                  <a:cubicBezTo>
                    <a:pt x="16361" y="48"/>
                    <a:pt x="15812" y="129"/>
                    <a:pt x="15224" y="251"/>
                  </a:cubicBezTo>
                  <a:cubicBezTo>
                    <a:pt x="14067" y="474"/>
                    <a:pt x="12849" y="859"/>
                    <a:pt x="11489" y="1144"/>
                  </a:cubicBezTo>
                  <a:cubicBezTo>
                    <a:pt x="10149" y="1468"/>
                    <a:pt x="8708" y="1793"/>
                    <a:pt x="7206" y="2159"/>
                  </a:cubicBezTo>
                  <a:cubicBezTo>
                    <a:pt x="6435" y="2321"/>
                    <a:pt x="5664" y="2504"/>
                    <a:pt x="4872" y="2686"/>
                  </a:cubicBezTo>
                  <a:cubicBezTo>
                    <a:pt x="4486" y="2788"/>
                    <a:pt x="4080" y="2889"/>
                    <a:pt x="3674" y="2970"/>
                  </a:cubicBezTo>
                  <a:cubicBezTo>
                    <a:pt x="3269" y="3072"/>
                    <a:pt x="2863" y="3153"/>
                    <a:pt x="2457" y="3336"/>
                  </a:cubicBezTo>
                  <a:cubicBezTo>
                    <a:pt x="1665" y="3681"/>
                    <a:pt x="975" y="4290"/>
                    <a:pt x="549" y="5081"/>
                  </a:cubicBezTo>
                  <a:cubicBezTo>
                    <a:pt x="122" y="5853"/>
                    <a:pt x="1" y="6827"/>
                    <a:pt x="244" y="7720"/>
                  </a:cubicBezTo>
                  <a:cubicBezTo>
                    <a:pt x="488" y="8593"/>
                    <a:pt x="1056" y="9384"/>
                    <a:pt x="1807" y="9851"/>
                  </a:cubicBezTo>
                  <a:cubicBezTo>
                    <a:pt x="2379" y="10213"/>
                    <a:pt x="3041" y="10339"/>
                    <a:pt x="3692" y="10339"/>
                  </a:cubicBezTo>
                  <a:cubicBezTo>
                    <a:pt x="3919" y="10339"/>
                    <a:pt x="4144" y="10324"/>
                    <a:pt x="4365" y="10298"/>
                  </a:cubicBezTo>
                  <a:cubicBezTo>
                    <a:pt x="5197" y="10176"/>
                    <a:pt x="6009" y="9973"/>
                    <a:pt x="6800" y="9811"/>
                  </a:cubicBezTo>
                  <a:cubicBezTo>
                    <a:pt x="7592" y="9628"/>
                    <a:pt x="8384" y="9466"/>
                    <a:pt x="9135" y="9303"/>
                  </a:cubicBezTo>
                  <a:cubicBezTo>
                    <a:pt x="12159" y="8633"/>
                    <a:pt x="14899" y="8045"/>
                    <a:pt x="17193" y="7537"/>
                  </a:cubicBezTo>
                  <a:cubicBezTo>
                    <a:pt x="18350" y="7294"/>
                    <a:pt x="19385" y="7030"/>
                    <a:pt x="20197" y="6523"/>
                  </a:cubicBezTo>
                  <a:cubicBezTo>
                    <a:pt x="21009" y="6035"/>
                    <a:pt x="21516" y="5325"/>
                    <a:pt x="21719" y="4696"/>
                  </a:cubicBezTo>
                  <a:cubicBezTo>
                    <a:pt x="21922" y="4066"/>
                    <a:pt x="21902" y="3518"/>
                    <a:pt x="21841" y="3194"/>
                  </a:cubicBezTo>
                  <a:cubicBezTo>
                    <a:pt x="21800" y="2849"/>
                    <a:pt x="21719" y="2666"/>
                    <a:pt x="21719" y="2666"/>
                  </a:cubicBezTo>
                  <a:lnTo>
                    <a:pt x="21719" y="2666"/>
                  </a:lnTo>
                  <a:cubicBezTo>
                    <a:pt x="21719" y="2686"/>
                    <a:pt x="21780" y="2849"/>
                    <a:pt x="21821" y="3194"/>
                  </a:cubicBezTo>
                  <a:cubicBezTo>
                    <a:pt x="21861" y="3539"/>
                    <a:pt x="21861" y="4046"/>
                    <a:pt x="21658" y="4675"/>
                  </a:cubicBezTo>
                  <a:cubicBezTo>
                    <a:pt x="21435" y="5284"/>
                    <a:pt x="20948" y="5974"/>
                    <a:pt x="20156" y="6441"/>
                  </a:cubicBezTo>
                  <a:cubicBezTo>
                    <a:pt x="19365" y="6908"/>
                    <a:pt x="18309" y="7172"/>
                    <a:pt x="17172" y="7416"/>
                  </a:cubicBezTo>
                  <a:cubicBezTo>
                    <a:pt x="14879" y="7903"/>
                    <a:pt x="12139" y="8491"/>
                    <a:pt x="9094" y="9141"/>
                  </a:cubicBezTo>
                  <a:cubicBezTo>
                    <a:pt x="8343" y="9303"/>
                    <a:pt x="7572" y="9466"/>
                    <a:pt x="6760" y="9648"/>
                  </a:cubicBezTo>
                  <a:cubicBezTo>
                    <a:pt x="5968" y="9811"/>
                    <a:pt x="5156" y="10014"/>
                    <a:pt x="4344" y="10115"/>
                  </a:cubicBezTo>
                  <a:cubicBezTo>
                    <a:pt x="4119" y="10148"/>
                    <a:pt x="3891" y="10166"/>
                    <a:pt x="3663" y="10166"/>
                  </a:cubicBezTo>
                  <a:cubicBezTo>
                    <a:pt x="3050" y="10166"/>
                    <a:pt x="2442" y="10035"/>
                    <a:pt x="1909" y="9709"/>
                  </a:cubicBezTo>
                  <a:cubicBezTo>
                    <a:pt x="1178" y="9263"/>
                    <a:pt x="630" y="8512"/>
                    <a:pt x="407" y="7659"/>
                  </a:cubicBezTo>
                  <a:cubicBezTo>
                    <a:pt x="183" y="6827"/>
                    <a:pt x="305" y="5914"/>
                    <a:pt x="711" y="5163"/>
                  </a:cubicBezTo>
                  <a:cubicBezTo>
                    <a:pt x="1097" y="4412"/>
                    <a:pt x="1767" y="3823"/>
                    <a:pt x="2518" y="3478"/>
                  </a:cubicBezTo>
                  <a:cubicBezTo>
                    <a:pt x="2903" y="3315"/>
                    <a:pt x="3309" y="3234"/>
                    <a:pt x="3715" y="3133"/>
                  </a:cubicBezTo>
                  <a:cubicBezTo>
                    <a:pt x="4121" y="3052"/>
                    <a:pt x="4527" y="2950"/>
                    <a:pt x="4913" y="2869"/>
                  </a:cubicBezTo>
                  <a:cubicBezTo>
                    <a:pt x="5704" y="2666"/>
                    <a:pt x="6476" y="2483"/>
                    <a:pt x="7247" y="2301"/>
                  </a:cubicBezTo>
                  <a:cubicBezTo>
                    <a:pt x="8749" y="1956"/>
                    <a:pt x="10190" y="1610"/>
                    <a:pt x="11530" y="1286"/>
                  </a:cubicBezTo>
                  <a:cubicBezTo>
                    <a:pt x="12869" y="1002"/>
                    <a:pt x="14107" y="616"/>
                    <a:pt x="15264" y="372"/>
                  </a:cubicBezTo>
                  <a:cubicBezTo>
                    <a:pt x="15833" y="251"/>
                    <a:pt x="16381" y="169"/>
                    <a:pt x="16909" y="129"/>
                  </a:cubicBezTo>
                  <a:cubicBezTo>
                    <a:pt x="17095" y="114"/>
                    <a:pt x="17277" y="108"/>
                    <a:pt x="17455" y="108"/>
                  </a:cubicBezTo>
                  <a:cubicBezTo>
                    <a:pt x="17779" y="108"/>
                    <a:pt x="18089" y="130"/>
                    <a:pt x="18390" y="169"/>
                  </a:cubicBezTo>
                  <a:cubicBezTo>
                    <a:pt x="19304" y="311"/>
                    <a:pt x="20055" y="657"/>
                    <a:pt x="20562" y="1042"/>
                  </a:cubicBezTo>
                  <a:cubicBezTo>
                    <a:pt x="21070" y="1448"/>
                    <a:pt x="21354" y="1895"/>
                    <a:pt x="21516" y="2199"/>
                  </a:cubicBezTo>
                  <a:cubicBezTo>
                    <a:pt x="21651" y="2488"/>
                    <a:pt x="21713" y="2667"/>
                    <a:pt x="21719" y="2667"/>
                  </a:cubicBezTo>
                  <a:cubicBezTo>
                    <a:pt x="21719" y="2667"/>
                    <a:pt x="21719" y="2667"/>
                    <a:pt x="21719" y="2666"/>
                  </a:cubicBezTo>
                  <a:cubicBezTo>
                    <a:pt x="21719" y="2666"/>
                    <a:pt x="21719" y="2625"/>
                    <a:pt x="21678" y="2544"/>
                  </a:cubicBezTo>
                  <a:cubicBezTo>
                    <a:pt x="21658" y="2463"/>
                    <a:pt x="21618" y="2341"/>
                    <a:pt x="21536" y="2179"/>
                  </a:cubicBezTo>
                  <a:cubicBezTo>
                    <a:pt x="21394" y="1854"/>
                    <a:pt x="21110" y="1408"/>
                    <a:pt x="20603" y="1002"/>
                  </a:cubicBezTo>
                  <a:cubicBezTo>
                    <a:pt x="20075" y="596"/>
                    <a:pt x="19324" y="210"/>
                    <a:pt x="18390" y="68"/>
                  </a:cubicBezTo>
                  <a:cubicBezTo>
                    <a:pt x="18129" y="20"/>
                    <a:pt x="17846" y="1"/>
                    <a:pt x="1754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8" name="Google Shape;248;g129f10d90e5_0_0"/>
            <p:cNvSpPr/>
            <p:nvPr/>
          </p:nvSpPr>
          <p:spPr>
            <a:xfrm>
              <a:off x="4215317" y="1848784"/>
              <a:ext cx="110125" cy="54000"/>
            </a:xfrm>
            <a:custGeom>
              <a:avLst/>
              <a:gdLst/>
              <a:ahLst/>
              <a:cxnLst/>
              <a:rect l="l" t="t" r="r" b="b"/>
              <a:pathLst>
                <a:path w="4405" h="2160" extrusionOk="0">
                  <a:moveTo>
                    <a:pt x="4364" y="1"/>
                  </a:moveTo>
                  <a:cubicBezTo>
                    <a:pt x="4294" y="1"/>
                    <a:pt x="4048" y="46"/>
                    <a:pt x="3674" y="148"/>
                  </a:cubicBezTo>
                  <a:cubicBezTo>
                    <a:pt x="3248" y="250"/>
                    <a:pt x="2659" y="473"/>
                    <a:pt x="2050" y="757"/>
                  </a:cubicBezTo>
                  <a:cubicBezTo>
                    <a:pt x="1441" y="1061"/>
                    <a:pt x="913" y="1406"/>
                    <a:pt x="568" y="1670"/>
                  </a:cubicBezTo>
                  <a:cubicBezTo>
                    <a:pt x="203" y="1934"/>
                    <a:pt x="0" y="2137"/>
                    <a:pt x="20" y="2157"/>
                  </a:cubicBezTo>
                  <a:cubicBezTo>
                    <a:pt x="21" y="2159"/>
                    <a:pt x="22" y="2159"/>
                    <a:pt x="24" y="2159"/>
                  </a:cubicBezTo>
                  <a:cubicBezTo>
                    <a:pt x="90" y="2159"/>
                    <a:pt x="948" y="1491"/>
                    <a:pt x="2131" y="919"/>
                  </a:cubicBezTo>
                  <a:cubicBezTo>
                    <a:pt x="3329" y="331"/>
                    <a:pt x="4405" y="47"/>
                    <a:pt x="4384" y="6"/>
                  </a:cubicBezTo>
                  <a:cubicBezTo>
                    <a:pt x="4384" y="3"/>
                    <a:pt x="4377" y="1"/>
                    <a:pt x="436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9" name="Google Shape;249;g129f10d90e5_0_0"/>
            <p:cNvSpPr/>
            <p:nvPr/>
          </p:nvSpPr>
          <p:spPr>
            <a:xfrm>
              <a:off x="4503542" y="1594084"/>
              <a:ext cx="7625" cy="7000"/>
            </a:xfrm>
            <a:custGeom>
              <a:avLst/>
              <a:gdLst/>
              <a:ahLst/>
              <a:cxnLst/>
              <a:rect l="l" t="t" r="r" b="b"/>
              <a:pathLst>
                <a:path w="305" h="280" extrusionOk="0">
                  <a:moveTo>
                    <a:pt x="155" y="1"/>
                  </a:moveTo>
                  <a:cubicBezTo>
                    <a:pt x="129" y="1"/>
                    <a:pt x="104" y="8"/>
                    <a:pt x="81" y="25"/>
                  </a:cubicBezTo>
                  <a:cubicBezTo>
                    <a:pt x="0" y="86"/>
                    <a:pt x="20" y="228"/>
                    <a:pt x="102" y="268"/>
                  </a:cubicBezTo>
                  <a:cubicBezTo>
                    <a:pt x="120" y="276"/>
                    <a:pt x="138" y="279"/>
                    <a:pt x="156" y="279"/>
                  </a:cubicBezTo>
                  <a:cubicBezTo>
                    <a:pt x="236" y="279"/>
                    <a:pt x="305" y="210"/>
                    <a:pt x="305" y="126"/>
                  </a:cubicBezTo>
                  <a:cubicBezTo>
                    <a:pt x="290" y="53"/>
                    <a:pt x="222" y="1"/>
                    <a:pt x="15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0" name="Google Shape;250;g129f10d90e5_0_0"/>
            <p:cNvSpPr/>
            <p:nvPr/>
          </p:nvSpPr>
          <p:spPr>
            <a:xfrm>
              <a:off x="4547667" y="1658809"/>
              <a:ext cx="8100" cy="7025"/>
            </a:xfrm>
            <a:custGeom>
              <a:avLst/>
              <a:gdLst/>
              <a:ahLst/>
              <a:cxnLst/>
              <a:rect l="l" t="t" r="r" b="b"/>
              <a:pathLst>
                <a:path w="324" h="281" extrusionOk="0">
                  <a:moveTo>
                    <a:pt x="141" y="1"/>
                  </a:moveTo>
                  <a:cubicBezTo>
                    <a:pt x="120" y="1"/>
                    <a:pt x="99" y="5"/>
                    <a:pt x="82" y="14"/>
                  </a:cubicBezTo>
                  <a:lnTo>
                    <a:pt x="82" y="34"/>
                  </a:lnTo>
                  <a:cubicBezTo>
                    <a:pt x="1" y="95"/>
                    <a:pt x="21" y="237"/>
                    <a:pt x="102" y="278"/>
                  </a:cubicBezTo>
                  <a:cubicBezTo>
                    <a:pt x="113" y="280"/>
                    <a:pt x="124" y="281"/>
                    <a:pt x="135" y="281"/>
                  </a:cubicBezTo>
                  <a:cubicBezTo>
                    <a:pt x="228" y="281"/>
                    <a:pt x="324" y="208"/>
                    <a:pt x="305" y="135"/>
                  </a:cubicBezTo>
                  <a:cubicBezTo>
                    <a:pt x="305" y="56"/>
                    <a:pt x="218" y="1"/>
                    <a:pt x="14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1" name="Google Shape;251;g129f10d90e5_0_0"/>
            <p:cNvSpPr/>
            <p:nvPr/>
          </p:nvSpPr>
          <p:spPr>
            <a:xfrm>
              <a:off x="4279742" y="1839759"/>
              <a:ext cx="8050" cy="6925"/>
            </a:xfrm>
            <a:custGeom>
              <a:avLst/>
              <a:gdLst/>
              <a:ahLst/>
              <a:cxnLst/>
              <a:rect l="l" t="t" r="r" b="b"/>
              <a:pathLst>
                <a:path w="322" h="277" extrusionOk="0">
                  <a:moveTo>
                    <a:pt x="167" y="1"/>
                  </a:moveTo>
                  <a:cubicBezTo>
                    <a:pt x="144" y="1"/>
                    <a:pt x="122" y="7"/>
                    <a:pt x="102" y="22"/>
                  </a:cubicBezTo>
                  <a:lnTo>
                    <a:pt x="82" y="22"/>
                  </a:lnTo>
                  <a:cubicBezTo>
                    <a:pt x="1" y="83"/>
                    <a:pt x="21" y="225"/>
                    <a:pt x="123" y="265"/>
                  </a:cubicBezTo>
                  <a:cubicBezTo>
                    <a:pt x="137" y="273"/>
                    <a:pt x="153" y="276"/>
                    <a:pt x="169" y="276"/>
                  </a:cubicBezTo>
                  <a:cubicBezTo>
                    <a:pt x="243" y="276"/>
                    <a:pt x="322" y="207"/>
                    <a:pt x="305" y="123"/>
                  </a:cubicBezTo>
                  <a:cubicBezTo>
                    <a:pt x="305" y="62"/>
                    <a:pt x="236" y="1"/>
                    <a:pt x="16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2" name="Google Shape;252;g129f10d90e5_0_0"/>
            <p:cNvSpPr/>
            <p:nvPr/>
          </p:nvSpPr>
          <p:spPr>
            <a:xfrm>
              <a:off x="4224442" y="1869409"/>
              <a:ext cx="8050" cy="7200"/>
            </a:xfrm>
            <a:custGeom>
              <a:avLst/>
              <a:gdLst/>
              <a:ahLst/>
              <a:cxnLst/>
              <a:rect l="l" t="t" r="r" b="b"/>
              <a:pathLst>
                <a:path w="322" h="288" extrusionOk="0">
                  <a:moveTo>
                    <a:pt x="158" y="0"/>
                  </a:moveTo>
                  <a:cubicBezTo>
                    <a:pt x="138" y="0"/>
                    <a:pt x="119" y="4"/>
                    <a:pt x="102" y="13"/>
                  </a:cubicBezTo>
                  <a:lnTo>
                    <a:pt x="82" y="33"/>
                  </a:lnTo>
                  <a:cubicBezTo>
                    <a:pt x="0" y="94"/>
                    <a:pt x="21" y="236"/>
                    <a:pt x="122" y="277"/>
                  </a:cubicBezTo>
                  <a:cubicBezTo>
                    <a:pt x="137" y="284"/>
                    <a:pt x="153" y="288"/>
                    <a:pt x="169" y="288"/>
                  </a:cubicBezTo>
                  <a:cubicBezTo>
                    <a:pt x="243" y="288"/>
                    <a:pt x="321" y="218"/>
                    <a:pt x="305" y="135"/>
                  </a:cubicBezTo>
                  <a:cubicBezTo>
                    <a:pt x="305" y="55"/>
                    <a:pt x="230" y="0"/>
                    <a:pt x="15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3" name="Google Shape;253;g129f10d90e5_0_0"/>
            <p:cNvSpPr/>
            <p:nvPr/>
          </p:nvSpPr>
          <p:spPr>
            <a:xfrm>
              <a:off x="4237117" y="1562409"/>
              <a:ext cx="326325" cy="279950"/>
            </a:xfrm>
            <a:custGeom>
              <a:avLst/>
              <a:gdLst/>
              <a:ahLst/>
              <a:cxnLst/>
              <a:rect l="l" t="t" r="r" b="b"/>
              <a:pathLst>
                <a:path w="13053" h="11198" extrusionOk="0">
                  <a:moveTo>
                    <a:pt x="12774" y="1"/>
                  </a:moveTo>
                  <a:cubicBezTo>
                    <a:pt x="12363" y="1"/>
                    <a:pt x="11484" y="117"/>
                    <a:pt x="10292" y="378"/>
                  </a:cubicBezTo>
                  <a:cubicBezTo>
                    <a:pt x="9460" y="561"/>
                    <a:pt x="8485" y="825"/>
                    <a:pt x="7430" y="1231"/>
                  </a:cubicBezTo>
                  <a:cubicBezTo>
                    <a:pt x="6374" y="1637"/>
                    <a:pt x="5238" y="2205"/>
                    <a:pt x="4162" y="2977"/>
                  </a:cubicBezTo>
                  <a:cubicBezTo>
                    <a:pt x="3086" y="3768"/>
                    <a:pt x="2193" y="4702"/>
                    <a:pt x="1543" y="5656"/>
                  </a:cubicBezTo>
                  <a:cubicBezTo>
                    <a:pt x="894" y="6610"/>
                    <a:pt x="468" y="7564"/>
                    <a:pt x="265" y="8416"/>
                  </a:cubicBezTo>
                  <a:cubicBezTo>
                    <a:pt x="41" y="9269"/>
                    <a:pt x="1" y="9979"/>
                    <a:pt x="41" y="10446"/>
                  </a:cubicBezTo>
                  <a:cubicBezTo>
                    <a:pt x="82" y="10933"/>
                    <a:pt x="163" y="11197"/>
                    <a:pt x="224" y="11197"/>
                  </a:cubicBezTo>
                  <a:cubicBezTo>
                    <a:pt x="366" y="11197"/>
                    <a:pt x="305" y="10121"/>
                    <a:pt x="853" y="8599"/>
                  </a:cubicBezTo>
                  <a:cubicBezTo>
                    <a:pt x="1117" y="7848"/>
                    <a:pt x="1564" y="6975"/>
                    <a:pt x="2213" y="6123"/>
                  </a:cubicBezTo>
                  <a:cubicBezTo>
                    <a:pt x="2842" y="5270"/>
                    <a:pt x="3675" y="4418"/>
                    <a:pt x="4669" y="3687"/>
                  </a:cubicBezTo>
                  <a:cubicBezTo>
                    <a:pt x="6699" y="2246"/>
                    <a:pt x="8891" y="1495"/>
                    <a:pt x="10454" y="967"/>
                  </a:cubicBezTo>
                  <a:cubicBezTo>
                    <a:pt x="12058" y="460"/>
                    <a:pt x="13052" y="175"/>
                    <a:pt x="13032" y="54"/>
                  </a:cubicBezTo>
                  <a:cubicBezTo>
                    <a:pt x="13026" y="19"/>
                    <a:pt x="12937" y="1"/>
                    <a:pt x="1277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4" name="Google Shape;254;g129f10d90e5_0_0"/>
            <p:cNvSpPr/>
            <p:nvPr/>
          </p:nvSpPr>
          <p:spPr>
            <a:xfrm>
              <a:off x="4248792" y="1910584"/>
              <a:ext cx="48225" cy="55975"/>
            </a:xfrm>
            <a:custGeom>
              <a:avLst/>
              <a:gdLst/>
              <a:ahLst/>
              <a:cxnLst/>
              <a:rect l="l" t="t" r="r" b="b"/>
              <a:pathLst>
                <a:path w="1929" h="2239" extrusionOk="0">
                  <a:moveTo>
                    <a:pt x="280" y="1"/>
                  </a:moveTo>
                  <a:cubicBezTo>
                    <a:pt x="260" y="1"/>
                    <a:pt x="242" y="4"/>
                    <a:pt x="224" y="10"/>
                  </a:cubicBezTo>
                  <a:cubicBezTo>
                    <a:pt x="1" y="91"/>
                    <a:pt x="21" y="782"/>
                    <a:pt x="508" y="1451"/>
                  </a:cubicBezTo>
                  <a:cubicBezTo>
                    <a:pt x="878" y="1966"/>
                    <a:pt x="1363" y="2239"/>
                    <a:pt x="1619" y="2239"/>
                  </a:cubicBezTo>
                  <a:cubicBezTo>
                    <a:pt x="1686" y="2239"/>
                    <a:pt x="1737" y="2220"/>
                    <a:pt x="1767" y="2182"/>
                  </a:cubicBezTo>
                  <a:cubicBezTo>
                    <a:pt x="1929" y="1979"/>
                    <a:pt x="1604" y="1492"/>
                    <a:pt x="1219" y="924"/>
                  </a:cubicBezTo>
                  <a:cubicBezTo>
                    <a:pt x="864" y="419"/>
                    <a:pt x="509" y="1"/>
                    <a:pt x="28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5" name="Google Shape;255;g129f10d90e5_0_0"/>
            <p:cNvSpPr/>
            <p:nvPr/>
          </p:nvSpPr>
          <p:spPr>
            <a:xfrm>
              <a:off x="4274167" y="2074384"/>
              <a:ext cx="614525" cy="706775"/>
            </a:xfrm>
            <a:custGeom>
              <a:avLst/>
              <a:gdLst/>
              <a:ahLst/>
              <a:cxnLst/>
              <a:rect l="l" t="t" r="r" b="b"/>
              <a:pathLst>
                <a:path w="24581" h="28271" extrusionOk="0">
                  <a:moveTo>
                    <a:pt x="16093" y="0"/>
                  </a:moveTo>
                  <a:cubicBezTo>
                    <a:pt x="7114" y="0"/>
                    <a:pt x="1" y="3830"/>
                    <a:pt x="1" y="3830"/>
                  </a:cubicBezTo>
                  <a:cubicBezTo>
                    <a:pt x="143" y="7423"/>
                    <a:pt x="285" y="11036"/>
                    <a:pt x="1076" y="14547"/>
                  </a:cubicBezTo>
                  <a:cubicBezTo>
                    <a:pt x="1848" y="18059"/>
                    <a:pt x="3309" y="21489"/>
                    <a:pt x="5765" y="24128"/>
                  </a:cubicBezTo>
                  <a:cubicBezTo>
                    <a:pt x="8068" y="26583"/>
                    <a:pt x="11317" y="28271"/>
                    <a:pt x="14675" y="28271"/>
                  </a:cubicBezTo>
                  <a:cubicBezTo>
                    <a:pt x="14898" y="28271"/>
                    <a:pt x="15122" y="28263"/>
                    <a:pt x="15346" y="28248"/>
                  </a:cubicBezTo>
                  <a:cubicBezTo>
                    <a:pt x="18329" y="28045"/>
                    <a:pt x="21232" y="26401"/>
                    <a:pt x="22754" y="23823"/>
                  </a:cubicBezTo>
                  <a:cubicBezTo>
                    <a:pt x="24114" y="21530"/>
                    <a:pt x="24317" y="18729"/>
                    <a:pt x="24398" y="16049"/>
                  </a:cubicBezTo>
                  <a:cubicBezTo>
                    <a:pt x="24540" y="11056"/>
                    <a:pt x="24581" y="1253"/>
                    <a:pt x="23891" y="1050"/>
                  </a:cubicBezTo>
                  <a:cubicBezTo>
                    <a:pt x="21223" y="295"/>
                    <a:pt x="18586" y="0"/>
                    <a:pt x="16093" y="0"/>
                  </a:cubicBezTo>
                  <a:close/>
                </a:path>
              </a:pathLst>
            </a:custGeom>
            <a:solidFill>
              <a:srgbClr val="728A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6" name="Google Shape;256;g129f10d90e5_0_0"/>
            <p:cNvSpPr/>
            <p:nvPr/>
          </p:nvSpPr>
          <p:spPr>
            <a:xfrm>
              <a:off x="4285342" y="2205134"/>
              <a:ext cx="350150" cy="568200"/>
            </a:xfrm>
            <a:custGeom>
              <a:avLst/>
              <a:gdLst/>
              <a:ahLst/>
              <a:cxnLst/>
              <a:rect l="l" t="t" r="r" b="b"/>
              <a:pathLst>
                <a:path w="14006" h="22728" extrusionOk="0">
                  <a:moveTo>
                    <a:pt x="244" y="1"/>
                  </a:moveTo>
                  <a:lnTo>
                    <a:pt x="81" y="3350"/>
                  </a:lnTo>
                  <a:cubicBezTo>
                    <a:pt x="0" y="6496"/>
                    <a:pt x="568" y="10150"/>
                    <a:pt x="1583" y="12788"/>
                  </a:cubicBezTo>
                  <a:cubicBezTo>
                    <a:pt x="2679" y="15630"/>
                    <a:pt x="4263" y="18208"/>
                    <a:pt x="6922" y="20359"/>
                  </a:cubicBezTo>
                  <a:cubicBezTo>
                    <a:pt x="7449" y="20786"/>
                    <a:pt x="8302" y="21313"/>
                    <a:pt x="9276" y="21841"/>
                  </a:cubicBezTo>
                  <a:cubicBezTo>
                    <a:pt x="10047" y="22247"/>
                    <a:pt x="10738" y="22450"/>
                    <a:pt x="11509" y="22673"/>
                  </a:cubicBezTo>
                  <a:cubicBezTo>
                    <a:pt x="11635" y="22710"/>
                    <a:pt x="11756" y="22727"/>
                    <a:pt x="11872" y="22727"/>
                  </a:cubicBezTo>
                  <a:cubicBezTo>
                    <a:pt x="12909" y="22727"/>
                    <a:pt x="13525" y="21345"/>
                    <a:pt x="13762" y="20177"/>
                  </a:cubicBezTo>
                  <a:cubicBezTo>
                    <a:pt x="14005" y="18898"/>
                    <a:pt x="13539" y="17538"/>
                    <a:pt x="12747" y="16482"/>
                  </a:cubicBezTo>
                  <a:cubicBezTo>
                    <a:pt x="11976" y="15447"/>
                    <a:pt x="10900" y="14656"/>
                    <a:pt x="9784" y="13945"/>
                  </a:cubicBezTo>
                  <a:cubicBezTo>
                    <a:pt x="8687" y="13235"/>
                    <a:pt x="7531" y="12585"/>
                    <a:pt x="6516" y="11753"/>
                  </a:cubicBezTo>
                  <a:cubicBezTo>
                    <a:pt x="4750" y="10332"/>
                    <a:pt x="3471" y="8404"/>
                    <a:pt x="2497" y="6374"/>
                  </a:cubicBezTo>
                  <a:cubicBezTo>
                    <a:pt x="1543" y="4324"/>
                    <a:pt x="893" y="2152"/>
                    <a:pt x="244" y="1"/>
                  </a:cubicBezTo>
                  <a:close/>
                </a:path>
              </a:pathLst>
            </a:custGeom>
            <a:solidFill>
              <a:srgbClr val="2B34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7" name="Google Shape;257;g129f10d90e5_0_0"/>
            <p:cNvSpPr/>
            <p:nvPr/>
          </p:nvSpPr>
          <p:spPr>
            <a:xfrm>
              <a:off x="4492367" y="2622459"/>
              <a:ext cx="8050" cy="6700"/>
            </a:xfrm>
            <a:custGeom>
              <a:avLst/>
              <a:gdLst/>
              <a:ahLst/>
              <a:cxnLst/>
              <a:rect l="l" t="t" r="r" b="b"/>
              <a:pathLst>
                <a:path w="322" h="268" extrusionOk="0">
                  <a:moveTo>
                    <a:pt x="140" y="0"/>
                  </a:moveTo>
                  <a:cubicBezTo>
                    <a:pt x="119" y="0"/>
                    <a:pt x="99" y="4"/>
                    <a:pt x="82" y="13"/>
                  </a:cubicBezTo>
                  <a:lnTo>
                    <a:pt x="82" y="33"/>
                  </a:lnTo>
                  <a:cubicBezTo>
                    <a:pt x="1" y="94"/>
                    <a:pt x="21" y="236"/>
                    <a:pt x="102" y="256"/>
                  </a:cubicBezTo>
                  <a:cubicBezTo>
                    <a:pt x="121" y="264"/>
                    <a:pt x="140" y="267"/>
                    <a:pt x="159" y="267"/>
                  </a:cubicBezTo>
                  <a:cubicBezTo>
                    <a:pt x="243" y="267"/>
                    <a:pt x="322" y="201"/>
                    <a:pt x="305" y="135"/>
                  </a:cubicBezTo>
                  <a:cubicBezTo>
                    <a:pt x="305" y="55"/>
                    <a:pt x="217" y="0"/>
                    <a:pt x="14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8" name="Google Shape;258;g129f10d90e5_0_0"/>
            <p:cNvSpPr/>
            <p:nvPr/>
          </p:nvSpPr>
          <p:spPr>
            <a:xfrm>
              <a:off x="4600967" y="2618109"/>
              <a:ext cx="7625" cy="6975"/>
            </a:xfrm>
            <a:custGeom>
              <a:avLst/>
              <a:gdLst/>
              <a:ahLst/>
              <a:cxnLst/>
              <a:rect l="l" t="t" r="r" b="b"/>
              <a:pathLst>
                <a:path w="305" h="279" extrusionOk="0">
                  <a:moveTo>
                    <a:pt x="158" y="0"/>
                  </a:moveTo>
                  <a:cubicBezTo>
                    <a:pt x="131" y="0"/>
                    <a:pt x="104" y="8"/>
                    <a:pt x="81" y="24"/>
                  </a:cubicBezTo>
                  <a:cubicBezTo>
                    <a:pt x="0" y="85"/>
                    <a:pt x="21" y="227"/>
                    <a:pt x="102" y="268"/>
                  </a:cubicBezTo>
                  <a:cubicBezTo>
                    <a:pt x="120" y="275"/>
                    <a:pt x="138" y="279"/>
                    <a:pt x="156" y="279"/>
                  </a:cubicBezTo>
                  <a:cubicBezTo>
                    <a:pt x="236" y="279"/>
                    <a:pt x="305" y="209"/>
                    <a:pt x="305" y="126"/>
                  </a:cubicBezTo>
                  <a:cubicBezTo>
                    <a:pt x="305" y="52"/>
                    <a:pt x="230" y="0"/>
                    <a:pt x="15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9" name="Google Shape;259;g129f10d90e5_0_0"/>
            <p:cNvSpPr/>
            <p:nvPr/>
          </p:nvSpPr>
          <p:spPr>
            <a:xfrm>
              <a:off x="4719692" y="2505959"/>
              <a:ext cx="7650" cy="6975"/>
            </a:xfrm>
            <a:custGeom>
              <a:avLst/>
              <a:gdLst/>
              <a:ahLst/>
              <a:cxnLst/>
              <a:rect l="l" t="t" r="r" b="b"/>
              <a:pathLst>
                <a:path w="306" h="279" extrusionOk="0">
                  <a:moveTo>
                    <a:pt x="155" y="0"/>
                  </a:moveTo>
                  <a:cubicBezTo>
                    <a:pt x="130" y="0"/>
                    <a:pt x="104" y="8"/>
                    <a:pt x="82" y="25"/>
                  </a:cubicBezTo>
                  <a:cubicBezTo>
                    <a:pt x="1" y="86"/>
                    <a:pt x="21" y="228"/>
                    <a:pt x="102" y="268"/>
                  </a:cubicBezTo>
                  <a:cubicBezTo>
                    <a:pt x="117" y="276"/>
                    <a:pt x="133" y="279"/>
                    <a:pt x="149" y="279"/>
                  </a:cubicBezTo>
                  <a:cubicBezTo>
                    <a:pt x="223" y="279"/>
                    <a:pt x="305" y="209"/>
                    <a:pt x="305" y="126"/>
                  </a:cubicBezTo>
                  <a:cubicBezTo>
                    <a:pt x="291" y="53"/>
                    <a:pt x="223" y="0"/>
                    <a:pt x="15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0" name="Google Shape;260;g129f10d90e5_0_0"/>
            <p:cNvSpPr/>
            <p:nvPr/>
          </p:nvSpPr>
          <p:spPr>
            <a:xfrm>
              <a:off x="4664892" y="2229409"/>
              <a:ext cx="8050" cy="6975"/>
            </a:xfrm>
            <a:custGeom>
              <a:avLst/>
              <a:gdLst/>
              <a:ahLst/>
              <a:cxnLst/>
              <a:rect l="l" t="t" r="r" b="b"/>
              <a:pathLst>
                <a:path w="322" h="279" extrusionOk="0">
                  <a:moveTo>
                    <a:pt x="175" y="0"/>
                  </a:moveTo>
                  <a:cubicBezTo>
                    <a:pt x="150" y="0"/>
                    <a:pt x="125" y="8"/>
                    <a:pt x="102" y="24"/>
                  </a:cubicBezTo>
                  <a:lnTo>
                    <a:pt x="82" y="24"/>
                  </a:lnTo>
                  <a:cubicBezTo>
                    <a:pt x="1" y="85"/>
                    <a:pt x="21" y="227"/>
                    <a:pt x="122" y="268"/>
                  </a:cubicBezTo>
                  <a:cubicBezTo>
                    <a:pt x="137" y="275"/>
                    <a:pt x="153" y="279"/>
                    <a:pt x="169" y="279"/>
                  </a:cubicBezTo>
                  <a:cubicBezTo>
                    <a:pt x="243" y="279"/>
                    <a:pt x="322" y="209"/>
                    <a:pt x="305" y="126"/>
                  </a:cubicBezTo>
                  <a:cubicBezTo>
                    <a:pt x="305" y="52"/>
                    <a:pt x="241" y="0"/>
                    <a:pt x="17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1" name="Google Shape;261;g129f10d90e5_0_0"/>
            <p:cNvSpPr/>
            <p:nvPr/>
          </p:nvSpPr>
          <p:spPr>
            <a:xfrm>
              <a:off x="4776017" y="2274634"/>
              <a:ext cx="8050" cy="6925"/>
            </a:xfrm>
            <a:custGeom>
              <a:avLst/>
              <a:gdLst/>
              <a:ahLst/>
              <a:cxnLst/>
              <a:rect l="l" t="t" r="r" b="b"/>
              <a:pathLst>
                <a:path w="322" h="277" extrusionOk="0">
                  <a:moveTo>
                    <a:pt x="167" y="1"/>
                  </a:moveTo>
                  <a:cubicBezTo>
                    <a:pt x="144" y="1"/>
                    <a:pt x="122" y="7"/>
                    <a:pt x="102" y="22"/>
                  </a:cubicBezTo>
                  <a:lnTo>
                    <a:pt x="82" y="22"/>
                  </a:lnTo>
                  <a:cubicBezTo>
                    <a:pt x="1" y="83"/>
                    <a:pt x="21" y="225"/>
                    <a:pt x="123" y="265"/>
                  </a:cubicBezTo>
                  <a:cubicBezTo>
                    <a:pt x="137" y="273"/>
                    <a:pt x="153" y="276"/>
                    <a:pt x="169" y="276"/>
                  </a:cubicBezTo>
                  <a:cubicBezTo>
                    <a:pt x="243" y="276"/>
                    <a:pt x="322" y="207"/>
                    <a:pt x="305" y="123"/>
                  </a:cubicBezTo>
                  <a:cubicBezTo>
                    <a:pt x="305" y="62"/>
                    <a:pt x="236" y="1"/>
                    <a:pt x="16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2" name="Google Shape;262;g129f10d90e5_0_0"/>
            <p:cNvSpPr/>
            <p:nvPr/>
          </p:nvSpPr>
          <p:spPr>
            <a:xfrm>
              <a:off x="4369567" y="2590484"/>
              <a:ext cx="7625" cy="6700"/>
            </a:xfrm>
            <a:custGeom>
              <a:avLst/>
              <a:gdLst/>
              <a:ahLst/>
              <a:cxnLst/>
              <a:rect l="l" t="t" r="r" b="b"/>
              <a:pathLst>
                <a:path w="305" h="268" extrusionOk="0">
                  <a:moveTo>
                    <a:pt x="139" y="0"/>
                  </a:moveTo>
                  <a:cubicBezTo>
                    <a:pt x="119" y="0"/>
                    <a:pt x="99" y="4"/>
                    <a:pt x="82" y="13"/>
                  </a:cubicBezTo>
                  <a:lnTo>
                    <a:pt x="61" y="33"/>
                  </a:lnTo>
                  <a:cubicBezTo>
                    <a:pt x="0" y="74"/>
                    <a:pt x="21" y="216"/>
                    <a:pt x="102" y="257"/>
                  </a:cubicBezTo>
                  <a:cubicBezTo>
                    <a:pt x="117" y="264"/>
                    <a:pt x="133" y="267"/>
                    <a:pt x="149" y="267"/>
                  </a:cubicBezTo>
                  <a:cubicBezTo>
                    <a:pt x="223" y="267"/>
                    <a:pt x="305" y="198"/>
                    <a:pt x="305" y="115"/>
                  </a:cubicBezTo>
                  <a:cubicBezTo>
                    <a:pt x="289" y="51"/>
                    <a:pt x="211" y="0"/>
                    <a:pt x="13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3" name="Google Shape;263;g129f10d90e5_0_0"/>
            <p:cNvSpPr/>
            <p:nvPr/>
          </p:nvSpPr>
          <p:spPr>
            <a:xfrm>
              <a:off x="4351292" y="2498334"/>
              <a:ext cx="8050" cy="7000"/>
            </a:xfrm>
            <a:custGeom>
              <a:avLst/>
              <a:gdLst/>
              <a:ahLst/>
              <a:cxnLst/>
              <a:rect l="l" t="t" r="r" b="b"/>
              <a:pathLst>
                <a:path w="322" h="280" extrusionOk="0">
                  <a:moveTo>
                    <a:pt x="175" y="1"/>
                  </a:moveTo>
                  <a:cubicBezTo>
                    <a:pt x="150" y="1"/>
                    <a:pt x="125" y="8"/>
                    <a:pt x="102" y="25"/>
                  </a:cubicBezTo>
                  <a:lnTo>
                    <a:pt x="82" y="25"/>
                  </a:lnTo>
                  <a:cubicBezTo>
                    <a:pt x="1" y="86"/>
                    <a:pt x="21" y="228"/>
                    <a:pt x="123" y="269"/>
                  </a:cubicBezTo>
                  <a:cubicBezTo>
                    <a:pt x="137" y="276"/>
                    <a:pt x="153" y="279"/>
                    <a:pt x="169" y="279"/>
                  </a:cubicBezTo>
                  <a:cubicBezTo>
                    <a:pt x="243" y="279"/>
                    <a:pt x="322" y="210"/>
                    <a:pt x="305" y="127"/>
                  </a:cubicBezTo>
                  <a:cubicBezTo>
                    <a:pt x="305" y="53"/>
                    <a:pt x="241" y="1"/>
                    <a:pt x="17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4" name="Google Shape;264;g129f10d90e5_0_0"/>
            <p:cNvSpPr/>
            <p:nvPr/>
          </p:nvSpPr>
          <p:spPr>
            <a:xfrm>
              <a:off x="4343692" y="2414909"/>
              <a:ext cx="7625" cy="6700"/>
            </a:xfrm>
            <a:custGeom>
              <a:avLst/>
              <a:gdLst/>
              <a:ahLst/>
              <a:cxnLst/>
              <a:rect l="l" t="t" r="r" b="b"/>
              <a:pathLst>
                <a:path w="305" h="268" extrusionOk="0">
                  <a:moveTo>
                    <a:pt x="140" y="0"/>
                  </a:moveTo>
                  <a:cubicBezTo>
                    <a:pt x="119" y="0"/>
                    <a:pt x="99" y="4"/>
                    <a:pt x="82" y="13"/>
                  </a:cubicBezTo>
                  <a:lnTo>
                    <a:pt x="82" y="33"/>
                  </a:lnTo>
                  <a:cubicBezTo>
                    <a:pt x="0" y="94"/>
                    <a:pt x="21" y="236"/>
                    <a:pt x="102" y="257"/>
                  </a:cubicBezTo>
                  <a:cubicBezTo>
                    <a:pt x="120" y="264"/>
                    <a:pt x="139" y="267"/>
                    <a:pt x="157" y="267"/>
                  </a:cubicBezTo>
                  <a:cubicBezTo>
                    <a:pt x="237" y="267"/>
                    <a:pt x="305" y="201"/>
                    <a:pt x="305" y="135"/>
                  </a:cubicBezTo>
                  <a:cubicBezTo>
                    <a:pt x="305" y="55"/>
                    <a:pt x="217" y="0"/>
                    <a:pt x="14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5" name="Google Shape;265;g129f10d90e5_0_0"/>
            <p:cNvSpPr/>
            <p:nvPr/>
          </p:nvSpPr>
          <p:spPr>
            <a:xfrm>
              <a:off x="4335567" y="2326309"/>
              <a:ext cx="8050" cy="7000"/>
            </a:xfrm>
            <a:custGeom>
              <a:avLst/>
              <a:gdLst/>
              <a:ahLst/>
              <a:cxnLst/>
              <a:rect l="l" t="t" r="r" b="b"/>
              <a:pathLst>
                <a:path w="322" h="280" extrusionOk="0">
                  <a:moveTo>
                    <a:pt x="175" y="1"/>
                  </a:moveTo>
                  <a:cubicBezTo>
                    <a:pt x="150" y="1"/>
                    <a:pt x="124" y="9"/>
                    <a:pt x="102" y="25"/>
                  </a:cubicBezTo>
                  <a:lnTo>
                    <a:pt x="82" y="25"/>
                  </a:lnTo>
                  <a:cubicBezTo>
                    <a:pt x="1" y="86"/>
                    <a:pt x="21" y="228"/>
                    <a:pt x="122" y="269"/>
                  </a:cubicBezTo>
                  <a:cubicBezTo>
                    <a:pt x="137" y="276"/>
                    <a:pt x="153" y="280"/>
                    <a:pt x="169" y="280"/>
                  </a:cubicBezTo>
                  <a:cubicBezTo>
                    <a:pt x="243" y="280"/>
                    <a:pt x="322" y="210"/>
                    <a:pt x="305" y="127"/>
                  </a:cubicBezTo>
                  <a:cubicBezTo>
                    <a:pt x="305" y="53"/>
                    <a:pt x="241" y="1"/>
                    <a:pt x="17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6" name="Google Shape;266;g129f10d90e5_0_0"/>
            <p:cNvSpPr/>
            <p:nvPr/>
          </p:nvSpPr>
          <p:spPr>
            <a:xfrm>
              <a:off x="4841992" y="2253034"/>
              <a:ext cx="8100" cy="7025"/>
            </a:xfrm>
            <a:custGeom>
              <a:avLst/>
              <a:gdLst/>
              <a:ahLst/>
              <a:cxnLst/>
              <a:rect l="l" t="t" r="r" b="b"/>
              <a:pathLst>
                <a:path w="324" h="281" extrusionOk="0">
                  <a:moveTo>
                    <a:pt x="158" y="0"/>
                  </a:moveTo>
                  <a:cubicBezTo>
                    <a:pt x="139" y="0"/>
                    <a:pt x="119" y="4"/>
                    <a:pt x="102" y="13"/>
                  </a:cubicBezTo>
                  <a:lnTo>
                    <a:pt x="82" y="33"/>
                  </a:lnTo>
                  <a:cubicBezTo>
                    <a:pt x="1" y="94"/>
                    <a:pt x="21" y="236"/>
                    <a:pt x="122" y="277"/>
                  </a:cubicBezTo>
                  <a:cubicBezTo>
                    <a:pt x="131" y="279"/>
                    <a:pt x="140" y="280"/>
                    <a:pt x="149" y="280"/>
                  </a:cubicBezTo>
                  <a:cubicBezTo>
                    <a:pt x="228" y="280"/>
                    <a:pt x="323" y="208"/>
                    <a:pt x="305" y="135"/>
                  </a:cubicBezTo>
                  <a:cubicBezTo>
                    <a:pt x="305" y="55"/>
                    <a:pt x="230" y="0"/>
                    <a:pt x="15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7" name="Google Shape;267;g129f10d90e5_0_0"/>
            <p:cNvSpPr/>
            <p:nvPr/>
          </p:nvSpPr>
          <p:spPr>
            <a:xfrm>
              <a:off x="4737467" y="2609759"/>
              <a:ext cx="8075" cy="7025"/>
            </a:xfrm>
            <a:custGeom>
              <a:avLst/>
              <a:gdLst/>
              <a:ahLst/>
              <a:cxnLst/>
              <a:rect l="l" t="t" r="r" b="b"/>
              <a:pathLst>
                <a:path w="323" h="281" extrusionOk="0">
                  <a:moveTo>
                    <a:pt x="158" y="1"/>
                  </a:moveTo>
                  <a:cubicBezTo>
                    <a:pt x="138" y="1"/>
                    <a:pt x="119" y="5"/>
                    <a:pt x="102" y="13"/>
                  </a:cubicBezTo>
                  <a:lnTo>
                    <a:pt x="81" y="34"/>
                  </a:lnTo>
                  <a:cubicBezTo>
                    <a:pt x="0" y="95"/>
                    <a:pt x="21" y="237"/>
                    <a:pt x="122" y="277"/>
                  </a:cubicBezTo>
                  <a:cubicBezTo>
                    <a:pt x="131" y="279"/>
                    <a:pt x="140" y="280"/>
                    <a:pt x="149" y="280"/>
                  </a:cubicBezTo>
                  <a:cubicBezTo>
                    <a:pt x="227" y="280"/>
                    <a:pt x="323" y="208"/>
                    <a:pt x="305" y="135"/>
                  </a:cubicBezTo>
                  <a:cubicBezTo>
                    <a:pt x="305" y="55"/>
                    <a:pt x="229" y="1"/>
                    <a:pt x="15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8" name="Google Shape;268;g129f10d90e5_0_0"/>
            <p:cNvSpPr/>
            <p:nvPr/>
          </p:nvSpPr>
          <p:spPr>
            <a:xfrm>
              <a:off x="4749642" y="2697259"/>
              <a:ext cx="7625" cy="7000"/>
            </a:xfrm>
            <a:custGeom>
              <a:avLst/>
              <a:gdLst/>
              <a:ahLst/>
              <a:cxnLst/>
              <a:rect l="l" t="t" r="r" b="b"/>
              <a:pathLst>
                <a:path w="305" h="280" extrusionOk="0">
                  <a:moveTo>
                    <a:pt x="155" y="1"/>
                  </a:moveTo>
                  <a:cubicBezTo>
                    <a:pt x="129" y="1"/>
                    <a:pt x="104" y="8"/>
                    <a:pt x="82" y="25"/>
                  </a:cubicBezTo>
                  <a:cubicBezTo>
                    <a:pt x="0" y="86"/>
                    <a:pt x="21" y="228"/>
                    <a:pt x="102" y="268"/>
                  </a:cubicBezTo>
                  <a:cubicBezTo>
                    <a:pt x="120" y="276"/>
                    <a:pt x="138" y="279"/>
                    <a:pt x="156" y="279"/>
                  </a:cubicBezTo>
                  <a:cubicBezTo>
                    <a:pt x="237" y="279"/>
                    <a:pt x="305" y="209"/>
                    <a:pt x="305" y="126"/>
                  </a:cubicBezTo>
                  <a:cubicBezTo>
                    <a:pt x="290" y="53"/>
                    <a:pt x="222" y="1"/>
                    <a:pt x="15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9" name="Google Shape;269;g129f10d90e5_0_0"/>
            <p:cNvSpPr/>
            <p:nvPr/>
          </p:nvSpPr>
          <p:spPr>
            <a:xfrm>
              <a:off x="4302067" y="2165709"/>
              <a:ext cx="502900" cy="54050"/>
            </a:xfrm>
            <a:custGeom>
              <a:avLst/>
              <a:gdLst/>
              <a:ahLst/>
              <a:cxnLst/>
              <a:rect l="l" t="t" r="r" b="b"/>
              <a:pathLst>
                <a:path w="20116" h="2162" extrusionOk="0">
                  <a:moveTo>
                    <a:pt x="19971" y="0"/>
                  </a:moveTo>
                  <a:cubicBezTo>
                    <a:pt x="19216" y="0"/>
                    <a:pt x="15148" y="1107"/>
                    <a:pt x="10089" y="1273"/>
                  </a:cubicBezTo>
                  <a:cubicBezTo>
                    <a:pt x="9586" y="1292"/>
                    <a:pt x="9092" y="1300"/>
                    <a:pt x="8610" y="1300"/>
                  </a:cubicBezTo>
                  <a:cubicBezTo>
                    <a:pt x="4411" y="1300"/>
                    <a:pt x="1087" y="676"/>
                    <a:pt x="234" y="676"/>
                  </a:cubicBezTo>
                  <a:cubicBezTo>
                    <a:pt x="102" y="676"/>
                    <a:pt x="29" y="691"/>
                    <a:pt x="21" y="725"/>
                  </a:cubicBezTo>
                  <a:cubicBezTo>
                    <a:pt x="1" y="827"/>
                    <a:pt x="1077" y="1212"/>
                    <a:pt x="2883" y="1578"/>
                  </a:cubicBezTo>
                  <a:cubicBezTo>
                    <a:pt x="3797" y="1761"/>
                    <a:pt x="4893" y="1923"/>
                    <a:pt x="6110" y="2045"/>
                  </a:cubicBezTo>
                  <a:cubicBezTo>
                    <a:pt x="7029" y="2120"/>
                    <a:pt x="8003" y="2162"/>
                    <a:pt x="9025" y="2162"/>
                  </a:cubicBezTo>
                  <a:cubicBezTo>
                    <a:pt x="9380" y="2162"/>
                    <a:pt x="9742" y="2157"/>
                    <a:pt x="10109" y="2146"/>
                  </a:cubicBezTo>
                  <a:cubicBezTo>
                    <a:pt x="11530" y="2085"/>
                    <a:pt x="12870" y="1943"/>
                    <a:pt x="14087" y="1761"/>
                  </a:cubicBezTo>
                  <a:cubicBezTo>
                    <a:pt x="15305" y="1578"/>
                    <a:pt x="16381" y="1355"/>
                    <a:pt x="17274" y="1091"/>
                  </a:cubicBezTo>
                  <a:cubicBezTo>
                    <a:pt x="19081" y="624"/>
                    <a:pt x="20116" y="137"/>
                    <a:pt x="20096" y="35"/>
                  </a:cubicBezTo>
                  <a:cubicBezTo>
                    <a:pt x="20088" y="11"/>
                    <a:pt x="20046" y="0"/>
                    <a:pt x="1997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0" name="Google Shape;270;g129f10d90e5_0_0"/>
            <p:cNvSpPr/>
            <p:nvPr/>
          </p:nvSpPr>
          <p:spPr>
            <a:xfrm>
              <a:off x="4347242" y="2183834"/>
              <a:ext cx="137550" cy="548650"/>
            </a:xfrm>
            <a:custGeom>
              <a:avLst/>
              <a:gdLst/>
              <a:ahLst/>
              <a:cxnLst/>
              <a:rect l="l" t="t" r="r" b="b"/>
              <a:pathLst>
                <a:path w="5502" h="21946" extrusionOk="0">
                  <a:moveTo>
                    <a:pt x="0" y="0"/>
                  </a:moveTo>
                  <a:cubicBezTo>
                    <a:pt x="0" y="0"/>
                    <a:pt x="0" y="82"/>
                    <a:pt x="0" y="244"/>
                  </a:cubicBezTo>
                  <a:cubicBezTo>
                    <a:pt x="0" y="406"/>
                    <a:pt x="0" y="630"/>
                    <a:pt x="0" y="914"/>
                  </a:cubicBezTo>
                  <a:cubicBezTo>
                    <a:pt x="21" y="1502"/>
                    <a:pt x="82" y="2335"/>
                    <a:pt x="163" y="3370"/>
                  </a:cubicBezTo>
                  <a:cubicBezTo>
                    <a:pt x="325" y="5460"/>
                    <a:pt x="650" y="8322"/>
                    <a:pt x="1279" y="11448"/>
                  </a:cubicBezTo>
                  <a:cubicBezTo>
                    <a:pt x="1584" y="13011"/>
                    <a:pt x="1929" y="14493"/>
                    <a:pt x="2294" y="15832"/>
                  </a:cubicBezTo>
                  <a:cubicBezTo>
                    <a:pt x="2477" y="16502"/>
                    <a:pt x="2639" y="17132"/>
                    <a:pt x="2822" y="17720"/>
                  </a:cubicBezTo>
                  <a:cubicBezTo>
                    <a:pt x="2984" y="18309"/>
                    <a:pt x="3167" y="18857"/>
                    <a:pt x="3390" y="19324"/>
                  </a:cubicBezTo>
                  <a:cubicBezTo>
                    <a:pt x="3816" y="20298"/>
                    <a:pt x="4405" y="20947"/>
                    <a:pt x="4811" y="21353"/>
                  </a:cubicBezTo>
                  <a:cubicBezTo>
                    <a:pt x="5014" y="21556"/>
                    <a:pt x="5197" y="21698"/>
                    <a:pt x="5298" y="21800"/>
                  </a:cubicBezTo>
                  <a:cubicBezTo>
                    <a:pt x="5404" y="21888"/>
                    <a:pt x="5464" y="21946"/>
                    <a:pt x="5478" y="21946"/>
                  </a:cubicBezTo>
                  <a:cubicBezTo>
                    <a:pt x="5480" y="21946"/>
                    <a:pt x="5481" y="21945"/>
                    <a:pt x="5481" y="21942"/>
                  </a:cubicBezTo>
                  <a:cubicBezTo>
                    <a:pt x="5501" y="21942"/>
                    <a:pt x="5440" y="21881"/>
                    <a:pt x="5339" y="21780"/>
                  </a:cubicBezTo>
                  <a:cubicBezTo>
                    <a:pt x="5217" y="21678"/>
                    <a:pt x="5055" y="21516"/>
                    <a:pt x="4872" y="21293"/>
                  </a:cubicBezTo>
                  <a:cubicBezTo>
                    <a:pt x="4466" y="20887"/>
                    <a:pt x="3918" y="20237"/>
                    <a:pt x="3492" y="19283"/>
                  </a:cubicBezTo>
                  <a:cubicBezTo>
                    <a:pt x="3289" y="18816"/>
                    <a:pt x="3126" y="18268"/>
                    <a:pt x="2964" y="17680"/>
                  </a:cubicBezTo>
                  <a:cubicBezTo>
                    <a:pt x="2781" y="17091"/>
                    <a:pt x="2619" y="16441"/>
                    <a:pt x="2436" y="15792"/>
                  </a:cubicBezTo>
                  <a:cubicBezTo>
                    <a:pt x="2091" y="14452"/>
                    <a:pt x="1766" y="12971"/>
                    <a:pt x="1442" y="11428"/>
                  </a:cubicBezTo>
                  <a:cubicBezTo>
                    <a:pt x="833" y="8302"/>
                    <a:pt x="488" y="5440"/>
                    <a:pt x="285" y="3370"/>
                  </a:cubicBezTo>
                  <a:cubicBezTo>
                    <a:pt x="183" y="2335"/>
                    <a:pt x="122" y="1482"/>
                    <a:pt x="82" y="914"/>
                  </a:cubicBezTo>
                  <a:cubicBezTo>
                    <a:pt x="61" y="630"/>
                    <a:pt x="41" y="406"/>
                    <a:pt x="21" y="244"/>
                  </a:cubicBezTo>
                  <a:cubicBezTo>
                    <a:pt x="21" y="82"/>
                    <a:pt x="0" y="0"/>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1" name="Google Shape;271;g129f10d90e5_0_0"/>
            <p:cNvSpPr/>
            <p:nvPr/>
          </p:nvSpPr>
          <p:spPr>
            <a:xfrm>
              <a:off x="4680117" y="2463434"/>
              <a:ext cx="38600" cy="300925"/>
            </a:xfrm>
            <a:custGeom>
              <a:avLst/>
              <a:gdLst/>
              <a:ahLst/>
              <a:cxnLst/>
              <a:rect l="l" t="t" r="r" b="b"/>
              <a:pathLst>
                <a:path w="1544" h="12037" extrusionOk="0">
                  <a:moveTo>
                    <a:pt x="42" y="0"/>
                  </a:moveTo>
                  <a:cubicBezTo>
                    <a:pt x="42" y="0"/>
                    <a:pt x="41" y="0"/>
                    <a:pt x="41" y="0"/>
                  </a:cubicBezTo>
                  <a:cubicBezTo>
                    <a:pt x="1" y="0"/>
                    <a:pt x="285" y="2700"/>
                    <a:pt x="691" y="6029"/>
                  </a:cubicBezTo>
                  <a:cubicBezTo>
                    <a:pt x="1095" y="9345"/>
                    <a:pt x="1459" y="12037"/>
                    <a:pt x="1502" y="12037"/>
                  </a:cubicBezTo>
                  <a:cubicBezTo>
                    <a:pt x="1502" y="12037"/>
                    <a:pt x="1503" y="12037"/>
                    <a:pt x="1503" y="12037"/>
                  </a:cubicBezTo>
                  <a:cubicBezTo>
                    <a:pt x="1543" y="12037"/>
                    <a:pt x="1259" y="9337"/>
                    <a:pt x="873" y="6008"/>
                  </a:cubicBezTo>
                  <a:cubicBezTo>
                    <a:pt x="469" y="2692"/>
                    <a:pt x="105" y="0"/>
                    <a:pt x="4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2" name="Google Shape;272;g129f10d90e5_0_0"/>
            <p:cNvSpPr/>
            <p:nvPr/>
          </p:nvSpPr>
          <p:spPr>
            <a:xfrm>
              <a:off x="4553767" y="2083359"/>
              <a:ext cx="84250" cy="189300"/>
            </a:xfrm>
            <a:custGeom>
              <a:avLst/>
              <a:gdLst/>
              <a:ahLst/>
              <a:cxnLst/>
              <a:rect l="l" t="t" r="r" b="b"/>
              <a:pathLst>
                <a:path w="3370" h="7572" extrusionOk="0">
                  <a:moveTo>
                    <a:pt x="21" y="0"/>
                  </a:moveTo>
                  <a:cubicBezTo>
                    <a:pt x="1" y="21"/>
                    <a:pt x="61" y="122"/>
                    <a:pt x="204" y="285"/>
                  </a:cubicBezTo>
                  <a:cubicBezTo>
                    <a:pt x="325" y="467"/>
                    <a:pt x="528" y="731"/>
                    <a:pt x="772" y="1036"/>
                  </a:cubicBezTo>
                  <a:cubicBezTo>
                    <a:pt x="1259" y="1645"/>
                    <a:pt x="1929" y="2497"/>
                    <a:pt x="2700" y="3431"/>
                  </a:cubicBezTo>
                  <a:cubicBezTo>
                    <a:pt x="2781" y="3532"/>
                    <a:pt x="2883" y="3654"/>
                    <a:pt x="2964" y="3776"/>
                  </a:cubicBezTo>
                  <a:cubicBezTo>
                    <a:pt x="2984" y="3796"/>
                    <a:pt x="3025" y="3816"/>
                    <a:pt x="3025" y="3837"/>
                  </a:cubicBezTo>
                  <a:cubicBezTo>
                    <a:pt x="3025" y="3857"/>
                    <a:pt x="3045" y="3857"/>
                    <a:pt x="3045" y="3877"/>
                  </a:cubicBezTo>
                  <a:lnTo>
                    <a:pt x="3045" y="3918"/>
                  </a:lnTo>
                  <a:cubicBezTo>
                    <a:pt x="3065" y="3979"/>
                    <a:pt x="3065" y="4060"/>
                    <a:pt x="3086" y="4121"/>
                  </a:cubicBezTo>
                  <a:cubicBezTo>
                    <a:pt x="3106" y="4405"/>
                    <a:pt x="3126" y="4669"/>
                    <a:pt x="3147" y="4933"/>
                  </a:cubicBezTo>
                  <a:cubicBezTo>
                    <a:pt x="3187" y="5440"/>
                    <a:pt x="3208" y="5907"/>
                    <a:pt x="3228" y="6313"/>
                  </a:cubicBezTo>
                  <a:cubicBezTo>
                    <a:pt x="3268" y="7084"/>
                    <a:pt x="3309" y="7571"/>
                    <a:pt x="3329" y="7571"/>
                  </a:cubicBezTo>
                  <a:cubicBezTo>
                    <a:pt x="3350" y="7571"/>
                    <a:pt x="3350" y="7450"/>
                    <a:pt x="3370" y="7226"/>
                  </a:cubicBezTo>
                  <a:cubicBezTo>
                    <a:pt x="3370" y="7003"/>
                    <a:pt x="3370" y="6699"/>
                    <a:pt x="3350" y="6293"/>
                  </a:cubicBezTo>
                  <a:cubicBezTo>
                    <a:pt x="3350" y="5907"/>
                    <a:pt x="3329" y="5440"/>
                    <a:pt x="3309" y="4912"/>
                  </a:cubicBezTo>
                  <a:cubicBezTo>
                    <a:pt x="3289" y="4669"/>
                    <a:pt x="3289" y="4385"/>
                    <a:pt x="3248" y="4101"/>
                  </a:cubicBezTo>
                  <a:cubicBezTo>
                    <a:pt x="3248" y="4040"/>
                    <a:pt x="3228" y="3958"/>
                    <a:pt x="3228" y="3877"/>
                  </a:cubicBezTo>
                  <a:lnTo>
                    <a:pt x="3208" y="3837"/>
                  </a:lnTo>
                  <a:cubicBezTo>
                    <a:pt x="3208" y="3796"/>
                    <a:pt x="3187" y="3776"/>
                    <a:pt x="3187" y="3755"/>
                  </a:cubicBezTo>
                  <a:cubicBezTo>
                    <a:pt x="3167" y="3715"/>
                    <a:pt x="3167" y="3715"/>
                    <a:pt x="3147" y="3695"/>
                  </a:cubicBezTo>
                  <a:lnTo>
                    <a:pt x="3106" y="3654"/>
                  </a:lnTo>
                  <a:cubicBezTo>
                    <a:pt x="3025" y="3553"/>
                    <a:pt x="2923" y="3431"/>
                    <a:pt x="2822" y="3309"/>
                  </a:cubicBezTo>
                  <a:cubicBezTo>
                    <a:pt x="2071" y="2396"/>
                    <a:pt x="1381" y="1543"/>
                    <a:pt x="873" y="954"/>
                  </a:cubicBezTo>
                  <a:cubicBezTo>
                    <a:pt x="609" y="650"/>
                    <a:pt x="406" y="406"/>
                    <a:pt x="264" y="244"/>
                  </a:cubicBezTo>
                  <a:cubicBezTo>
                    <a:pt x="102" y="82"/>
                    <a:pt x="21" y="0"/>
                    <a:pt x="2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3" name="Google Shape;273;g129f10d90e5_0_0"/>
            <p:cNvSpPr/>
            <p:nvPr/>
          </p:nvSpPr>
          <p:spPr>
            <a:xfrm>
              <a:off x="4415242" y="2590809"/>
              <a:ext cx="273525" cy="16525"/>
            </a:xfrm>
            <a:custGeom>
              <a:avLst/>
              <a:gdLst/>
              <a:ahLst/>
              <a:cxnLst/>
              <a:rect l="l" t="t" r="r" b="b"/>
              <a:pathLst>
                <a:path w="10941" h="661" extrusionOk="0">
                  <a:moveTo>
                    <a:pt x="10941" y="0"/>
                  </a:moveTo>
                  <a:cubicBezTo>
                    <a:pt x="10941" y="0"/>
                    <a:pt x="10799" y="0"/>
                    <a:pt x="10514" y="20"/>
                  </a:cubicBezTo>
                  <a:cubicBezTo>
                    <a:pt x="10210" y="61"/>
                    <a:pt x="9804" y="81"/>
                    <a:pt x="9337" y="122"/>
                  </a:cubicBezTo>
                  <a:cubicBezTo>
                    <a:pt x="8363" y="223"/>
                    <a:pt x="6983" y="325"/>
                    <a:pt x="5481" y="406"/>
                  </a:cubicBezTo>
                  <a:cubicBezTo>
                    <a:pt x="3958" y="487"/>
                    <a:pt x="2598" y="507"/>
                    <a:pt x="1604" y="528"/>
                  </a:cubicBezTo>
                  <a:lnTo>
                    <a:pt x="427" y="528"/>
                  </a:lnTo>
                  <a:cubicBezTo>
                    <a:pt x="142" y="548"/>
                    <a:pt x="0" y="548"/>
                    <a:pt x="0" y="568"/>
                  </a:cubicBezTo>
                  <a:cubicBezTo>
                    <a:pt x="0" y="568"/>
                    <a:pt x="142" y="589"/>
                    <a:pt x="427" y="609"/>
                  </a:cubicBezTo>
                  <a:cubicBezTo>
                    <a:pt x="690" y="629"/>
                    <a:pt x="1096" y="629"/>
                    <a:pt x="1604" y="650"/>
                  </a:cubicBezTo>
                  <a:cubicBezTo>
                    <a:pt x="1935" y="656"/>
                    <a:pt x="2310" y="661"/>
                    <a:pt x="2717" y="661"/>
                  </a:cubicBezTo>
                  <a:cubicBezTo>
                    <a:pt x="3532" y="661"/>
                    <a:pt x="4479" y="643"/>
                    <a:pt x="5481" y="589"/>
                  </a:cubicBezTo>
                  <a:cubicBezTo>
                    <a:pt x="7003" y="507"/>
                    <a:pt x="8363" y="386"/>
                    <a:pt x="9357" y="244"/>
                  </a:cubicBezTo>
                  <a:cubicBezTo>
                    <a:pt x="9845" y="183"/>
                    <a:pt x="10251" y="142"/>
                    <a:pt x="10514" y="81"/>
                  </a:cubicBezTo>
                  <a:cubicBezTo>
                    <a:pt x="10799" y="41"/>
                    <a:pt x="10941" y="20"/>
                    <a:pt x="1094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4" name="Google Shape;274;g129f10d90e5_0_0"/>
            <p:cNvSpPr/>
            <p:nvPr/>
          </p:nvSpPr>
          <p:spPr>
            <a:xfrm>
              <a:off x="4713617" y="2263959"/>
              <a:ext cx="171525" cy="53025"/>
            </a:xfrm>
            <a:custGeom>
              <a:avLst/>
              <a:gdLst/>
              <a:ahLst/>
              <a:cxnLst/>
              <a:rect l="l" t="t" r="r" b="b"/>
              <a:pathLst>
                <a:path w="6861" h="2121" extrusionOk="0">
                  <a:moveTo>
                    <a:pt x="6855" y="1"/>
                  </a:moveTo>
                  <a:cubicBezTo>
                    <a:pt x="6805" y="1"/>
                    <a:pt x="6465" y="178"/>
                    <a:pt x="5887" y="429"/>
                  </a:cubicBezTo>
                  <a:cubicBezTo>
                    <a:pt x="5298" y="692"/>
                    <a:pt x="4466" y="1017"/>
                    <a:pt x="3512" y="1301"/>
                  </a:cubicBezTo>
                  <a:cubicBezTo>
                    <a:pt x="2558" y="1586"/>
                    <a:pt x="1685" y="1768"/>
                    <a:pt x="1035" y="1890"/>
                  </a:cubicBezTo>
                  <a:cubicBezTo>
                    <a:pt x="406" y="2032"/>
                    <a:pt x="0" y="2093"/>
                    <a:pt x="0" y="2113"/>
                  </a:cubicBezTo>
                  <a:cubicBezTo>
                    <a:pt x="5" y="2118"/>
                    <a:pt x="28" y="2120"/>
                    <a:pt x="68" y="2120"/>
                  </a:cubicBezTo>
                  <a:cubicBezTo>
                    <a:pt x="207" y="2120"/>
                    <a:pt x="552" y="2091"/>
                    <a:pt x="1056" y="2012"/>
                  </a:cubicBezTo>
                  <a:cubicBezTo>
                    <a:pt x="1705" y="1931"/>
                    <a:pt x="2598" y="1748"/>
                    <a:pt x="3552" y="1464"/>
                  </a:cubicBezTo>
                  <a:cubicBezTo>
                    <a:pt x="4527" y="1180"/>
                    <a:pt x="5359" y="835"/>
                    <a:pt x="5947" y="550"/>
                  </a:cubicBezTo>
                  <a:cubicBezTo>
                    <a:pt x="6252" y="408"/>
                    <a:pt x="6475" y="266"/>
                    <a:pt x="6638" y="165"/>
                  </a:cubicBezTo>
                  <a:cubicBezTo>
                    <a:pt x="6780" y="84"/>
                    <a:pt x="6861" y="23"/>
                    <a:pt x="6861" y="2"/>
                  </a:cubicBezTo>
                  <a:cubicBezTo>
                    <a:pt x="6860" y="1"/>
                    <a:pt x="6858" y="1"/>
                    <a:pt x="685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5" name="Google Shape;275;g129f10d90e5_0_0"/>
            <p:cNvSpPr/>
            <p:nvPr/>
          </p:nvSpPr>
          <p:spPr>
            <a:xfrm>
              <a:off x="4554267" y="2267559"/>
              <a:ext cx="197925" cy="198425"/>
            </a:xfrm>
            <a:custGeom>
              <a:avLst/>
              <a:gdLst/>
              <a:ahLst/>
              <a:cxnLst/>
              <a:rect l="l" t="t" r="r" b="b"/>
              <a:pathLst>
                <a:path w="7917" h="7937" extrusionOk="0">
                  <a:moveTo>
                    <a:pt x="3959" y="0"/>
                  </a:moveTo>
                  <a:cubicBezTo>
                    <a:pt x="1767" y="0"/>
                    <a:pt x="1" y="1787"/>
                    <a:pt x="1" y="3979"/>
                  </a:cubicBezTo>
                  <a:cubicBezTo>
                    <a:pt x="1" y="6171"/>
                    <a:pt x="1767" y="7937"/>
                    <a:pt x="3959" y="7937"/>
                  </a:cubicBezTo>
                  <a:cubicBezTo>
                    <a:pt x="6151" y="7937"/>
                    <a:pt x="7917" y="6171"/>
                    <a:pt x="7917" y="3979"/>
                  </a:cubicBezTo>
                  <a:cubicBezTo>
                    <a:pt x="7917" y="1787"/>
                    <a:pt x="6151" y="0"/>
                    <a:pt x="3959" y="0"/>
                  </a:cubicBezTo>
                  <a:close/>
                </a:path>
              </a:pathLst>
            </a:custGeom>
            <a:solidFill>
              <a:srgbClr val="3D3D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6" name="Google Shape;276;g129f10d90e5_0_0"/>
            <p:cNvSpPr/>
            <p:nvPr/>
          </p:nvSpPr>
          <p:spPr>
            <a:xfrm>
              <a:off x="4581167" y="2294459"/>
              <a:ext cx="144150" cy="144650"/>
            </a:xfrm>
            <a:custGeom>
              <a:avLst/>
              <a:gdLst/>
              <a:ahLst/>
              <a:cxnLst/>
              <a:rect l="l" t="t" r="r" b="b"/>
              <a:pathLst>
                <a:path w="5766" h="5786" extrusionOk="0">
                  <a:moveTo>
                    <a:pt x="2883" y="0"/>
                  </a:moveTo>
                  <a:cubicBezTo>
                    <a:pt x="1279" y="0"/>
                    <a:pt x="1" y="1299"/>
                    <a:pt x="1" y="2903"/>
                  </a:cubicBezTo>
                  <a:cubicBezTo>
                    <a:pt x="1" y="4486"/>
                    <a:pt x="1279" y="5785"/>
                    <a:pt x="2883" y="5785"/>
                  </a:cubicBezTo>
                  <a:cubicBezTo>
                    <a:pt x="4466" y="5785"/>
                    <a:pt x="5765" y="4486"/>
                    <a:pt x="5765" y="2903"/>
                  </a:cubicBezTo>
                  <a:cubicBezTo>
                    <a:pt x="5765" y="1299"/>
                    <a:pt x="4466" y="0"/>
                    <a:pt x="288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7" name="Google Shape;277;g129f10d90e5_0_0"/>
            <p:cNvSpPr/>
            <p:nvPr/>
          </p:nvSpPr>
          <p:spPr>
            <a:xfrm>
              <a:off x="4274167" y="2073559"/>
              <a:ext cx="597275" cy="110925"/>
            </a:xfrm>
            <a:custGeom>
              <a:avLst/>
              <a:gdLst/>
              <a:ahLst/>
              <a:cxnLst/>
              <a:rect l="l" t="t" r="r" b="b"/>
              <a:pathLst>
                <a:path w="23891" h="4437" extrusionOk="0">
                  <a:moveTo>
                    <a:pt x="16033" y="1"/>
                  </a:moveTo>
                  <a:cubicBezTo>
                    <a:pt x="7082" y="1"/>
                    <a:pt x="1" y="3863"/>
                    <a:pt x="1" y="3863"/>
                  </a:cubicBezTo>
                  <a:cubicBezTo>
                    <a:pt x="3394" y="4270"/>
                    <a:pt x="6344" y="4436"/>
                    <a:pt x="8899" y="4436"/>
                  </a:cubicBezTo>
                  <a:cubicBezTo>
                    <a:pt x="20374" y="4436"/>
                    <a:pt x="23891" y="1083"/>
                    <a:pt x="23891" y="1083"/>
                  </a:cubicBezTo>
                  <a:cubicBezTo>
                    <a:pt x="21201" y="305"/>
                    <a:pt x="18544" y="1"/>
                    <a:pt x="16033" y="1"/>
                  </a:cubicBezTo>
                  <a:close/>
                </a:path>
              </a:pathLst>
            </a:custGeom>
            <a:solidFill>
              <a:srgbClr val="2B34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8" name="Google Shape;278;g129f10d90e5_0_0"/>
            <p:cNvSpPr/>
            <p:nvPr/>
          </p:nvSpPr>
          <p:spPr>
            <a:xfrm>
              <a:off x="4739492" y="4121134"/>
              <a:ext cx="8050" cy="7000"/>
            </a:xfrm>
            <a:custGeom>
              <a:avLst/>
              <a:gdLst/>
              <a:ahLst/>
              <a:cxnLst/>
              <a:rect l="l" t="t" r="r" b="b"/>
              <a:pathLst>
                <a:path w="322" h="280" extrusionOk="0">
                  <a:moveTo>
                    <a:pt x="175" y="1"/>
                  </a:moveTo>
                  <a:cubicBezTo>
                    <a:pt x="150" y="1"/>
                    <a:pt x="124" y="8"/>
                    <a:pt x="102" y="25"/>
                  </a:cubicBezTo>
                  <a:lnTo>
                    <a:pt x="82" y="25"/>
                  </a:lnTo>
                  <a:cubicBezTo>
                    <a:pt x="0" y="86"/>
                    <a:pt x="21" y="228"/>
                    <a:pt x="122" y="268"/>
                  </a:cubicBezTo>
                  <a:cubicBezTo>
                    <a:pt x="137" y="276"/>
                    <a:pt x="153" y="279"/>
                    <a:pt x="169" y="279"/>
                  </a:cubicBezTo>
                  <a:cubicBezTo>
                    <a:pt x="243" y="279"/>
                    <a:pt x="322" y="210"/>
                    <a:pt x="305" y="126"/>
                  </a:cubicBezTo>
                  <a:cubicBezTo>
                    <a:pt x="305" y="53"/>
                    <a:pt x="241" y="1"/>
                    <a:pt x="17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9" name="Google Shape;279;g129f10d90e5_0_0"/>
            <p:cNvSpPr/>
            <p:nvPr/>
          </p:nvSpPr>
          <p:spPr>
            <a:xfrm>
              <a:off x="4612642" y="2840959"/>
              <a:ext cx="306000" cy="929600"/>
            </a:xfrm>
            <a:custGeom>
              <a:avLst/>
              <a:gdLst/>
              <a:ahLst/>
              <a:cxnLst/>
              <a:rect l="l" t="t" r="r" b="b"/>
              <a:pathLst>
                <a:path w="12240" h="37184" extrusionOk="0">
                  <a:moveTo>
                    <a:pt x="7429" y="1"/>
                  </a:moveTo>
                  <a:cubicBezTo>
                    <a:pt x="2639" y="1"/>
                    <a:pt x="0" y="2721"/>
                    <a:pt x="122" y="7775"/>
                  </a:cubicBezTo>
                  <a:cubicBezTo>
                    <a:pt x="325" y="16036"/>
                    <a:pt x="1177" y="24297"/>
                    <a:pt x="3288" y="32294"/>
                  </a:cubicBezTo>
                  <a:cubicBezTo>
                    <a:pt x="3633" y="33654"/>
                    <a:pt x="4060" y="35095"/>
                    <a:pt x="5054" y="36110"/>
                  </a:cubicBezTo>
                  <a:cubicBezTo>
                    <a:pt x="5677" y="36758"/>
                    <a:pt x="6605" y="37183"/>
                    <a:pt x="7491" y="37183"/>
                  </a:cubicBezTo>
                  <a:cubicBezTo>
                    <a:pt x="7992" y="37183"/>
                    <a:pt x="8480" y="37047"/>
                    <a:pt x="8890" y="36739"/>
                  </a:cubicBezTo>
                  <a:cubicBezTo>
                    <a:pt x="9865" y="36029"/>
                    <a:pt x="10088" y="34669"/>
                    <a:pt x="10230" y="33471"/>
                  </a:cubicBezTo>
                  <a:cubicBezTo>
                    <a:pt x="11286" y="24094"/>
                    <a:pt x="11854" y="16239"/>
                    <a:pt x="11976" y="6800"/>
                  </a:cubicBezTo>
                  <a:cubicBezTo>
                    <a:pt x="11976" y="6800"/>
                    <a:pt x="12240" y="1"/>
                    <a:pt x="7429" y="1"/>
                  </a:cubicBezTo>
                  <a:close/>
                </a:path>
              </a:pathLst>
            </a:custGeom>
            <a:solidFill>
              <a:srgbClr val="728A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0" name="Google Shape;280;g129f10d90e5_0_0"/>
            <p:cNvSpPr/>
            <p:nvPr/>
          </p:nvSpPr>
          <p:spPr>
            <a:xfrm>
              <a:off x="4615667" y="2846084"/>
              <a:ext cx="185250" cy="696700"/>
            </a:xfrm>
            <a:custGeom>
              <a:avLst/>
              <a:gdLst/>
              <a:ahLst/>
              <a:cxnLst/>
              <a:rect l="l" t="t" r="r" b="b"/>
              <a:pathLst>
                <a:path w="7410" h="27868" extrusionOk="0">
                  <a:moveTo>
                    <a:pt x="4616" y="1"/>
                  </a:moveTo>
                  <a:cubicBezTo>
                    <a:pt x="4132" y="1"/>
                    <a:pt x="3661" y="173"/>
                    <a:pt x="3350" y="547"/>
                  </a:cubicBezTo>
                  <a:cubicBezTo>
                    <a:pt x="3350" y="547"/>
                    <a:pt x="529" y="9539"/>
                    <a:pt x="305" y="12604"/>
                  </a:cubicBezTo>
                  <a:cubicBezTo>
                    <a:pt x="1" y="16825"/>
                    <a:pt x="2173" y="27867"/>
                    <a:pt x="2173" y="27867"/>
                  </a:cubicBezTo>
                  <a:cubicBezTo>
                    <a:pt x="4405" y="26081"/>
                    <a:pt x="5035" y="23158"/>
                    <a:pt x="5177" y="20296"/>
                  </a:cubicBezTo>
                  <a:cubicBezTo>
                    <a:pt x="5319" y="17414"/>
                    <a:pt x="4933" y="14511"/>
                    <a:pt x="5441" y="11690"/>
                  </a:cubicBezTo>
                  <a:cubicBezTo>
                    <a:pt x="5948" y="8747"/>
                    <a:pt x="7409" y="5905"/>
                    <a:pt x="7064" y="2942"/>
                  </a:cubicBezTo>
                  <a:cubicBezTo>
                    <a:pt x="6963" y="2008"/>
                    <a:pt x="6638" y="1054"/>
                    <a:pt x="5907" y="445"/>
                  </a:cubicBezTo>
                  <a:cubicBezTo>
                    <a:pt x="5551" y="158"/>
                    <a:pt x="5077" y="1"/>
                    <a:pt x="4616" y="1"/>
                  </a:cubicBezTo>
                  <a:close/>
                </a:path>
              </a:pathLst>
            </a:custGeom>
            <a:solidFill>
              <a:srgbClr val="2B34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1" name="Google Shape;281;g129f10d90e5_0_0"/>
            <p:cNvSpPr/>
            <p:nvPr/>
          </p:nvSpPr>
          <p:spPr>
            <a:xfrm>
              <a:off x="4715642" y="3138334"/>
              <a:ext cx="81725" cy="632275"/>
            </a:xfrm>
            <a:custGeom>
              <a:avLst/>
              <a:gdLst/>
              <a:ahLst/>
              <a:cxnLst/>
              <a:rect l="l" t="t" r="r" b="b"/>
              <a:pathLst>
                <a:path w="3269" h="25291" extrusionOk="0">
                  <a:moveTo>
                    <a:pt x="0" y="0"/>
                  </a:moveTo>
                  <a:cubicBezTo>
                    <a:pt x="0" y="0"/>
                    <a:pt x="0" y="81"/>
                    <a:pt x="0" y="244"/>
                  </a:cubicBezTo>
                  <a:cubicBezTo>
                    <a:pt x="21" y="447"/>
                    <a:pt x="41" y="690"/>
                    <a:pt x="41" y="995"/>
                  </a:cubicBezTo>
                  <a:cubicBezTo>
                    <a:pt x="102" y="1644"/>
                    <a:pt x="163" y="2578"/>
                    <a:pt x="285" y="3715"/>
                  </a:cubicBezTo>
                  <a:cubicBezTo>
                    <a:pt x="488" y="6028"/>
                    <a:pt x="812" y="9195"/>
                    <a:pt x="1259" y="12686"/>
                  </a:cubicBezTo>
                  <a:cubicBezTo>
                    <a:pt x="1705" y="16177"/>
                    <a:pt x="2193" y="19344"/>
                    <a:pt x="2578" y="21617"/>
                  </a:cubicBezTo>
                  <a:cubicBezTo>
                    <a:pt x="2761" y="22754"/>
                    <a:pt x="2923" y="23667"/>
                    <a:pt x="3045" y="24296"/>
                  </a:cubicBezTo>
                  <a:cubicBezTo>
                    <a:pt x="3106" y="24601"/>
                    <a:pt x="3167" y="24844"/>
                    <a:pt x="3187" y="25027"/>
                  </a:cubicBezTo>
                  <a:cubicBezTo>
                    <a:pt x="3228" y="25210"/>
                    <a:pt x="3248" y="25291"/>
                    <a:pt x="3248" y="25291"/>
                  </a:cubicBezTo>
                  <a:cubicBezTo>
                    <a:pt x="3268" y="25291"/>
                    <a:pt x="3248" y="25189"/>
                    <a:pt x="3228" y="25027"/>
                  </a:cubicBezTo>
                  <a:cubicBezTo>
                    <a:pt x="3207" y="24844"/>
                    <a:pt x="3167" y="24601"/>
                    <a:pt x="3126" y="24296"/>
                  </a:cubicBezTo>
                  <a:cubicBezTo>
                    <a:pt x="3025" y="23647"/>
                    <a:pt x="2883" y="22713"/>
                    <a:pt x="2700" y="21597"/>
                  </a:cubicBezTo>
                  <a:cubicBezTo>
                    <a:pt x="2355" y="19303"/>
                    <a:pt x="1888" y="16157"/>
                    <a:pt x="1442" y="12666"/>
                  </a:cubicBezTo>
                  <a:cubicBezTo>
                    <a:pt x="995" y="9175"/>
                    <a:pt x="630" y="6008"/>
                    <a:pt x="406" y="3715"/>
                  </a:cubicBezTo>
                  <a:cubicBezTo>
                    <a:pt x="285" y="2578"/>
                    <a:pt x="183" y="1644"/>
                    <a:pt x="122" y="995"/>
                  </a:cubicBezTo>
                  <a:cubicBezTo>
                    <a:pt x="82" y="690"/>
                    <a:pt x="61" y="426"/>
                    <a:pt x="41" y="244"/>
                  </a:cubicBezTo>
                  <a:cubicBezTo>
                    <a:pt x="21" y="81"/>
                    <a:pt x="0" y="0"/>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2" name="Google Shape;282;g129f10d90e5_0_0"/>
            <p:cNvSpPr/>
            <p:nvPr/>
          </p:nvSpPr>
          <p:spPr>
            <a:xfrm>
              <a:off x="4353317" y="2850334"/>
              <a:ext cx="429325" cy="345875"/>
            </a:xfrm>
            <a:custGeom>
              <a:avLst/>
              <a:gdLst/>
              <a:ahLst/>
              <a:cxnLst/>
              <a:rect l="l" t="t" r="r" b="b"/>
              <a:pathLst>
                <a:path w="17173" h="13835" extrusionOk="0">
                  <a:moveTo>
                    <a:pt x="14167" y="1"/>
                  </a:moveTo>
                  <a:cubicBezTo>
                    <a:pt x="14003" y="1"/>
                    <a:pt x="13841" y="5"/>
                    <a:pt x="13682" y="11"/>
                  </a:cubicBezTo>
                  <a:cubicBezTo>
                    <a:pt x="10332" y="113"/>
                    <a:pt x="7004" y="235"/>
                    <a:pt x="3655" y="336"/>
                  </a:cubicBezTo>
                  <a:cubicBezTo>
                    <a:pt x="3655" y="336"/>
                    <a:pt x="1" y="1392"/>
                    <a:pt x="1" y="3584"/>
                  </a:cubicBezTo>
                  <a:cubicBezTo>
                    <a:pt x="1" y="5796"/>
                    <a:pt x="4345" y="11865"/>
                    <a:pt x="7410" y="13367"/>
                  </a:cubicBezTo>
                  <a:cubicBezTo>
                    <a:pt x="8060" y="13684"/>
                    <a:pt x="8790" y="13834"/>
                    <a:pt x="9536" y="13834"/>
                  </a:cubicBezTo>
                  <a:cubicBezTo>
                    <a:pt x="11376" y="13834"/>
                    <a:pt x="13315" y="12920"/>
                    <a:pt x="14412" y="11317"/>
                  </a:cubicBezTo>
                  <a:cubicBezTo>
                    <a:pt x="15975" y="9044"/>
                    <a:pt x="16462" y="6222"/>
                    <a:pt x="16909" y="3523"/>
                  </a:cubicBezTo>
                  <a:cubicBezTo>
                    <a:pt x="17051" y="2609"/>
                    <a:pt x="17173" y="1574"/>
                    <a:pt x="16604" y="844"/>
                  </a:cubicBezTo>
                  <a:cubicBezTo>
                    <a:pt x="16053" y="137"/>
                    <a:pt x="15091" y="1"/>
                    <a:pt x="14167" y="1"/>
                  </a:cubicBezTo>
                  <a:close/>
                </a:path>
              </a:pathLst>
            </a:custGeom>
            <a:solidFill>
              <a:srgbClr val="3D3D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3" name="Google Shape;283;g129f10d90e5_0_0"/>
            <p:cNvSpPr/>
            <p:nvPr/>
          </p:nvSpPr>
          <p:spPr>
            <a:xfrm>
              <a:off x="4669467" y="3784534"/>
              <a:ext cx="217200" cy="756050"/>
            </a:xfrm>
            <a:custGeom>
              <a:avLst/>
              <a:gdLst/>
              <a:ahLst/>
              <a:cxnLst/>
              <a:rect l="l" t="t" r="r" b="b"/>
              <a:pathLst>
                <a:path w="8688" h="30242" extrusionOk="0">
                  <a:moveTo>
                    <a:pt x="5538" y="0"/>
                  </a:moveTo>
                  <a:cubicBezTo>
                    <a:pt x="4870" y="0"/>
                    <a:pt x="4201" y="127"/>
                    <a:pt x="3532" y="255"/>
                  </a:cubicBezTo>
                  <a:lnTo>
                    <a:pt x="3390" y="214"/>
                  </a:lnTo>
                  <a:cubicBezTo>
                    <a:pt x="2314" y="255"/>
                    <a:pt x="1401" y="1128"/>
                    <a:pt x="975" y="2122"/>
                  </a:cubicBezTo>
                  <a:cubicBezTo>
                    <a:pt x="548" y="3117"/>
                    <a:pt x="508" y="4233"/>
                    <a:pt x="467" y="5309"/>
                  </a:cubicBezTo>
                  <a:cubicBezTo>
                    <a:pt x="244" y="11885"/>
                    <a:pt x="0" y="18462"/>
                    <a:pt x="366" y="25038"/>
                  </a:cubicBezTo>
                  <a:cubicBezTo>
                    <a:pt x="447" y="26459"/>
                    <a:pt x="589" y="27981"/>
                    <a:pt x="1462" y="29098"/>
                  </a:cubicBezTo>
                  <a:cubicBezTo>
                    <a:pt x="1998" y="29796"/>
                    <a:pt x="2909" y="30241"/>
                    <a:pt x="3758" y="30241"/>
                  </a:cubicBezTo>
                  <a:cubicBezTo>
                    <a:pt x="4292" y="30241"/>
                    <a:pt x="4800" y="30065"/>
                    <a:pt x="5176" y="29666"/>
                  </a:cubicBezTo>
                  <a:cubicBezTo>
                    <a:pt x="5745" y="29077"/>
                    <a:pt x="5846" y="28205"/>
                    <a:pt x="5948" y="27393"/>
                  </a:cubicBezTo>
                  <a:cubicBezTo>
                    <a:pt x="6800" y="19558"/>
                    <a:pt x="7653" y="11723"/>
                    <a:pt x="8505" y="3888"/>
                  </a:cubicBezTo>
                  <a:cubicBezTo>
                    <a:pt x="8586" y="2995"/>
                    <a:pt x="8688" y="2041"/>
                    <a:pt x="8221" y="1270"/>
                  </a:cubicBezTo>
                  <a:cubicBezTo>
                    <a:pt x="7795" y="539"/>
                    <a:pt x="6942" y="133"/>
                    <a:pt x="6090" y="32"/>
                  </a:cubicBezTo>
                  <a:cubicBezTo>
                    <a:pt x="5906" y="10"/>
                    <a:pt x="5722" y="0"/>
                    <a:pt x="5538" y="0"/>
                  </a:cubicBezTo>
                  <a:close/>
                </a:path>
              </a:pathLst>
            </a:custGeom>
            <a:solidFill>
              <a:srgbClr val="728A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4" name="Google Shape;284;g129f10d90e5_0_0"/>
            <p:cNvSpPr/>
            <p:nvPr/>
          </p:nvSpPr>
          <p:spPr>
            <a:xfrm>
              <a:off x="4708542" y="3796984"/>
              <a:ext cx="42125" cy="766775"/>
            </a:xfrm>
            <a:custGeom>
              <a:avLst/>
              <a:gdLst/>
              <a:ahLst/>
              <a:cxnLst/>
              <a:rect l="l" t="t" r="r" b="b"/>
              <a:pathLst>
                <a:path w="1685" h="30671" extrusionOk="0">
                  <a:moveTo>
                    <a:pt x="1685" y="0"/>
                  </a:moveTo>
                  <a:lnTo>
                    <a:pt x="1685" y="0"/>
                  </a:lnTo>
                  <a:cubicBezTo>
                    <a:pt x="1685" y="0"/>
                    <a:pt x="1665" y="21"/>
                    <a:pt x="1644" y="61"/>
                  </a:cubicBezTo>
                  <a:cubicBezTo>
                    <a:pt x="1685" y="21"/>
                    <a:pt x="1685" y="0"/>
                    <a:pt x="1685" y="0"/>
                  </a:cubicBezTo>
                  <a:close/>
                  <a:moveTo>
                    <a:pt x="1644" y="61"/>
                  </a:moveTo>
                  <a:cubicBezTo>
                    <a:pt x="1604" y="102"/>
                    <a:pt x="1543" y="163"/>
                    <a:pt x="1502" y="244"/>
                  </a:cubicBezTo>
                  <a:cubicBezTo>
                    <a:pt x="1381" y="427"/>
                    <a:pt x="1218" y="670"/>
                    <a:pt x="1076" y="1036"/>
                  </a:cubicBezTo>
                  <a:cubicBezTo>
                    <a:pt x="751" y="1766"/>
                    <a:pt x="548" y="2903"/>
                    <a:pt x="508" y="4303"/>
                  </a:cubicBezTo>
                  <a:cubicBezTo>
                    <a:pt x="406" y="7105"/>
                    <a:pt x="284" y="10961"/>
                    <a:pt x="163" y="15224"/>
                  </a:cubicBezTo>
                  <a:cubicBezTo>
                    <a:pt x="21" y="19486"/>
                    <a:pt x="0" y="23363"/>
                    <a:pt x="142" y="26144"/>
                  </a:cubicBezTo>
                  <a:cubicBezTo>
                    <a:pt x="203" y="27544"/>
                    <a:pt x="284" y="28681"/>
                    <a:pt x="366" y="29452"/>
                  </a:cubicBezTo>
                  <a:cubicBezTo>
                    <a:pt x="406" y="29858"/>
                    <a:pt x="427" y="30142"/>
                    <a:pt x="467" y="30345"/>
                  </a:cubicBezTo>
                  <a:cubicBezTo>
                    <a:pt x="467" y="30447"/>
                    <a:pt x="487" y="30528"/>
                    <a:pt x="487" y="30589"/>
                  </a:cubicBezTo>
                  <a:cubicBezTo>
                    <a:pt x="487" y="30650"/>
                    <a:pt x="508" y="30670"/>
                    <a:pt x="508" y="30670"/>
                  </a:cubicBezTo>
                  <a:cubicBezTo>
                    <a:pt x="508" y="30670"/>
                    <a:pt x="508" y="30629"/>
                    <a:pt x="508" y="30589"/>
                  </a:cubicBezTo>
                  <a:cubicBezTo>
                    <a:pt x="508" y="30528"/>
                    <a:pt x="508" y="30447"/>
                    <a:pt x="487" y="30345"/>
                  </a:cubicBezTo>
                  <a:cubicBezTo>
                    <a:pt x="467" y="30122"/>
                    <a:pt x="447" y="29838"/>
                    <a:pt x="427" y="29452"/>
                  </a:cubicBezTo>
                  <a:cubicBezTo>
                    <a:pt x="386" y="28681"/>
                    <a:pt x="305" y="27544"/>
                    <a:pt x="264" y="26144"/>
                  </a:cubicBezTo>
                  <a:cubicBezTo>
                    <a:pt x="163" y="23363"/>
                    <a:pt x="203" y="19486"/>
                    <a:pt x="345" y="15224"/>
                  </a:cubicBezTo>
                  <a:cubicBezTo>
                    <a:pt x="447" y="10981"/>
                    <a:pt x="548" y="7125"/>
                    <a:pt x="630" y="4303"/>
                  </a:cubicBezTo>
                  <a:cubicBezTo>
                    <a:pt x="650" y="2923"/>
                    <a:pt x="833" y="1787"/>
                    <a:pt x="1137" y="1076"/>
                  </a:cubicBezTo>
                  <a:cubicBezTo>
                    <a:pt x="1259" y="711"/>
                    <a:pt x="1421" y="447"/>
                    <a:pt x="1523" y="264"/>
                  </a:cubicBezTo>
                  <a:cubicBezTo>
                    <a:pt x="1584" y="183"/>
                    <a:pt x="1624" y="122"/>
                    <a:pt x="1644" y="6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5" name="Google Shape;285;g129f10d90e5_0_0"/>
            <p:cNvSpPr/>
            <p:nvPr/>
          </p:nvSpPr>
          <p:spPr>
            <a:xfrm>
              <a:off x="4689242" y="4469434"/>
              <a:ext cx="144650" cy="116650"/>
            </a:xfrm>
            <a:custGeom>
              <a:avLst/>
              <a:gdLst/>
              <a:ahLst/>
              <a:cxnLst/>
              <a:rect l="l" t="t" r="r" b="b"/>
              <a:pathLst>
                <a:path w="5786" h="4666" extrusionOk="0">
                  <a:moveTo>
                    <a:pt x="2864" y="0"/>
                  </a:moveTo>
                  <a:cubicBezTo>
                    <a:pt x="2734" y="0"/>
                    <a:pt x="2604" y="7"/>
                    <a:pt x="2477" y="17"/>
                  </a:cubicBezTo>
                  <a:cubicBezTo>
                    <a:pt x="1950" y="78"/>
                    <a:pt x="1422" y="200"/>
                    <a:pt x="996" y="524"/>
                  </a:cubicBezTo>
                  <a:cubicBezTo>
                    <a:pt x="468" y="930"/>
                    <a:pt x="184" y="1600"/>
                    <a:pt x="102" y="2270"/>
                  </a:cubicBezTo>
                  <a:cubicBezTo>
                    <a:pt x="1" y="2940"/>
                    <a:pt x="102" y="3630"/>
                    <a:pt x="184" y="4300"/>
                  </a:cubicBezTo>
                  <a:lnTo>
                    <a:pt x="5786" y="4665"/>
                  </a:lnTo>
                  <a:lnTo>
                    <a:pt x="5786" y="4665"/>
                  </a:lnTo>
                  <a:lnTo>
                    <a:pt x="5278" y="2209"/>
                  </a:lnTo>
                  <a:cubicBezTo>
                    <a:pt x="5157" y="1397"/>
                    <a:pt x="4730" y="606"/>
                    <a:pt x="4000" y="240"/>
                  </a:cubicBezTo>
                  <a:cubicBezTo>
                    <a:pt x="3649" y="58"/>
                    <a:pt x="3254" y="0"/>
                    <a:pt x="2864" y="0"/>
                  </a:cubicBezTo>
                  <a:close/>
                </a:path>
              </a:pathLst>
            </a:custGeom>
            <a:solidFill>
              <a:srgbClr val="3D3D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6" name="Google Shape;286;g129f10d90e5_0_0"/>
            <p:cNvSpPr/>
            <p:nvPr/>
          </p:nvSpPr>
          <p:spPr>
            <a:xfrm>
              <a:off x="4684692" y="4573859"/>
              <a:ext cx="257800" cy="38025"/>
            </a:xfrm>
            <a:custGeom>
              <a:avLst/>
              <a:gdLst/>
              <a:ahLst/>
              <a:cxnLst/>
              <a:rect l="l" t="t" r="r" b="b"/>
              <a:pathLst>
                <a:path w="10312" h="1521" extrusionOk="0">
                  <a:moveTo>
                    <a:pt x="163" y="1"/>
                  </a:moveTo>
                  <a:lnTo>
                    <a:pt x="0" y="1320"/>
                  </a:lnTo>
                  <a:cubicBezTo>
                    <a:pt x="0" y="1320"/>
                    <a:pt x="4988" y="1520"/>
                    <a:pt x="7991" y="1520"/>
                  </a:cubicBezTo>
                  <a:cubicBezTo>
                    <a:pt x="9268" y="1520"/>
                    <a:pt x="10186" y="1484"/>
                    <a:pt x="10210" y="1381"/>
                  </a:cubicBezTo>
                  <a:cubicBezTo>
                    <a:pt x="10312" y="1036"/>
                    <a:pt x="6008" y="62"/>
                    <a:pt x="6008" y="62"/>
                  </a:cubicBezTo>
                  <a:lnTo>
                    <a:pt x="163" y="1"/>
                  </a:lnTo>
                  <a:close/>
                </a:path>
              </a:pathLst>
            </a:custGeom>
            <a:solidFill>
              <a:srgbClr val="728A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7" name="Google Shape;287;g129f10d90e5_0_0"/>
            <p:cNvSpPr/>
            <p:nvPr/>
          </p:nvSpPr>
          <p:spPr>
            <a:xfrm>
              <a:off x="4597417" y="2858734"/>
              <a:ext cx="76650" cy="337500"/>
            </a:xfrm>
            <a:custGeom>
              <a:avLst/>
              <a:gdLst/>
              <a:ahLst/>
              <a:cxnLst/>
              <a:rect l="l" t="t" r="r" b="b"/>
              <a:pathLst>
                <a:path w="3066" h="13500" extrusionOk="0">
                  <a:moveTo>
                    <a:pt x="2213" y="0"/>
                  </a:moveTo>
                  <a:cubicBezTo>
                    <a:pt x="2192" y="0"/>
                    <a:pt x="2253" y="203"/>
                    <a:pt x="2334" y="548"/>
                  </a:cubicBezTo>
                  <a:cubicBezTo>
                    <a:pt x="2395" y="711"/>
                    <a:pt x="2456" y="934"/>
                    <a:pt x="2497" y="1177"/>
                  </a:cubicBezTo>
                  <a:cubicBezTo>
                    <a:pt x="2558" y="1421"/>
                    <a:pt x="2619" y="1705"/>
                    <a:pt x="2659" y="2030"/>
                  </a:cubicBezTo>
                  <a:cubicBezTo>
                    <a:pt x="2720" y="2355"/>
                    <a:pt x="2781" y="2700"/>
                    <a:pt x="2801" y="3065"/>
                  </a:cubicBezTo>
                  <a:cubicBezTo>
                    <a:pt x="2862" y="3451"/>
                    <a:pt x="2862" y="3857"/>
                    <a:pt x="2882" y="4263"/>
                  </a:cubicBezTo>
                  <a:cubicBezTo>
                    <a:pt x="2903" y="5115"/>
                    <a:pt x="2862" y="6049"/>
                    <a:pt x="2720" y="7023"/>
                  </a:cubicBezTo>
                  <a:cubicBezTo>
                    <a:pt x="2558" y="7997"/>
                    <a:pt x="2334" y="8890"/>
                    <a:pt x="2050" y="9702"/>
                  </a:cubicBezTo>
                  <a:cubicBezTo>
                    <a:pt x="1888" y="10088"/>
                    <a:pt x="1766" y="10474"/>
                    <a:pt x="1604" y="10819"/>
                  </a:cubicBezTo>
                  <a:cubicBezTo>
                    <a:pt x="1522" y="10981"/>
                    <a:pt x="1441" y="11144"/>
                    <a:pt x="1360" y="11306"/>
                  </a:cubicBezTo>
                  <a:cubicBezTo>
                    <a:pt x="1279" y="11468"/>
                    <a:pt x="1198" y="11610"/>
                    <a:pt x="1137" y="11752"/>
                  </a:cubicBezTo>
                  <a:cubicBezTo>
                    <a:pt x="974" y="12037"/>
                    <a:pt x="812" y="12280"/>
                    <a:pt x="690" y="12503"/>
                  </a:cubicBezTo>
                  <a:cubicBezTo>
                    <a:pt x="548" y="12706"/>
                    <a:pt x="426" y="12889"/>
                    <a:pt x="325" y="13031"/>
                  </a:cubicBezTo>
                  <a:cubicBezTo>
                    <a:pt x="102" y="13336"/>
                    <a:pt x="0" y="13498"/>
                    <a:pt x="0" y="13498"/>
                  </a:cubicBezTo>
                  <a:cubicBezTo>
                    <a:pt x="1" y="13499"/>
                    <a:pt x="3" y="13500"/>
                    <a:pt x="4" y="13500"/>
                  </a:cubicBezTo>
                  <a:cubicBezTo>
                    <a:pt x="34" y="13500"/>
                    <a:pt x="155" y="13340"/>
                    <a:pt x="365" y="13072"/>
                  </a:cubicBezTo>
                  <a:cubicBezTo>
                    <a:pt x="487" y="12950"/>
                    <a:pt x="629" y="12767"/>
                    <a:pt x="771" y="12544"/>
                  </a:cubicBezTo>
                  <a:cubicBezTo>
                    <a:pt x="914" y="12341"/>
                    <a:pt x="1076" y="12098"/>
                    <a:pt x="1238" y="11813"/>
                  </a:cubicBezTo>
                  <a:cubicBezTo>
                    <a:pt x="1319" y="11671"/>
                    <a:pt x="1401" y="11529"/>
                    <a:pt x="1482" y="11367"/>
                  </a:cubicBezTo>
                  <a:cubicBezTo>
                    <a:pt x="1563" y="11204"/>
                    <a:pt x="1644" y="11042"/>
                    <a:pt x="1725" y="10880"/>
                  </a:cubicBezTo>
                  <a:cubicBezTo>
                    <a:pt x="1908" y="10535"/>
                    <a:pt x="2050" y="10149"/>
                    <a:pt x="2213" y="9743"/>
                  </a:cubicBezTo>
                  <a:cubicBezTo>
                    <a:pt x="2497" y="8951"/>
                    <a:pt x="2740" y="8038"/>
                    <a:pt x="2903" y="7043"/>
                  </a:cubicBezTo>
                  <a:cubicBezTo>
                    <a:pt x="3045" y="6069"/>
                    <a:pt x="3065" y="5115"/>
                    <a:pt x="3045" y="4263"/>
                  </a:cubicBezTo>
                  <a:cubicBezTo>
                    <a:pt x="3024" y="3836"/>
                    <a:pt x="3004" y="3430"/>
                    <a:pt x="2964" y="3045"/>
                  </a:cubicBezTo>
                  <a:cubicBezTo>
                    <a:pt x="2923" y="2679"/>
                    <a:pt x="2862" y="2334"/>
                    <a:pt x="2781" y="2010"/>
                  </a:cubicBezTo>
                  <a:cubicBezTo>
                    <a:pt x="2740" y="1685"/>
                    <a:pt x="2659" y="1401"/>
                    <a:pt x="2598" y="1157"/>
                  </a:cubicBezTo>
                  <a:cubicBezTo>
                    <a:pt x="2537" y="914"/>
                    <a:pt x="2476" y="690"/>
                    <a:pt x="2416" y="528"/>
                  </a:cubicBezTo>
                  <a:cubicBezTo>
                    <a:pt x="2294" y="183"/>
                    <a:pt x="2213" y="0"/>
                    <a:pt x="2213" y="0"/>
                  </a:cubicBezTo>
                  <a:close/>
                </a:path>
              </a:pathLst>
            </a:custGeom>
            <a:solidFill>
              <a:srgbClr val="0101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8" name="Google Shape;288;g129f10d90e5_0_0"/>
            <p:cNvSpPr/>
            <p:nvPr/>
          </p:nvSpPr>
          <p:spPr>
            <a:xfrm>
              <a:off x="4764867" y="3350409"/>
              <a:ext cx="7625" cy="6925"/>
            </a:xfrm>
            <a:custGeom>
              <a:avLst/>
              <a:gdLst/>
              <a:ahLst/>
              <a:cxnLst/>
              <a:rect l="l" t="t" r="r" b="b"/>
              <a:pathLst>
                <a:path w="305" h="277" extrusionOk="0">
                  <a:moveTo>
                    <a:pt x="146" y="1"/>
                  </a:moveTo>
                  <a:cubicBezTo>
                    <a:pt x="124" y="1"/>
                    <a:pt x="101" y="7"/>
                    <a:pt x="82" y="22"/>
                  </a:cubicBezTo>
                  <a:lnTo>
                    <a:pt x="61" y="22"/>
                  </a:lnTo>
                  <a:cubicBezTo>
                    <a:pt x="0" y="83"/>
                    <a:pt x="0" y="225"/>
                    <a:pt x="102" y="265"/>
                  </a:cubicBezTo>
                  <a:cubicBezTo>
                    <a:pt x="116" y="273"/>
                    <a:pt x="132" y="276"/>
                    <a:pt x="149" y="276"/>
                  </a:cubicBezTo>
                  <a:cubicBezTo>
                    <a:pt x="223" y="276"/>
                    <a:pt x="305" y="206"/>
                    <a:pt x="305" y="123"/>
                  </a:cubicBezTo>
                  <a:cubicBezTo>
                    <a:pt x="289" y="62"/>
                    <a:pt x="216" y="1"/>
                    <a:pt x="14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9" name="Google Shape;289;g129f10d90e5_0_0"/>
            <p:cNvSpPr/>
            <p:nvPr/>
          </p:nvSpPr>
          <p:spPr>
            <a:xfrm>
              <a:off x="4786167" y="3531484"/>
              <a:ext cx="7650" cy="7000"/>
            </a:xfrm>
            <a:custGeom>
              <a:avLst/>
              <a:gdLst/>
              <a:ahLst/>
              <a:cxnLst/>
              <a:rect l="l" t="t" r="r" b="b"/>
              <a:pathLst>
                <a:path w="306" h="280" extrusionOk="0">
                  <a:moveTo>
                    <a:pt x="155" y="1"/>
                  </a:moveTo>
                  <a:cubicBezTo>
                    <a:pt x="130" y="1"/>
                    <a:pt x="104" y="8"/>
                    <a:pt x="82" y="25"/>
                  </a:cubicBezTo>
                  <a:cubicBezTo>
                    <a:pt x="1" y="86"/>
                    <a:pt x="21" y="228"/>
                    <a:pt x="102" y="269"/>
                  </a:cubicBezTo>
                  <a:cubicBezTo>
                    <a:pt x="117" y="276"/>
                    <a:pt x="133" y="279"/>
                    <a:pt x="149" y="279"/>
                  </a:cubicBezTo>
                  <a:cubicBezTo>
                    <a:pt x="223" y="279"/>
                    <a:pt x="305" y="210"/>
                    <a:pt x="305" y="127"/>
                  </a:cubicBezTo>
                  <a:cubicBezTo>
                    <a:pt x="291" y="53"/>
                    <a:pt x="223" y="1"/>
                    <a:pt x="15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0" name="Google Shape;290;g129f10d90e5_0_0"/>
            <p:cNvSpPr/>
            <p:nvPr/>
          </p:nvSpPr>
          <p:spPr>
            <a:xfrm>
              <a:off x="4743042" y="3165909"/>
              <a:ext cx="8050" cy="6700"/>
            </a:xfrm>
            <a:custGeom>
              <a:avLst/>
              <a:gdLst/>
              <a:ahLst/>
              <a:cxnLst/>
              <a:rect l="l" t="t" r="r" b="b"/>
              <a:pathLst>
                <a:path w="322" h="268" extrusionOk="0">
                  <a:moveTo>
                    <a:pt x="142" y="1"/>
                  </a:moveTo>
                  <a:cubicBezTo>
                    <a:pt x="120" y="1"/>
                    <a:pt x="100" y="5"/>
                    <a:pt x="82" y="13"/>
                  </a:cubicBezTo>
                  <a:lnTo>
                    <a:pt x="82" y="34"/>
                  </a:lnTo>
                  <a:cubicBezTo>
                    <a:pt x="1" y="95"/>
                    <a:pt x="21" y="216"/>
                    <a:pt x="102" y="257"/>
                  </a:cubicBezTo>
                  <a:cubicBezTo>
                    <a:pt x="120" y="264"/>
                    <a:pt x="139" y="268"/>
                    <a:pt x="158" y="268"/>
                  </a:cubicBezTo>
                  <a:cubicBezTo>
                    <a:pt x="243" y="268"/>
                    <a:pt x="322" y="198"/>
                    <a:pt x="305" y="115"/>
                  </a:cubicBezTo>
                  <a:cubicBezTo>
                    <a:pt x="305" y="52"/>
                    <a:pt x="218" y="1"/>
                    <a:pt x="14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1" name="Google Shape;291;g129f10d90e5_0_0"/>
            <p:cNvSpPr/>
            <p:nvPr/>
          </p:nvSpPr>
          <p:spPr>
            <a:xfrm>
              <a:off x="4743042" y="3948384"/>
              <a:ext cx="8075" cy="7175"/>
            </a:xfrm>
            <a:custGeom>
              <a:avLst/>
              <a:gdLst/>
              <a:ahLst/>
              <a:cxnLst/>
              <a:rect l="l" t="t" r="r" b="b"/>
              <a:pathLst>
                <a:path w="323" h="287" extrusionOk="0">
                  <a:moveTo>
                    <a:pt x="140" y="1"/>
                  </a:moveTo>
                  <a:cubicBezTo>
                    <a:pt x="119" y="1"/>
                    <a:pt x="99" y="5"/>
                    <a:pt x="82" y="13"/>
                  </a:cubicBezTo>
                  <a:lnTo>
                    <a:pt x="82" y="34"/>
                  </a:lnTo>
                  <a:cubicBezTo>
                    <a:pt x="1" y="95"/>
                    <a:pt x="21" y="237"/>
                    <a:pt x="102" y="277"/>
                  </a:cubicBezTo>
                  <a:cubicBezTo>
                    <a:pt x="118" y="284"/>
                    <a:pt x="134" y="286"/>
                    <a:pt x="151" y="286"/>
                  </a:cubicBezTo>
                  <a:cubicBezTo>
                    <a:pt x="238" y="286"/>
                    <a:pt x="322" y="204"/>
                    <a:pt x="305" y="135"/>
                  </a:cubicBezTo>
                  <a:cubicBezTo>
                    <a:pt x="305" y="55"/>
                    <a:pt x="217" y="1"/>
                    <a:pt x="1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2" name="Google Shape;292;g129f10d90e5_0_0"/>
            <p:cNvSpPr/>
            <p:nvPr/>
          </p:nvSpPr>
          <p:spPr>
            <a:xfrm>
              <a:off x="4689242" y="4525584"/>
              <a:ext cx="135025" cy="15725"/>
            </a:xfrm>
            <a:custGeom>
              <a:avLst/>
              <a:gdLst/>
              <a:ahLst/>
              <a:cxnLst/>
              <a:rect l="l" t="t" r="r" b="b"/>
              <a:pathLst>
                <a:path w="5401" h="629" extrusionOk="0">
                  <a:moveTo>
                    <a:pt x="5389" y="1"/>
                  </a:moveTo>
                  <a:cubicBezTo>
                    <a:pt x="5262" y="1"/>
                    <a:pt x="4129" y="353"/>
                    <a:pt x="2721" y="430"/>
                  </a:cubicBezTo>
                  <a:cubicBezTo>
                    <a:pt x="2458" y="448"/>
                    <a:pt x="2204" y="455"/>
                    <a:pt x="1964" y="455"/>
                  </a:cubicBezTo>
                  <a:cubicBezTo>
                    <a:pt x="937" y="455"/>
                    <a:pt x="161" y="324"/>
                    <a:pt x="23" y="324"/>
                  </a:cubicBezTo>
                  <a:cubicBezTo>
                    <a:pt x="8" y="324"/>
                    <a:pt x="1" y="325"/>
                    <a:pt x="1" y="328"/>
                  </a:cubicBezTo>
                  <a:cubicBezTo>
                    <a:pt x="1" y="349"/>
                    <a:pt x="285" y="450"/>
                    <a:pt x="772" y="531"/>
                  </a:cubicBezTo>
                  <a:cubicBezTo>
                    <a:pt x="1144" y="591"/>
                    <a:pt x="1613" y="629"/>
                    <a:pt x="2133" y="629"/>
                  </a:cubicBezTo>
                  <a:cubicBezTo>
                    <a:pt x="2323" y="629"/>
                    <a:pt x="2520" y="624"/>
                    <a:pt x="2721" y="613"/>
                  </a:cubicBezTo>
                  <a:cubicBezTo>
                    <a:pt x="3492" y="572"/>
                    <a:pt x="4162" y="430"/>
                    <a:pt x="4649" y="288"/>
                  </a:cubicBezTo>
                  <a:cubicBezTo>
                    <a:pt x="5116" y="146"/>
                    <a:pt x="5400" y="24"/>
                    <a:pt x="5400" y="4"/>
                  </a:cubicBezTo>
                  <a:cubicBezTo>
                    <a:pt x="5399" y="2"/>
                    <a:pt x="5395" y="1"/>
                    <a:pt x="5389" y="1"/>
                  </a:cubicBezTo>
                  <a:close/>
                </a:path>
              </a:pathLst>
            </a:custGeom>
            <a:solidFill>
              <a:srgbClr val="0101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3" name="Google Shape;293;g129f10d90e5_0_0"/>
            <p:cNvSpPr/>
            <p:nvPr/>
          </p:nvSpPr>
          <p:spPr>
            <a:xfrm>
              <a:off x="4672767" y="3810384"/>
              <a:ext cx="128150" cy="481875"/>
            </a:xfrm>
            <a:custGeom>
              <a:avLst/>
              <a:gdLst/>
              <a:ahLst/>
              <a:cxnLst/>
              <a:rect l="l" t="t" r="r" b="b"/>
              <a:pathLst>
                <a:path w="5126" h="19275" extrusionOk="0">
                  <a:moveTo>
                    <a:pt x="2120" y="0"/>
                  </a:moveTo>
                  <a:cubicBezTo>
                    <a:pt x="1803" y="0"/>
                    <a:pt x="1503" y="78"/>
                    <a:pt x="1249" y="276"/>
                  </a:cubicBezTo>
                  <a:cubicBezTo>
                    <a:pt x="761" y="662"/>
                    <a:pt x="640" y="1352"/>
                    <a:pt x="579" y="1981"/>
                  </a:cubicBezTo>
                  <a:cubicBezTo>
                    <a:pt x="0" y="7628"/>
                    <a:pt x="49" y="13315"/>
                    <a:pt x="90" y="18982"/>
                  </a:cubicBezTo>
                  <a:lnTo>
                    <a:pt x="90" y="18982"/>
                  </a:lnTo>
                  <a:cubicBezTo>
                    <a:pt x="1610" y="17845"/>
                    <a:pt x="2593" y="16093"/>
                    <a:pt x="3136" y="14282"/>
                  </a:cubicBezTo>
                  <a:cubicBezTo>
                    <a:pt x="3684" y="12455"/>
                    <a:pt x="3826" y="10527"/>
                    <a:pt x="3989" y="8598"/>
                  </a:cubicBezTo>
                  <a:cubicBezTo>
                    <a:pt x="4131" y="6690"/>
                    <a:pt x="4293" y="4762"/>
                    <a:pt x="4862" y="2935"/>
                  </a:cubicBezTo>
                  <a:cubicBezTo>
                    <a:pt x="4983" y="2529"/>
                    <a:pt x="5125" y="2123"/>
                    <a:pt x="5024" y="1717"/>
                  </a:cubicBezTo>
                  <a:cubicBezTo>
                    <a:pt x="4902" y="1048"/>
                    <a:pt x="4232" y="662"/>
                    <a:pt x="3603" y="398"/>
                  </a:cubicBezTo>
                  <a:cubicBezTo>
                    <a:pt x="3146" y="188"/>
                    <a:pt x="2613" y="0"/>
                    <a:pt x="2120" y="0"/>
                  </a:cubicBezTo>
                  <a:close/>
                  <a:moveTo>
                    <a:pt x="90" y="18982"/>
                  </a:moveTo>
                  <a:cubicBezTo>
                    <a:pt x="77" y="18992"/>
                    <a:pt x="64" y="19001"/>
                    <a:pt x="51" y="19011"/>
                  </a:cubicBezTo>
                  <a:lnTo>
                    <a:pt x="92" y="19275"/>
                  </a:lnTo>
                  <a:cubicBezTo>
                    <a:pt x="91" y="19177"/>
                    <a:pt x="90" y="19080"/>
                    <a:pt x="90" y="18982"/>
                  </a:cubicBezTo>
                  <a:close/>
                </a:path>
              </a:pathLst>
            </a:custGeom>
            <a:solidFill>
              <a:srgbClr val="2B34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4" name="Google Shape;294;g129f10d90e5_0_0"/>
            <p:cNvSpPr/>
            <p:nvPr/>
          </p:nvSpPr>
          <p:spPr>
            <a:xfrm>
              <a:off x="4695342" y="3660984"/>
              <a:ext cx="208075" cy="207575"/>
            </a:xfrm>
            <a:custGeom>
              <a:avLst/>
              <a:gdLst/>
              <a:ahLst/>
              <a:cxnLst/>
              <a:rect l="l" t="t" r="r" b="b"/>
              <a:pathLst>
                <a:path w="8323" h="8303" extrusionOk="0">
                  <a:moveTo>
                    <a:pt x="4162" y="1"/>
                  </a:moveTo>
                  <a:cubicBezTo>
                    <a:pt x="1868" y="1"/>
                    <a:pt x="1" y="1848"/>
                    <a:pt x="1" y="4141"/>
                  </a:cubicBezTo>
                  <a:cubicBezTo>
                    <a:pt x="1" y="6455"/>
                    <a:pt x="1868" y="8302"/>
                    <a:pt x="4162" y="8302"/>
                  </a:cubicBezTo>
                  <a:cubicBezTo>
                    <a:pt x="6455" y="8302"/>
                    <a:pt x="8323" y="6455"/>
                    <a:pt x="8323" y="4141"/>
                  </a:cubicBezTo>
                  <a:cubicBezTo>
                    <a:pt x="8323" y="1848"/>
                    <a:pt x="6455" y="1"/>
                    <a:pt x="4162" y="1"/>
                  </a:cubicBezTo>
                  <a:close/>
                </a:path>
              </a:pathLst>
            </a:custGeom>
            <a:solidFill>
              <a:srgbClr val="3D3D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5" name="Google Shape;295;g129f10d90e5_0_0"/>
            <p:cNvSpPr/>
            <p:nvPr/>
          </p:nvSpPr>
          <p:spPr>
            <a:xfrm>
              <a:off x="4698392" y="3749759"/>
              <a:ext cx="199450" cy="36675"/>
            </a:xfrm>
            <a:custGeom>
              <a:avLst/>
              <a:gdLst/>
              <a:ahLst/>
              <a:cxnLst/>
              <a:rect l="l" t="t" r="r" b="b"/>
              <a:pathLst>
                <a:path w="7978" h="1467" extrusionOk="0">
                  <a:moveTo>
                    <a:pt x="7955" y="1"/>
                  </a:moveTo>
                  <a:cubicBezTo>
                    <a:pt x="7920" y="1"/>
                    <a:pt x="7614" y="356"/>
                    <a:pt x="6962" y="692"/>
                  </a:cubicBezTo>
                  <a:cubicBezTo>
                    <a:pt x="6354" y="1024"/>
                    <a:pt x="5444" y="1289"/>
                    <a:pt x="4415" y="1289"/>
                  </a:cubicBezTo>
                  <a:cubicBezTo>
                    <a:pt x="4311" y="1289"/>
                    <a:pt x="4206" y="1286"/>
                    <a:pt x="4100" y="1280"/>
                  </a:cubicBezTo>
                  <a:cubicBezTo>
                    <a:pt x="2944" y="1240"/>
                    <a:pt x="1929" y="956"/>
                    <a:pt x="1198" y="753"/>
                  </a:cubicBezTo>
                  <a:cubicBezTo>
                    <a:pt x="520" y="546"/>
                    <a:pt x="69" y="426"/>
                    <a:pt x="8" y="426"/>
                  </a:cubicBezTo>
                  <a:cubicBezTo>
                    <a:pt x="3" y="426"/>
                    <a:pt x="0" y="426"/>
                    <a:pt x="0" y="428"/>
                  </a:cubicBezTo>
                  <a:cubicBezTo>
                    <a:pt x="0" y="428"/>
                    <a:pt x="102" y="489"/>
                    <a:pt x="305" y="570"/>
                  </a:cubicBezTo>
                  <a:cubicBezTo>
                    <a:pt x="508" y="631"/>
                    <a:pt x="792" y="753"/>
                    <a:pt x="1157" y="874"/>
                  </a:cubicBezTo>
                  <a:cubicBezTo>
                    <a:pt x="1888" y="1098"/>
                    <a:pt x="2923" y="1423"/>
                    <a:pt x="4100" y="1463"/>
                  </a:cubicBezTo>
                  <a:cubicBezTo>
                    <a:pt x="4171" y="1466"/>
                    <a:pt x="4242" y="1467"/>
                    <a:pt x="4312" y="1467"/>
                  </a:cubicBezTo>
                  <a:cubicBezTo>
                    <a:pt x="5406" y="1467"/>
                    <a:pt x="6394" y="1176"/>
                    <a:pt x="7023" y="814"/>
                  </a:cubicBezTo>
                  <a:cubicBezTo>
                    <a:pt x="7348" y="611"/>
                    <a:pt x="7592" y="408"/>
                    <a:pt x="7754" y="266"/>
                  </a:cubicBezTo>
                  <a:cubicBezTo>
                    <a:pt x="7896" y="103"/>
                    <a:pt x="7977" y="2"/>
                    <a:pt x="7957" y="2"/>
                  </a:cubicBezTo>
                  <a:cubicBezTo>
                    <a:pt x="7956" y="1"/>
                    <a:pt x="7956" y="1"/>
                    <a:pt x="7955" y="1"/>
                  </a:cubicBezTo>
                  <a:close/>
                </a:path>
              </a:pathLst>
            </a:custGeom>
            <a:solidFill>
              <a:srgbClr val="0101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6" name="Google Shape;296;g129f10d90e5_0_0"/>
            <p:cNvSpPr/>
            <p:nvPr/>
          </p:nvSpPr>
          <p:spPr>
            <a:xfrm>
              <a:off x="3479217" y="1947659"/>
              <a:ext cx="241875" cy="174300"/>
            </a:xfrm>
            <a:custGeom>
              <a:avLst/>
              <a:gdLst/>
              <a:ahLst/>
              <a:cxnLst/>
              <a:rect l="l" t="t" r="r" b="b"/>
              <a:pathLst>
                <a:path w="9675" h="6972" extrusionOk="0">
                  <a:moveTo>
                    <a:pt x="647" y="0"/>
                  </a:moveTo>
                  <a:cubicBezTo>
                    <a:pt x="379" y="0"/>
                    <a:pt x="1" y="595"/>
                    <a:pt x="155" y="902"/>
                  </a:cubicBezTo>
                  <a:cubicBezTo>
                    <a:pt x="337" y="1267"/>
                    <a:pt x="1575" y="4718"/>
                    <a:pt x="2347" y="4840"/>
                  </a:cubicBezTo>
                  <a:cubicBezTo>
                    <a:pt x="2563" y="4873"/>
                    <a:pt x="2865" y="4885"/>
                    <a:pt x="3190" y="4885"/>
                  </a:cubicBezTo>
                  <a:cubicBezTo>
                    <a:pt x="4056" y="4885"/>
                    <a:pt x="5087" y="4799"/>
                    <a:pt x="5087" y="4799"/>
                  </a:cubicBezTo>
                  <a:lnTo>
                    <a:pt x="5716" y="6971"/>
                  </a:lnTo>
                  <a:lnTo>
                    <a:pt x="9674" y="5672"/>
                  </a:lnTo>
                  <a:cubicBezTo>
                    <a:pt x="9674" y="5672"/>
                    <a:pt x="8862" y="2323"/>
                    <a:pt x="8416" y="2161"/>
                  </a:cubicBezTo>
                  <a:cubicBezTo>
                    <a:pt x="8379" y="2148"/>
                    <a:pt x="8306" y="2143"/>
                    <a:pt x="8204" y="2143"/>
                  </a:cubicBezTo>
                  <a:cubicBezTo>
                    <a:pt x="7123" y="2143"/>
                    <a:pt x="2753" y="2769"/>
                    <a:pt x="2753" y="2769"/>
                  </a:cubicBezTo>
                  <a:cubicBezTo>
                    <a:pt x="2753" y="2769"/>
                    <a:pt x="1048" y="374"/>
                    <a:pt x="784" y="70"/>
                  </a:cubicBezTo>
                  <a:cubicBezTo>
                    <a:pt x="745" y="21"/>
                    <a:pt x="698" y="0"/>
                    <a:pt x="647" y="0"/>
                  </a:cubicBezTo>
                  <a:close/>
                </a:path>
              </a:pathLst>
            </a:custGeom>
            <a:solidFill>
              <a:srgbClr val="728A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7" name="Google Shape;297;g129f10d90e5_0_0"/>
            <p:cNvSpPr/>
            <p:nvPr/>
          </p:nvSpPr>
          <p:spPr>
            <a:xfrm>
              <a:off x="3631742" y="2124459"/>
              <a:ext cx="663250" cy="417200"/>
            </a:xfrm>
            <a:custGeom>
              <a:avLst/>
              <a:gdLst/>
              <a:ahLst/>
              <a:cxnLst/>
              <a:rect l="l" t="t" r="r" b="b"/>
              <a:pathLst>
                <a:path w="26530" h="16688" extrusionOk="0">
                  <a:moveTo>
                    <a:pt x="3979" y="1"/>
                  </a:moveTo>
                  <a:lnTo>
                    <a:pt x="1" y="752"/>
                  </a:lnTo>
                  <a:cubicBezTo>
                    <a:pt x="1158" y="5481"/>
                    <a:pt x="2782" y="10393"/>
                    <a:pt x="5725" y="14270"/>
                  </a:cubicBezTo>
                  <a:cubicBezTo>
                    <a:pt x="6334" y="15102"/>
                    <a:pt x="7044" y="15934"/>
                    <a:pt x="7998" y="16340"/>
                  </a:cubicBezTo>
                  <a:cubicBezTo>
                    <a:pt x="8563" y="16587"/>
                    <a:pt x="9181" y="16688"/>
                    <a:pt x="9803" y="16688"/>
                  </a:cubicBezTo>
                  <a:cubicBezTo>
                    <a:pt x="10409" y="16688"/>
                    <a:pt x="11020" y="16592"/>
                    <a:pt x="11591" y="16442"/>
                  </a:cubicBezTo>
                  <a:cubicBezTo>
                    <a:pt x="13316" y="15995"/>
                    <a:pt x="15650" y="15244"/>
                    <a:pt x="17477" y="14574"/>
                  </a:cubicBezTo>
                  <a:cubicBezTo>
                    <a:pt x="20786" y="13336"/>
                    <a:pt x="22896" y="12727"/>
                    <a:pt x="26205" y="11509"/>
                  </a:cubicBezTo>
                  <a:cubicBezTo>
                    <a:pt x="26449" y="11428"/>
                    <a:pt x="26530" y="11103"/>
                    <a:pt x="26347" y="10900"/>
                  </a:cubicBezTo>
                  <a:lnTo>
                    <a:pt x="24196" y="5582"/>
                  </a:lnTo>
                  <a:lnTo>
                    <a:pt x="11164" y="10048"/>
                  </a:lnTo>
                  <a:lnTo>
                    <a:pt x="3979" y="1"/>
                  </a:lnTo>
                  <a:close/>
                </a:path>
              </a:pathLst>
            </a:custGeom>
            <a:solidFill>
              <a:srgbClr val="728A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8" name="Google Shape;298;g129f10d90e5_0_0"/>
            <p:cNvSpPr/>
            <p:nvPr/>
          </p:nvSpPr>
          <p:spPr>
            <a:xfrm>
              <a:off x="4202117" y="2202609"/>
              <a:ext cx="124850" cy="212775"/>
            </a:xfrm>
            <a:custGeom>
              <a:avLst/>
              <a:gdLst/>
              <a:ahLst/>
              <a:cxnLst/>
              <a:rect l="l" t="t" r="r" b="b"/>
              <a:pathLst>
                <a:path w="4994" h="8511" extrusionOk="0">
                  <a:moveTo>
                    <a:pt x="3512" y="0"/>
                  </a:moveTo>
                  <a:cubicBezTo>
                    <a:pt x="1929" y="508"/>
                    <a:pt x="650" y="1908"/>
                    <a:pt x="325" y="3532"/>
                  </a:cubicBezTo>
                  <a:cubicBezTo>
                    <a:pt x="0" y="5176"/>
                    <a:pt x="650" y="6962"/>
                    <a:pt x="1929" y="8018"/>
                  </a:cubicBezTo>
                  <a:cubicBezTo>
                    <a:pt x="2253" y="8282"/>
                    <a:pt x="2648" y="8511"/>
                    <a:pt x="3051" y="8511"/>
                  </a:cubicBezTo>
                  <a:cubicBezTo>
                    <a:pt x="3329" y="8511"/>
                    <a:pt x="3612" y="8401"/>
                    <a:pt x="3877" y="8119"/>
                  </a:cubicBezTo>
                  <a:cubicBezTo>
                    <a:pt x="4060" y="7916"/>
                    <a:pt x="4202" y="7653"/>
                    <a:pt x="4283" y="7368"/>
                  </a:cubicBezTo>
                  <a:cubicBezTo>
                    <a:pt x="4993" y="4851"/>
                    <a:pt x="4709" y="2294"/>
                    <a:pt x="3512" y="0"/>
                  </a:cubicBezTo>
                  <a:close/>
                </a:path>
              </a:pathLst>
            </a:custGeom>
            <a:solidFill>
              <a:srgbClr val="3D3D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9" name="Google Shape;299;g129f10d90e5_0_0"/>
            <p:cNvSpPr/>
            <p:nvPr/>
          </p:nvSpPr>
          <p:spPr>
            <a:xfrm>
              <a:off x="4239667" y="2226459"/>
              <a:ext cx="63450" cy="182200"/>
            </a:xfrm>
            <a:custGeom>
              <a:avLst/>
              <a:gdLst/>
              <a:ahLst/>
              <a:cxnLst/>
              <a:rect l="l" t="t" r="r" b="b"/>
              <a:pathLst>
                <a:path w="2538" h="7288" extrusionOk="0">
                  <a:moveTo>
                    <a:pt x="427" y="0"/>
                  </a:moveTo>
                  <a:cubicBezTo>
                    <a:pt x="345" y="0"/>
                    <a:pt x="305" y="41"/>
                    <a:pt x="244" y="61"/>
                  </a:cubicBezTo>
                  <a:cubicBezTo>
                    <a:pt x="142" y="142"/>
                    <a:pt x="102" y="203"/>
                    <a:pt x="61" y="244"/>
                  </a:cubicBezTo>
                  <a:cubicBezTo>
                    <a:pt x="21" y="285"/>
                    <a:pt x="0" y="325"/>
                    <a:pt x="21" y="325"/>
                  </a:cubicBezTo>
                  <a:cubicBezTo>
                    <a:pt x="21" y="327"/>
                    <a:pt x="21" y="328"/>
                    <a:pt x="22" y="328"/>
                  </a:cubicBezTo>
                  <a:cubicBezTo>
                    <a:pt x="35" y="328"/>
                    <a:pt x="118" y="233"/>
                    <a:pt x="284" y="122"/>
                  </a:cubicBezTo>
                  <a:cubicBezTo>
                    <a:pt x="325" y="92"/>
                    <a:pt x="376" y="76"/>
                    <a:pt x="434" y="76"/>
                  </a:cubicBezTo>
                  <a:cubicBezTo>
                    <a:pt x="493" y="76"/>
                    <a:pt x="558" y="92"/>
                    <a:pt x="630" y="122"/>
                  </a:cubicBezTo>
                  <a:cubicBezTo>
                    <a:pt x="751" y="183"/>
                    <a:pt x="833" y="345"/>
                    <a:pt x="954" y="508"/>
                  </a:cubicBezTo>
                  <a:cubicBezTo>
                    <a:pt x="1401" y="1137"/>
                    <a:pt x="1888" y="2111"/>
                    <a:pt x="2132" y="3268"/>
                  </a:cubicBezTo>
                  <a:cubicBezTo>
                    <a:pt x="2355" y="4425"/>
                    <a:pt x="2294" y="5521"/>
                    <a:pt x="2091" y="6272"/>
                  </a:cubicBezTo>
                  <a:cubicBezTo>
                    <a:pt x="1989" y="6638"/>
                    <a:pt x="1827" y="6922"/>
                    <a:pt x="1685" y="7064"/>
                  </a:cubicBezTo>
                  <a:cubicBezTo>
                    <a:pt x="1543" y="7226"/>
                    <a:pt x="1421" y="7267"/>
                    <a:pt x="1421" y="7287"/>
                  </a:cubicBezTo>
                  <a:cubicBezTo>
                    <a:pt x="1441" y="7287"/>
                    <a:pt x="1563" y="7267"/>
                    <a:pt x="1726" y="7125"/>
                  </a:cubicBezTo>
                  <a:cubicBezTo>
                    <a:pt x="1908" y="6962"/>
                    <a:pt x="2091" y="6699"/>
                    <a:pt x="2213" y="6313"/>
                  </a:cubicBezTo>
                  <a:cubicBezTo>
                    <a:pt x="2436" y="5542"/>
                    <a:pt x="2538" y="4425"/>
                    <a:pt x="2294" y="3228"/>
                  </a:cubicBezTo>
                  <a:cubicBezTo>
                    <a:pt x="2071" y="2050"/>
                    <a:pt x="1543" y="1056"/>
                    <a:pt x="1056" y="427"/>
                  </a:cubicBezTo>
                  <a:cubicBezTo>
                    <a:pt x="995" y="345"/>
                    <a:pt x="934" y="285"/>
                    <a:pt x="873" y="203"/>
                  </a:cubicBezTo>
                  <a:cubicBezTo>
                    <a:pt x="833" y="142"/>
                    <a:pt x="751" y="82"/>
                    <a:pt x="670" y="41"/>
                  </a:cubicBezTo>
                  <a:cubicBezTo>
                    <a:pt x="589" y="21"/>
                    <a:pt x="508" y="0"/>
                    <a:pt x="427" y="0"/>
                  </a:cubicBezTo>
                  <a:close/>
                </a:path>
              </a:pathLst>
            </a:custGeom>
            <a:solidFill>
              <a:srgbClr val="0101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0" name="Google Shape;300;g129f10d90e5_0_0"/>
            <p:cNvSpPr/>
            <p:nvPr/>
          </p:nvSpPr>
          <p:spPr>
            <a:xfrm>
              <a:off x="3824567" y="2375634"/>
              <a:ext cx="88825" cy="153275"/>
            </a:xfrm>
            <a:custGeom>
              <a:avLst/>
              <a:gdLst/>
              <a:ahLst/>
              <a:cxnLst/>
              <a:rect l="l" t="t" r="r" b="b"/>
              <a:pathLst>
                <a:path w="3553" h="6131" extrusionOk="0">
                  <a:moveTo>
                    <a:pt x="3451" y="1"/>
                  </a:moveTo>
                  <a:lnTo>
                    <a:pt x="3451" y="1"/>
                  </a:lnTo>
                  <a:cubicBezTo>
                    <a:pt x="3411" y="1"/>
                    <a:pt x="3472" y="427"/>
                    <a:pt x="3411" y="1097"/>
                  </a:cubicBezTo>
                  <a:cubicBezTo>
                    <a:pt x="3391" y="1422"/>
                    <a:pt x="3309" y="1828"/>
                    <a:pt x="3188" y="2254"/>
                  </a:cubicBezTo>
                  <a:cubicBezTo>
                    <a:pt x="3066" y="2680"/>
                    <a:pt x="2883" y="3127"/>
                    <a:pt x="2640" y="3573"/>
                  </a:cubicBezTo>
                  <a:cubicBezTo>
                    <a:pt x="2132" y="4446"/>
                    <a:pt x="1442" y="5096"/>
                    <a:pt x="914" y="5501"/>
                  </a:cubicBezTo>
                  <a:cubicBezTo>
                    <a:pt x="366" y="5907"/>
                    <a:pt x="1" y="6090"/>
                    <a:pt x="21" y="6131"/>
                  </a:cubicBezTo>
                  <a:cubicBezTo>
                    <a:pt x="21" y="6131"/>
                    <a:pt x="123" y="6090"/>
                    <a:pt x="285" y="6009"/>
                  </a:cubicBezTo>
                  <a:cubicBezTo>
                    <a:pt x="468" y="5928"/>
                    <a:pt x="691" y="5806"/>
                    <a:pt x="975" y="5603"/>
                  </a:cubicBezTo>
                  <a:cubicBezTo>
                    <a:pt x="1543" y="5217"/>
                    <a:pt x="2254" y="4568"/>
                    <a:pt x="2782" y="3654"/>
                  </a:cubicBezTo>
                  <a:cubicBezTo>
                    <a:pt x="3045" y="3188"/>
                    <a:pt x="3228" y="2721"/>
                    <a:pt x="3350" y="2294"/>
                  </a:cubicBezTo>
                  <a:cubicBezTo>
                    <a:pt x="3472" y="1848"/>
                    <a:pt x="3512" y="1442"/>
                    <a:pt x="3533" y="1097"/>
                  </a:cubicBezTo>
                  <a:cubicBezTo>
                    <a:pt x="3553" y="752"/>
                    <a:pt x="3533" y="488"/>
                    <a:pt x="3492" y="285"/>
                  </a:cubicBezTo>
                  <a:cubicBezTo>
                    <a:pt x="3472" y="102"/>
                    <a:pt x="3451" y="1"/>
                    <a:pt x="345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1" name="Google Shape;301;g129f10d90e5_0_0"/>
            <p:cNvSpPr/>
            <p:nvPr/>
          </p:nvSpPr>
          <p:spPr>
            <a:xfrm>
              <a:off x="3910342" y="2294434"/>
              <a:ext cx="311575" cy="116825"/>
            </a:xfrm>
            <a:custGeom>
              <a:avLst/>
              <a:gdLst/>
              <a:ahLst/>
              <a:cxnLst/>
              <a:rect l="l" t="t" r="r" b="b"/>
              <a:pathLst>
                <a:path w="12463" h="4673" extrusionOk="0">
                  <a:moveTo>
                    <a:pt x="12438" y="0"/>
                  </a:moveTo>
                  <a:cubicBezTo>
                    <a:pt x="12314" y="0"/>
                    <a:pt x="9555" y="1000"/>
                    <a:pt x="6191" y="2254"/>
                  </a:cubicBezTo>
                  <a:cubicBezTo>
                    <a:pt x="2761" y="3553"/>
                    <a:pt x="0" y="4629"/>
                    <a:pt x="20" y="4670"/>
                  </a:cubicBezTo>
                  <a:cubicBezTo>
                    <a:pt x="21" y="4671"/>
                    <a:pt x="24" y="4672"/>
                    <a:pt x="29" y="4672"/>
                  </a:cubicBezTo>
                  <a:cubicBezTo>
                    <a:pt x="200" y="4672"/>
                    <a:pt x="2920" y="3679"/>
                    <a:pt x="6252" y="2417"/>
                  </a:cubicBezTo>
                  <a:cubicBezTo>
                    <a:pt x="9682" y="1138"/>
                    <a:pt x="12463" y="62"/>
                    <a:pt x="12443" y="1"/>
                  </a:cubicBezTo>
                  <a:cubicBezTo>
                    <a:pt x="12442" y="0"/>
                    <a:pt x="12441" y="0"/>
                    <a:pt x="1243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2" name="Google Shape;302;g129f10d90e5_0_0"/>
            <p:cNvSpPr/>
            <p:nvPr/>
          </p:nvSpPr>
          <p:spPr>
            <a:xfrm>
              <a:off x="3664217" y="2140709"/>
              <a:ext cx="189300" cy="370450"/>
            </a:xfrm>
            <a:custGeom>
              <a:avLst/>
              <a:gdLst/>
              <a:ahLst/>
              <a:cxnLst/>
              <a:rect l="l" t="t" r="r" b="b"/>
              <a:pathLst>
                <a:path w="7572" h="14818" extrusionOk="0">
                  <a:moveTo>
                    <a:pt x="1" y="0"/>
                  </a:moveTo>
                  <a:cubicBezTo>
                    <a:pt x="1" y="0"/>
                    <a:pt x="1" y="61"/>
                    <a:pt x="41" y="162"/>
                  </a:cubicBezTo>
                  <a:cubicBezTo>
                    <a:pt x="82" y="284"/>
                    <a:pt x="123" y="447"/>
                    <a:pt x="183" y="629"/>
                  </a:cubicBezTo>
                  <a:cubicBezTo>
                    <a:pt x="305" y="1035"/>
                    <a:pt x="488" y="1624"/>
                    <a:pt x="752" y="2334"/>
                  </a:cubicBezTo>
                  <a:cubicBezTo>
                    <a:pt x="1259" y="3755"/>
                    <a:pt x="2051" y="5704"/>
                    <a:pt x="3086" y="7774"/>
                  </a:cubicBezTo>
                  <a:cubicBezTo>
                    <a:pt x="3614" y="8789"/>
                    <a:pt x="4142" y="9763"/>
                    <a:pt x="4649" y="10636"/>
                  </a:cubicBezTo>
                  <a:cubicBezTo>
                    <a:pt x="5156" y="11488"/>
                    <a:pt x="5644" y="12260"/>
                    <a:pt x="6090" y="12869"/>
                  </a:cubicBezTo>
                  <a:cubicBezTo>
                    <a:pt x="6293" y="13193"/>
                    <a:pt x="6496" y="13457"/>
                    <a:pt x="6679" y="13701"/>
                  </a:cubicBezTo>
                  <a:cubicBezTo>
                    <a:pt x="6861" y="13945"/>
                    <a:pt x="7003" y="14147"/>
                    <a:pt x="7146" y="14310"/>
                  </a:cubicBezTo>
                  <a:cubicBezTo>
                    <a:pt x="7267" y="14472"/>
                    <a:pt x="7369" y="14594"/>
                    <a:pt x="7450" y="14696"/>
                  </a:cubicBezTo>
                  <a:cubicBezTo>
                    <a:pt x="7531" y="14777"/>
                    <a:pt x="7572" y="14817"/>
                    <a:pt x="7572" y="14817"/>
                  </a:cubicBezTo>
                  <a:cubicBezTo>
                    <a:pt x="7572" y="14817"/>
                    <a:pt x="7552" y="14756"/>
                    <a:pt x="7491" y="14675"/>
                  </a:cubicBezTo>
                  <a:cubicBezTo>
                    <a:pt x="7409" y="14574"/>
                    <a:pt x="7308" y="14432"/>
                    <a:pt x="7206" y="14269"/>
                  </a:cubicBezTo>
                  <a:cubicBezTo>
                    <a:pt x="7064" y="14107"/>
                    <a:pt x="6922" y="13904"/>
                    <a:pt x="6760" y="13640"/>
                  </a:cubicBezTo>
                  <a:cubicBezTo>
                    <a:pt x="6577" y="13396"/>
                    <a:pt x="6395" y="13112"/>
                    <a:pt x="6192" y="12808"/>
                  </a:cubicBezTo>
                  <a:cubicBezTo>
                    <a:pt x="5765" y="12179"/>
                    <a:pt x="5298" y="11407"/>
                    <a:pt x="4791" y="10555"/>
                  </a:cubicBezTo>
                  <a:cubicBezTo>
                    <a:pt x="4284" y="9682"/>
                    <a:pt x="3776" y="8708"/>
                    <a:pt x="3248" y="7693"/>
                  </a:cubicBezTo>
                  <a:cubicBezTo>
                    <a:pt x="2213" y="5622"/>
                    <a:pt x="1401" y="3694"/>
                    <a:pt x="874" y="2294"/>
                  </a:cubicBezTo>
                  <a:cubicBezTo>
                    <a:pt x="589" y="1583"/>
                    <a:pt x="386" y="1015"/>
                    <a:pt x="244" y="609"/>
                  </a:cubicBezTo>
                  <a:cubicBezTo>
                    <a:pt x="163" y="426"/>
                    <a:pt x="123" y="284"/>
                    <a:pt x="62" y="142"/>
                  </a:cubicBezTo>
                  <a:cubicBezTo>
                    <a:pt x="21" y="41"/>
                    <a:pt x="1" y="0"/>
                    <a:pt x="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3" name="Google Shape;303;g129f10d90e5_0_0"/>
            <p:cNvSpPr/>
            <p:nvPr/>
          </p:nvSpPr>
          <p:spPr>
            <a:xfrm>
              <a:off x="3969292" y="2399684"/>
              <a:ext cx="7550" cy="7200"/>
            </a:xfrm>
            <a:custGeom>
              <a:avLst/>
              <a:gdLst/>
              <a:ahLst/>
              <a:cxnLst/>
              <a:rect l="l" t="t" r="r" b="b"/>
              <a:pathLst>
                <a:path w="302" h="288" extrusionOk="0">
                  <a:moveTo>
                    <a:pt x="164" y="0"/>
                  </a:moveTo>
                  <a:cubicBezTo>
                    <a:pt x="92" y="0"/>
                    <a:pt x="17" y="55"/>
                    <a:pt x="17" y="135"/>
                  </a:cubicBezTo>
                  <a:cubicBezTo>
                    <a:pt x="0" y="218"/>
                    <a:pt x="79" y="288"/>
                    <a:pt x="153" y="288"/>
                  </a:cubicBezTo>
                  <a:cubicBezTo>
                    <a:pt x="169" y="288"/>
                    <a:pt x="185" y="284"/>
                    <a:pt x="200" y="277"/>
                  </a:cubicBezTo>
                  <a:lnTo>
                    <a:pt x="220" y="257"/>
                  </a:lnTo>
                  <a:cubicBezTo>
                    <a:pt x="301" y="216"/>
                    <a:pt x="301" y="74"/>
                    <a:pt x="220" y="13"/>
                  </a:cubicBezTo>
                  <a:cubicBezTo>
                    <a:pt x="203" y="4"/>
                    <a:pt x="183" y="0"/>
                    <a:pt x="16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4" name="Google Shape;304;g129f10d90e5_0_0"/>
            <p:cNvSpPr/>
            <p:nvPr/>
          </p:nvSpPr>
          <p:spPr>
            <a:xfrm>
              <a:off x="3831167" y="2440559"/>
              <a:ext cx="7650" cy="6925"/>
            </a:xfrm>
            <a:custGeom>
              <a:avLst/>
              <a:gdLst/>
              <a:ahLst/>
              <a:cxnLst/>
              <a:rect l="l" t="t" r="r" b="b"/>
              <a:pathLst>
                <a:path w="306" h="277" extrusionOk="0">
                  <a:moveTo>
                    <a:pt x="157" y="1"/>
                  </a:moveTo>
                  <a:cubicBezTo>
                    <a:pt x="82" y="1"/>
                    <a:pt x="1" y="62"/>
                    <a:pt x="1" y="124"/>
                  </a:cubicBezTo>
                  <a:cubicBezTo>
                    <a:pt x="1" y="207"/>
                    <a:pt x="83" y="276"/>
                    <a:pt x="157" y="276"/>
                  </a:cubicBezTo>
                  <a:cubicBezTo>
                    <a:pt x="173" y="276"/>
                    <a:pt x="189" y="273"/>
                    <a:pt x="204" y="266"/>
                  </a:cubicBezTo>
                  <a:cubicBezTo>
                    <a:pt x="305" y="205"/>
                    <a:pt x="305" y="63"/>
                    <a:pt x="224" y="22"/>
                  </a:cubicBezTo>
                  <a:cubicBezTo>
                    <a:pt x="204" y="7"/>
                    <a:pt x="181" y="1"/>
                    <a:pt x="15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5" name="Google Shape;305;g129f10d90e5_0_0"/>
            <p:cNvSpPr/>
            <p:nvPr/>
          </p:nvSpPr>
          <p:spPr>
            <a:xfrm>
              <a:off x="3768342" y="2342334"/>
              <a:ext cx="7550" cy="7225"/>
            </a:xfrm>
            <a:custGeom>
              <a:avLst/>
              <a:gdLst/>
              <a:ahLst/>
              <a:cxnLst/>
              <a:rect l="l" t="t" r="r" b="b"/>
              <a:pathLst>
                <a:path w="302" h="289" extrusionOk="0">
                  <a:moveTo>
                    <a:pt x="164" y="1"/>
                  </a:moveTo>
                  <a:cubicBezTo>
                    <a:pt x="92" y="1"/>
                    <a:pt x="17" y="55"/>
                    <a:pt x="17" y="135"/>
                  </a:cubicBezTo>
                  <a:cubicBezTo>
                    <a:pt x="0" y="218"/>
                    <a:pt x="79" y="288"/>
                    <a:pt x="153" y="288"/>
                  </a:cubicBezTo>
                  <a:cubicBezTo>
                    <a:pt x="169" y="288"/>
                    <a:pt x="185" y="285"/>
                    <a:pt x="200" y="277"/>
                  </a:cubicBezTo>
                  <a:lnTo>
                    <a:pt x="220" y="257"/>
                  </a:lnTo>
                  <a:cubicBezTo>
                    <a:pt x="301" y="216"/>
                    <a:pt x="301" y="74"/>
                    <a:pt x="220" y="14"/>
                  </a:cubicBezTo>
                  <a:cubicBezTo>
                    <a:pt x="203" y="5"/>
                    <a:pt x="184" y="1"/>
                    <a:pt x="16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6" name="Google Shape;306;g129f10d90e5_0_0"/>
            <p:cNvSpPr/>
            <p:nvPr/>
          </p:nvSpPr>
          <p:spPr>
            <a:xfrm>
              <a:off x="4050392" y="2371259"/>
              <a:ext cx="7625" cy="7200"/>
            </a:xfrm>
            <a:custGeom>
              <a:avLst/>
              <a:gdLst/>
              <a:ahLst/>
              <a:cxnLst/>
              <a:rect l="l" t="t" r="r" b="b"/>
              <a:pathLst>
                <a:path w="305" h="288" extrusionOk="0">
                  <a:moveTo>
                    <a:pt x="167" y="1"/>
                  </a:moveTo>
                  <a:cubicBezTo>
                    <a:pt x="95" y="1"/>
                    <a:pt x="16" y="55"/>
                    <a:pt x="0" y="135"/>
                  </a:cubicBezTo>
                  <a:cubicBezTo>
                    <a:pt x="0" y="218"/>
                    <a:pt x="82" y="288"/>
                    <a:pt x="156" y="288"/>
                  </a:cubicBezTo>
                  <a:cubicBezTo>
                    <a:pt x="173" y="288"/>
                    <a:pt x="189" y="285"/>
                    <a:pt x="203" y="277"/>
                  </a:cubicBezTo>
                  <a:lnTo>
                    <a:pt x="224" y="257"/>
                  </a:lnTo>
                  <a:cubicBezTo>
                    <a:pt x="305" y="216"/>
                    <a:pt x="305" y="74"/>
                    <a:pt x="224" y="13"/>
                  </a:cubicBezTo>
                  <a:cubicBezTo>
                    <a:pt x="206" y="5"/>
                    <a:pt x="187" y="1"/>
                    <a:pt x="16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7" name="Google Shape;307;g129f10d90e5_0_0"/>
            <p:cNvSpPr/>
            <p:nvPr/>
          </p:nvSpPr>
          <p:spPr>
            <a:xfrm>
              <a:off x="4145267" y="2345884"/>
              <a:ext cx="7650" cy="7025"/>
            </a:xfrm>
            <a:custGeom>
              <a:avLst/>
              <a:gdLst/>
              <a:ahLst/>
              <a:cxnLst/>
              <a:rect l="l" t="t" r="r" b="b"/>
              <a:pathLst>
                <a:path w="306" h="281" extrusionOk="0">
                  <a:moveTo>
                    <a:pt x="138" y="1"/>
                  </a:moveTo>
                  <a:cubicBezTo>
                    <a:pt x="119" y="1"/>
                    <a:pt x="99" y="5"/>
                    <a:pt x="82" y="14"/>
                  </a:cubicBezTo>
                  <a:lnTo>
                    <a:pt x="62" y="34"/>
                  </a:lnTo>
                  <a:cubicBezTo>
                    <a:pt x="1" y="95"/>
                    <a:pt x="1" y="237"/>
                    <a:pt x="102" y="277"/>
                  </a:cubicBezTo>
                  <a:cubicBezTo>
                    <a:pt x="111" y="280"/>
                    <a:pt x="120" y="281"/>
                    <a:pt x="129" y="281"/>
                  </a:cubicBezTo>
                  <a:cubicBezTo>
                    <a:pt x="208" y="281"/>
                    <a:pt x="305" y="208"/>
                    <a:pt x="305" y="135"/>
                  </a:cubicBezTo>
                  <a:cubicBezTo>
                    <a:pt x="289" y="56"/>
                    <a:pt x="211" y="1"/>
                    <a:pt x="1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8" name="Google Shape;308;g129f10d90e5_0_0"/>
            <p:cNvSpPr/>
            <p:nvPr/>
          </p:nvSpPr>
          <p:spPr>
            <a:xfrm>
              <a:off x="3601292" y="2067934"/>
              <a:ext cx="164950" cy="75900"/>
            </a:xfrm>
            <a:custGeom>
              <a:avLst/>
              <a:gdLst/>
              <a:ahLst/>
              <a:cxnLst/>
              <a:rect l="l" t="t" r="r" b="b"/>
              <a:pathLst>
                <a:path w="6598" h="3036" extrusionOk="0">
                  <a:moveTo>
                    <a:pt x="3779" y="0"/>
                  </a:moveTo>
                  <a:cubicBezTo>
                    <a:pt x="3007" y="0"/>
                    <a:pt x="2234" y="140"/>
                    <a:pt x="1503" y="414"/>
                  </a:cubicBezTo>
                  <a:cubicBezTo>
                    <a:pt x="1117" y="577"/>
                    <a:pt x="711" y="760"/>
                    <a:pt x="427" y="1084"/>
                  </a:cubicBezTo>
                  <a:cubicBezTo>
                    <a:pt x="143" y="1409"/>
                    <a:pt x="1" y="1876"/>
                    <a:pt x="143" y="2282"/>
                  </a:cubicBezTo>
                  <a:cubicBezTo>
                    <a:pt x="278" y="2668"/>
                    <a:pt x="615" y="3036"/>
                    <a:pt x="1067" y="3036"/>
                  </a:cubicBezTo>
                  <a:cubicBezTo>
                    <a:pt x="1090" y="3036"/>
                    <a:pt x="1114" y="3035"/>
                    <a:pt x="1138" y="3033"/>
                  </a:cubicBezTo>
                  <a:cubicBezTo>
                    <a:pt x="2761" y="2911"/>
                    <a:pt x="3573" y="2789"/>
                    <a:pt x="5177" y="2465"/>
                  </a:cubicBezTo>
                  <a:cubicBezTo>
                    <a:pt x="5705" y="2363"/>
                    <a:pt x="6313" y="2160"/>
                    <a:pt x="6476" y="1653"/>
                  </a:cubicBezTo>
                  <a:cubicBezTo>
                    <a:pt x="6598" y="1287"/>
                    <a:pt x="6435" y="861"/>
                    <a:pt x="6131" y="597"/>
                  </a:cubicBezTo>
                  <a:cubicBezTo>
                    <a:pt x="5826" y="333"/>
                    <a:pt x="5441" y="211"/>
                    <a:pt x="5055" y="130"/>
                  </a:cubicBezTo>
                  <a:cubicBezTo>
                    <a:pt x="4635" y="43"/>
                    <a:pt x="4207" y="0"/>
                    <a:pt x="3779" y="0"/>
                  </a:cubicBezTo>
                  <a:close/>
                </a:path>
              </a:pathLst>
            </a:custGeom>
            <a:solidFill>
              <a:srgbClr val="3D3D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9" name="Google Shape;309;g129f10d90e5_0_0"/>
            <p:cNvSpPr/>
            <p:nvPr/>
          </p:nvSpPr>
          <p:spPr>
            <a:xfrm>
              <a:off x="3606367" y="2080059"/>
              <a:ext cx="152775" cy="43950"/>
            </a:xfrm>
            <a:custGeom>
              <a:avLst/>
              <a:gdLst/>
              <a:ahLst/>
              <a:cxnLst/>
              <a:rect l="l" t="t" r="r" b="b"/>
              <a:pathLst>
                <a:path w="6111" h="1758" extrusionOk="0">
                  <a:moveTo>
                    <a:pt x="3687" y="0"/>
                  </a:moveTo>
                  <a:cubicBezTo>
                    <a:pt x="3421" y="0"/>
                    <a:pt x="3144" y="22"/>
                    <a:pt x="2863" y="72"/>
                  </a:cubicBezTo>
                  <a:cubicBezTo>
                    <a:pt x="1929" y="254"/>
                    <a:pt x="1178" y="680"/>
                    <a:pt x="691" y="1046"/>
                  </a:cubicBezTo>
                  <a:cubicBezTo>
                    <a:pt x="468" y="1249"/>
                    <a:pt x="285" y="1411"/>
                    <a:pt x="163" y="1533"/>
                  </a:cubicBezTo>
                  <a:cubicBezTo>
                    <a:pt x="62" y="1675"/>
                    <a:pt x="1" y="1756"/>
                    <a:pt x="21" y="1756"/>
                  </a:cubicBezTo>
                  <a:cubicBezTo>
                    <a:pt x="22" y="1757"/>
                    <a:pt x="23" y="1757"/>
                    <a:pt x="24" y="1757"/>
                  </a:cubicBezTo>
                  <a:cubicBezTo>
                    <a:pt x="58" y="1757"/>
                    <a:pt x="301" y="1481"/>
                    <a:pt x="772" y="1147"/>
                  </a:cubicBezTo>
                  <a:cubicBezTo>
                    <a:pt x="1259" y="802"/>
                    <a:pt x="1990" y="417"/>
                    <a:pt x="2883" y="254"/>
                  </a:cubicBezTo>
                  <a:cubicBezTo>
                    <a:pt x="3202" y="196"/>
                    <a:pt x="3512" y="172"/>
                    <a:pt x="3806" y="172"/>
                  </a:cubicBezTo>
                  <a:cubicBezTo>
                    <a:pt x="4336" y="172"/>
                    <a:pt x="4811" y="251"/>
                    <a:pt x="5177" y="356"/>
                  </a:cubicBezTo>
                  <a:cubicBezTo>
                    <a:pt x="5735" y="490"/>
                    <a:pt x="6056" y="662"/>
                    <a:pt x="6105" y="662"/>
                  </a:cubicBezTo>
                  <a:cubicBezTo>
                    <a:pt x="6108" y="662"/>
                    <a:pt x="6109" y="661"/>
                    <a:pt x="6110" y="660"/>
                  </a:cubicBezTo>
                  <a:cubicBezTo>
                    <a:pt x="6110" y="640"/>
                    <a:pt x="6029" y="579"/>
                    <a:pt x="5887" y="498"/>
                  </a:cubicBezTo>
                  <a:cubicBezTo>
                    <a:pt x="5725" y="417"/>
                    <a:pt x="5502" y="335"/>
                    <a:pt x="5217" y="234"/>
                  </a:cubicBezTo>
                  <a:cubicBezTo>
                    <a:pt x="4824" y="107"/>
                    <a:pt x="4284" y="0"/>
                    <a:pt x="3687" y="0"/>
                  </a:cubicBezTo>
                  <a:close/>
                </a:path>
              </a:pathLst>
            </a:custGeom>
            <a:solidFill>
              <a:srgbClr val="0101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0" name="Google Shape;310;g129f10d90e5_0_0"/>
            <p:cNvSpPr/>
            <p:nvPr/>
          </p:nvSpPr>
          <p:spPr>
            <a:xfrm>
              <a:off x="4379717" y="3772884"/>
              <a:ext cx="200975" cy="758000"/>
            </a:xfrm>
            <a:custGeom>
              <a:avLst/>
              <a:gdLst/>
              <a:ahLst/>
              <a:cxnLst/>
              <a:rect l="l" t="t" r="r" b="b"/>
              <a:pathLst>
                <a:path w="8039" h="30320" extrusionOk="0">
                  <a:moveTo>
                    <a:pt x="5047" y="0"/>
                  </a:moveTo>
                  <a:cubicBezTo>
                    <a:pt x="4292" y="0"/>
                    <a:pt x="3539" y="196"/>
                    <a:pt x="2802" y="376"/>
                  </a:cubicBezTo>
                  <a:lnTo>
                    <a:pt x="2659" y="355"/>
                  </a:lnTo>
                  <a:cubicBezTo>
                    <a:pt x="1584" y="477"/>
                    <a:pt x="731" y="1391"/>
                    <a:pt x="366" y="2406"/>
                  </a:cubicBezTo>
                  <a:cubicBezTo>
                    <a:pt x="0" y="3420"/>
                    <a:pt x="21" y="4537"/>
                    <a:pt x="41" y="5613"/>
                  </a:cubicBezTo>
                  <a:cubicBezTo>
                    <a:pt x="203" y="12189"/>
                    <a:pt x="366" y="18786"/>
                    <a:pt x="1117" y="25321"/>
                  </a:cubicBezTo>
                  <a:cubicBezTo>
                    <a:pt x="1279" y="26742"/>
                    <a:pt x="1502" y="28244"/>
                    <a:pt x="2436" y="29320"/>
                  </a:cubicBezTo>
                  <a:cubicBezTo>
                    <a:pt x="2976" y="29942"/>
                    <a:pt x="3835" y="30320"/>
                    <a:pt x="4644" y="30320"/>
                  </a:cubicBezTo>
                  <a:cubicBezTo>
                    <a:pt x="5234" y="30320"/>
                    <a:pt x="5797" y="30119"/>
                    <a:pt x="6191" y="29665"/>
                  </a:cubicBezTo>
                  <a:cubicBezTo>
                    <a:pt x="6719" y="29036"/>
                    <a:pt x="6780" y="28163"/>
                    <a:pt x="6820" y="27351"/>
                  </a:cubicBezTo>
                  <a:cubicBezTo>
                    <a:pt x="7206" y="19476"/>
                    <a:pt x="7592" y="11600"/>
                    <a:pt x="7977" y="3725"/>
                  </a:cubicBezTo>
                  <a:cubicBezTo>
                    <a:pt x="8018" y="2832"/>
                    <a:pt x="8038" y="1857"/>
                    <a:pt x="7551" y="1127"/>
                  </a:cubicBezTo>
                  <a:cubicBezTo>
                    <a:pt x="7064" y="416"/>
                    <a:pt x="6191" y="51"/>
                    <a:pt x="5339" y="10"/>
                  </a:cubicBezTo>
                  <a:cubicBezTo>
                    <a:pt x="5241" y="3"/>
                    <a:pt x="5144" y="0"/>
                    <a:pt x="5047" y="0"/>
                  </a:cubicBezTo>
                  <a:close/>
                </a:path>
              </a:pathLst>
            </a:custGeom>
            <a:solidFill>
              <a:srgbClr val="728A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1" name="Google Shape;311;g129f10d90e5_0_0"/>
            <p:cNvSpPr/>
            <p:nvPr/>
          </p:nvSpPr>
          <p:spPr>
            <a:xfrm>
              <a:off x="4303092" y="2843509"/>
              <a:ext cx="306000" cy="929350"/>
            </a:xfrm>
            <a:custGeom>
              <a:avLst/>
              <a:gdLst/>
              <a:ahLst/>
              <a:cxnLst/>
              <a:rect l="l" t="t" r="r" b="b"/>
              <a:pathLst>
                <a:path w="12240" h="37174" extrusionOk="0">
                  <a:moveTo>
                    <a:pt x="7429" y="0"/>
                  </a:moveTo>
                  <a:cubicBezTo>
                    <a:pt x="2619" y="0"/>
                    <a:pt x="1" y="2700"/>
                    <a:pt x="122" y="7774"/>
                  </a:cubicBezTo>
                  <a:cubicBezTo>
                    <a:pt x="325" y="16035"/>
                    <a:pt x="1178" y="24296"/>
                    <a:pt x="3268" y="32294"/>
                  </a:cubicBezTo>
                  <a:cubicBezTo>
                    <a:pt x="3634" y="33654"/>
                    <a:pt x="4060" y="35074"/>
                    <a:pt x="5055" y="36110"/>
                  </a:cubicBezTo>
                  <a:cubicBezTo>
                    <a:pt x="5676" y="36757"/>
                    <a:pt x="6604" y="37174"/>
                    <a:pt x="7490" y="37174"/>
                  </a:cubicBezTo>
                  <a:cubicBezTo>
                    <a:pt x="7991" y="37174"/>
                    <a:pt x="8480" y="37040"/>
                    <a:pt x="8891" y="36739"/>
                  </a:cubicBezTo>
                  <a:cubicBezTo>
                    <a:pt x="9865" y="36008"/>
                    <a:pt x="10088" y="34668"/>
                    <a:pt x="10231" y="33471"/>
                  </a:cubicBezTo>
                  <a:cubicBezTo>
                    <a:pt x="11266" y="24093"/>
                    <a:pt x="11854" y="16238"/>
                    <a:pt x="11976" y="6800"/>
                  </a:cubicBezTo>
                  <a:cubicBezTo>
                    <a:pt x="11976" y="6800"/>
                    <a:pt x="12240" y="0"/>
                    <a:pt x="7429" y="0"/>
                  </a:cubicBezTo>
                  <a:close/>
                </a:path>
              </a:pathLst>
            </a:custGeom>
            <a:solidFill>
              <a:srgbClr val="728A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2" name="Google Shape;312;g129f10d90e5_0_0"/>
            <p:cNvSpPr/>
            <p:nvPr/>
          </p:nvSpPr>
          <p:spPr>
            <a:xfrm>
              <a:off x="4316292" y="2899234"/>
              <a:ext cx="93375" cy="781075"/>
            </a:xfrm>
            <a:custGeom>
              <a:avLst/>
              <a:gdLst/>
              <a:ahLst/>
              <a:cxnLst/>
              <a:rect l="l" t="t" r="r" b="b"/>
              <a:pathLst>
                <a:path w="3735" h="31243" extrusionOk="0">
                  <a:moveTo>
                    <a:pt x="2181" y="0"/>
                  </a:moveTo>
                  <a:cubicBezTo>
                    <a:pt x="2146" y="0"/>
                    <a:pt x="2051" y="65"/>
                    <a:pt x="1908" y="207"/>
                  </a:cubicBezTo>
                  <a:cubicBezTo>
                    <a:pt x="1827" y="268"/>
                    <a:pt x="1726" y="369"/>
                    <a:pt x="1624" y="491"/>
                  </a:cubicBezTo>
                  <a:cubicBezTo>
                    <a:pt x="1543" y="613"/>
                    <a:pt x="1421" y="755"/>
                    <a:pt x="1299" y="917"/>
                  </a:cubicBezTo>
                  <a:cubicBezTo>
                    <a:pt x="832" y="1607"/>
                    <a:pt x="366" y="2764"/>
                    <a:pt x="183" y="4226"/>
                  </a:cubicBezTo>
                  <a:cubicBezTo>
                    <a:pt x="0" y="5708"/>
                    <a:pt x="122" y="7453"/>
                    <a:pt x="284" y="9361"/>
                  </a:cubicBezTo>
                  <a:cubicBezTo>
                    <a:pt x="447" y="11249"/>
                    <a:pt x="629" y="13339"/>
                    <a:pt x="893" y="15532"/>
                  </a:cubicBezTo>
                  <a:cubicBezTo>
                    <a:pt x="1401" y="19916"/>
                    <a:pt x="2071" y="23833"/>
                    <a:pt x="2578" y="26675"/>
                  </a:cubicBezTo>
                  <a:cubicBezTo>
                    <a:pt x="3103" y="29500"/>
                    <a:pt x="3487" y="31242"/>
                    <a:pt x="3611" y="31242"/>
                  </a:cubicBezTo>
                  <a:cubicBezTo>
                    <a:pt x="3612" y="31242"/>
                    <a:pt x="3613" y="31242"/>
                    <a:pt x="3613" y="31242"/>
                  </a:cubicBezTo>
                  <a:cubicBezTo>
                    <a:pt x="3735" y="31222"/>
                    <a:pt x="3552" y="29435"/>
                    <a:pt x="3187" y="26573"/>
                  </a:cubicBezTo>
                  <a:cubicBezTo>
                    <a:pt x="2842" y="23732"/>
                    <a:pt x="2274" y="19794"/>
                    <a:pt x="1766" y="15430"/>
                  </a:cubicBezTo>
                  <a:cubicBezTo>
                    <a:pt x="1502" y="13258"/>
                    <a:pt x="1299" y="11168"/>
                    <a:pt x="1096" y="9280"/>
                  </a:cubicBezTo>
                  <a:cubicBezTo>
                    <a:pt x="873" y="7392"/>
                    <a:pt x="711" y="5687"/>
                    <a:pt x="812" y="4287"/>
                  </a:cubicBezTo>
                  <a:cubicBezTo>
                    <a:pt x="893" y="2886"/>
                    <a:pt x="1238" y="1790"/>
                    <a:pt x="1604" y="1100"/>
                  </a:cubicBezTo>
                  <a:cubicBezTo>
                    <a:pt x="1685" y="938"/>
                    <a:pt x="1766" y="775"/>
                    <a:pt x="1847" y="633"/>
                  </a:cubicBezTo>
                  <a:cubicBezTo>
                    <a:pt x="1908" y="511"/>
                    <a:pt x="1989" y="410"/>
                    <a:pt x="2050" y="308"/>
                  </a:cubicBezTo>
                  <a:cubicBezTo>
                    <a:pt x="2152" y="126"/>
                    <a:pt x="2213" y="24"/>
                    <a:pt x="2192" y="4"/>
                  </a:cubicBezTo>
                  <a:cubicBezTo>
                    <a:pt x="2190" y="1"/>
                    <a:pt x="2186" y="0"/>
                    <a:pt x="218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3" name="Google Shape;313;g129f10d90e5_0_0"/>
            <p:cNvSpPr/>
            <p:nvPr/>
          </p:nvSpPr>
          <p:spPr>
            <a:xfrm>
              <a:off x="4378192" y="2849584"/>
              <a:ext cx="94400" cy="921025"/>
            </a:xfrm>
            <a:custGeom>
              <a:avLst/>
              <a:gdLst/>
              <a:ahLst/>
              <a:cxnLst/>
              <a:rect l="l" t="t" r="r" b="b"/>
              <a:pathLst>
                <a:path w="3776" h="36841" extrusionOk="0">
                  <a:moveTo>
                    <a:pt x="2457" y="1"/>
                  </a:moveTo>
                  <a:cubicBezTo>
                    <a:pt x="2457" y="1"/>
                    <a:pt x="2335" y="62"/>
                    <a:pt x="2132" y="204"/>
                  </a:cubicBezTo>
                  <a:cubicBezTo>
                    <a:pt x="1929" y="346"/>
                    <a:pt x="1624" y="589"/>
                    <a:pt x="1320" y="975"/>
                  </a:cubicBezTo>
                  <a:cubicBezTo>
                    <a:pt x="1015" y="1340"/>
                    <a:pt x="711" y="1848"/>
                    <a:pt x="467" y="2497"/>
                  </a:cubicBezTo>
                  <a:cubicBezTo>
                    <a:pt x="244" y="3147"/>
                    <a:pt x="82" y="3918"/>
                    <a:pt x="41" y="4771"/>
                  </a:cubicBezTo>
                  <a:cubicBezTo>
                    <a:pt x="1" y="5644"/>
                    <a:pt x="41" y="6577"/>
                    <a:pt x="122" y="7592"/>
                  </a:cubicBezTo>
                  <a:cubicBezTo>
                    <a:pt x="183" y="8587"/>
                    <a:pt x="264" y="9662"/>
                    <a:pt x="346" y="10799"/>
                  </a:cubicBezTo>
                  <a:cubicBezTo>
                    <a:pt x="508" y="13052"/>
                    <a:pt x="691" y="15528"/>
                    <a:pt x="914" y="18147"/>
                  </a:cubicBezTo>
                  <a:cubicBezTo>
                    <a:pt x="1360" y="23343"/>
                    <a:pt x="2010" y="28052"/>
                    <a:pt x="2619" y="31421"/>
                  </a:cubicBezTo>
                  <a:cubicBezTo>
                    <a:pt x="2923" y="33106"/>
                    <a:pt x="3208" y="34466"/>
                    <a:pt x="3411" y="35400"/>
                  </a:cubicBezTo>
                  <a:cubicBezTo>
                    <a:pt x="3532" y="35846"/>
                    <a:pt x="3614" y="36212"/>
                    <a:pt x="3674" y="36476"/>
                  </a:cubicBezTo>
                  <a:cubicBezTo>
                    <a:pt x="3695" y="36597"/>
                    <a:pt x="3715" y="36679"/>
                    <a:pt x="3735" y="36760"/>
                  </a:cubicBezTo>
                  <a:cubicBezTo>
                    <a:pt x="3756" y="36821"/>
                    <a:pt x="3776" y="36841"/>
                    <a:pt x="3776" y="36841"/>
                  </a:cubicBezTo>
                  <a:cubicBezTo>
                    <a:pt x="3776" y="36841"/>
                    <a:pt x="3776" y="36821"/>
                    <a:pt x="3756" y="36739"/>
                  </a:cubicBezTo>
                  <a:cubicBezTo>
                    <a:pt x="3735" y="36679"/>
                    <a:pt x="3735" y="36577"/>
                    <a:pt x="3695" y="36455"/>
                  </a:cubicBezTo>
                  <a:cubicBezTo>
                    <a:pt x="3654" y="36212"/>
                    <a:pt x="3573" y="35846"/>
                    <a:pt x="3492" y="35379"/>
                  </a:cubicBezTo>
                  <a:cubicBezTo>
                    <a:pt x="3289" y="34446"/>
                    <a:pt x="3025" y="33086"/>
                    <a:pt x="2741" y="31401"/>
                  </a:cubicBezTo>
                  <a:cubicBezTo>
                    <a:pt x="2152" y="28032"/>
                    <a:pt x="1543" y="23323"/>
                    <a:pt x="1097" y="18127"/>
                  </a:cubicBezTo>
                  <a:cubicBezTo>
                    <a:pt x="873" y="15528"/>
                    <a:pt x="670" y="13032"/>
                    <a:pt x="508" y="10779"/>
                  </a:cubicBezTo>
                  <a:cubicBezTo>
                    <a:pt x="427" y="9642"/>
                    <a:pt x="346" y="8587"/>
                    <a:pt x="264" y="7572"/>
                  </a:cubicBezTo>
                  <a:cubicBezTo>
                    <a:pt x="183" y="6577"/>
                    <a:pt x="122" y="5644"/>
                    <a:pt x="163" y="4791"/>
                  </a:cubicBezTo>
                  <a:cubicBezTo>
                    <a:pt x="204" y="3939"/>
                    <a:pt x="346" y="3167"/>
                    <a:pt x="569" y="2538"/>
                  </a:cubicBezTo>
                  <a:cubicBezTo>
                    <a:pt x="792" y="1888"/>
                    <a:pt x="1097" y="1381"/>
                    <a:pt x="1381" y="1016"/>
                  </a:cubicBezTo>
                  <a:cubicBezTo>
                    <a:pt x="1969" y="265"/>
                    <a:pt x="2477" y="21"/>
                    <a:pt x="245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4" name="Google Shape;314;g129f10d90e5_0_0"/>
            <p:cNvSpPr/>
            <p:nvPr/>
          </p:nvSpPr>
          <p:spPr>
            <a:xfrm>
              <a:off x="4410167" y="3803584"/>
              <a:ext cx="39100" cy="700800"/>
            </a:xfrm>
            <a:custGeom>
              <a:avLst/>
              <a:gdLst/>
              <a:ahLst/>
              <a:cxnLst/>
              <a:rect l="l" t="t" r="r" b="b"/>
              <a:pathLst>
                <a:path w="1564" h="28032" extrusionOk="0">
                  <a:moveTo>
                    <a:pt x="41" y="0"/>
                  </a:moveTo>
                  <a:cubicBezTo>
                    <a:pt x="21" y="0"/>
                    <a:pt x="21" y="102"/>
                    <a:pt x="21" y="284"/>
                  </a:cubicBezTo>
                  <a:cubicBezTo>
                    <a:pt x="21" y="487"/>
                    <a:pt x="21" y="751"/>
                    <a:pt x="0" y="1096"/>
                  </a:cubicBezTo>
                  <a:cubicBezTo>
                    <a:pt x="0" y="1807"/>
                    <a:pt x="0" y="2842"/>
                    <a:pt x="21" y="4121"/>
                  </a:cubicBezTo>
                  <a:cubicBezTo>
                    <a:pt x="41" y="6658"/>
                    <a:pt x="142" y="10169"/>
                    <a:pt x="345" y="14046"/>
                  </a:cubicBezTo>
                  <a:cubicBezTo>
                    <a:pt x="548" y="17923"/>
                    <a:pt x="833" y="21414"/>
                    <a:pt x="1096" y="23951"/>
                  </a:cubicBezTo>
                  <a:cubicBezTo>
                    <a:pt x="1218" y="25210"/>
                    <a:pt x="1320" y="26225"/>
                    <a:pt x="1401" y="26935"/>
                  </a:cubicBezTo>
                  <a:cubicBezTo>
                    <a:pt x="1441" y="27280"/>
                    <a:pt x="1482" y="27544"/>
                    <a:pt x="1502" y="27747"/>
                  </a:cubicBezTo>
                  <a:cubicBezTo>
                    <a:pt x="1543" y="27930"/>
                    <a:pt x="1543" y="28031"/>
                    <a:pt x="1563" y="28031"/>
                  </a:cubicBezTo>
                  <a:cubicBezTo>
                    <a:pt x="1563" y="28031"/>
                    <a:pt x="1563" y="27930"/>
                    <a:pt x="1543" y="27747"/>
                  </a:cubicBezTo>
                  <a:cubicBezTo>
                    <a:pt x="1523" y="27544"/>
                    <a:pt x="1502" y="27280"/>
                    <a:pt x="1482" y="26935"/>
                  </a:cubicBezTo>
                  <a:cubicBezTo>
                    <a:pt x="1421" y="26204"/>
                    <a:pt x="1320" y="25190"/>
                    <a:pt x="1218" y="23931"/>
                  </a:cubicBezTo>
                  <a:cubicBezTo>
                    <a:pt x="995" y="21394"/>
                    <a:pt x="731" y="17903"/>
                    <a:pt x="528" y="14026"/>
                  </a:cubicBezTo>
                  <a:cubicBezTo>
                    <a:pt x="305" y="10149"/>
                    <a:pt x="203" y="6658"/>
                    <a:pt x="142" y="4100"/>
                  </a:cubicBezTo>
                  <a:cubicBezTo>
                    <a:pt x="122" y="2842"/>
                    <a:pt x="81" y="1827"/>
                    <a:pt x="81" y="1096"/>
                  </a:cubicBezTo>
                  <a:cubicBezTo>
                    <a:pt x="61" y="751"/>
                    <a:pt x="61" y="487"/>
                    <a:pt x="61" y="284"/>
                  </a:cubicBezTo>
                  <a:cubicBezTo>
                    <a:pt x="41" y="102"/>
                    <a:pt x="41" y="0"/>
                    <a:pt x="4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5" name="Google Shape;315;g129f10d90e5_0_0"/>
            <p:cNvSpPr/>
            <p:nvPr/>
          </p:nvSpPr>
          <p:spPr>
            <a:xfrm>
              <a:off x="4371592" y="3663534"/>
              <a:ext cx="207575" cy="207550"/>
            </a:xfrm>
            <a:custGeom>
              <a:avLst/>
              <a:gdLst/>
              <a:ahLst/>
              <a:cxnLst/>
              <a:rect l="l" t="t" r="r" b="b"/>
              <a:pathLst>
                <a:path w="8303" h="8302" extrusionOk="0">
                  <a:moveTo>
                    <a:pt x="4141" y="0"/>
                  </a:moveTo>
                  <a:cubicBezTo>
                    <a:pt x="1848" y="0"/>
                    <a:pt x="1" y="1847"/>
                    <a:pt x="1" y="4141"/>
                  </a:cubicBezTo>
                  <a:cubicBezTo>
                    <a:pt x="1" y="6434"/>
                    <a:pt x="1848" y="8302"/>
                    <a:pt x="4141" y="8302"/>
                  </a:cubicBezTo>
                  <a:cubicBezTo>
                    <a:pt x="6435" y="8302"/>
                    <a:pt x="8302" y="6434"/>
                    <a:pt x="8302" y="4141"/>
                  </a:cubicBezTo>
                  <a:cubicBezTo>
                    <a:pt x="8302" y="1847"/>
                    <a:pt x="6435" y="0"/>
                    <a:pt x="4141" y="0"/>
                  </a:cubicBezTo>
                  <a:close/>
                </a:path>
              </a:pathLst>
            </a:custGeom>
            <a:solidFill>
              <a:srgbClr val="3D3D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6" name="Google Shape;316;g129f10d90e5_0_0"/>
            <p:cNvSpPr/>
            <p:nvPr/>
          </p:nvSpPr>
          <p:spPr>
            <a:xfrm>
              <a:off x="4414717" y="4469559"/>
              <a:ext cx="137050" cy="127175"/>
            </a:xfrm>
            <a:custGeom>
              <a:avLst/>
              <a:gdLst/>
              <a:ahLst/>
              <a:cxnLst/>
              <a:rect l="l" t="t" r="r" b="b"/>
              <a:pathLst>
                <a:path w="5482" h="5087" extrusionOk="0">
                  <a:moveTo>
                    <a:pt x="2592" y="0"/>
                  </a:moveTo>
                  <a:cubicBezTo>
                    <a:pt x="2158" y="0"/>
                    <a:pt x="1726" y="81"/>
                    <a:pt x="1361" y="296"/>
                  </a:cubicBezTo>
                  <a:cubicBezTo>
                    <a:pt x="752" y="621"/>
                    <a:pt x="387" y="1250"/>
                    <a:pt x="204" y="1879"/>
                  </a:cubicBezTo>
                  <a:cubicBezTo>
                    <a:pt x="21" y="2529"/>
                    <a:pt x="1" y="4417"/>
                    <a:pt x="1" y="5086"/>
                  </a:cubicBezTo>
                  <a:lnTo>
                    <a:pt x="5481" y="5086"/>
                  </a:lnTo>
                  <a:lnTo>
                    <a:pt x="5339" y="2590"/>
                  </a:lnTo>
                  <a:cubicBezTo>
                    <a:pt x="5339" y="1778"/>
                    <a:pt x="5035" y="905"/>
                    <a:pt x="4365" y="438"/>
                  </a:cubicBezTo>
                  <a:cubicBezTo>
                    <a:pt x="3939" y="154"/>
                    <a:pt x="3411" y="32"/>
                    <a:pt x="2883" y="12"/>
                  </a:cubicBezTo>
                  <a:cubicBezTo>
                    <a:pt x="2787" y="5"/>
                    <a:pt x="2689" y="0"/>
                    <a:pt x="2592" y="0"/>
                  </a:cubicBezTo>
                  <a:close/>
                </a:path>
              </a:pathLst>
            </a:custGeom>
            <a:solidFill>
              <a:srgbClr val="3D3D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7" name="Google Shape;317;g129f10d90e5_0_0"/>
            <p:cNvSpPr/>
            <p:nvPr/>
          </p:nvSpPr>
          <p:spPr>
            <a:xfrm>
              <a:off x="4413217" y="4574884"/>
              <a:ext cx="257800" cy="35800"/>
            </a:xfrm>
            <a:custGeom>
              <a:avLst/>
              <a:gdLst/>
              <a:ahLst/>
              <a:cxnLst/>
              <a:rect l="l" t="t" r="r" b="b"/>
              <a:pathLst>
                <a:path w="10312" h="1432" extrusionOk="0">
                  <a:moveTo>
                    <a:pt x="5988" y="1"/>
                  </a:moveTo>
                  <a:lnTo>
                    <a:pt x="142" y="61"/>
                  </a:lnTo>
                  <a:lnTo>
                    <a:pt x="0" y="1361"/>
                  </a:lnTo>
                  <a:cubicBezTo>
                    <a:pt x="0" y="1361"/>
                    <a:pt x="3223" y="1432"/>
                    <a:pt x="6051" y="1432"/>
                  </a:cubicBezTo>
                  <a:cubicBezTo>
                    <a:pt x="8236" y="1432"/>
                    <a:pt x="10186" y="1389"/>
                    <a:pt x="10230" y="1239"/>
                  </a:cubicBezTo>
                  <a:cubicBezTo>
                    <a:pt x="10311" y="894"/>
                    <a:pt x="5988" y="1"/>
                    <a:pt x="5988" y="1"/>
                  </a:cubicBezTo>
                  <a:close/>
                </a:path>
              </a:pathLst>
            </a:custGeom>
            <a:solidFill>
              <a:srgbClr val="728A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8" name="Google Shape;318;g129f10d90e5_0_0"/>
            <p:cNvSpPr/>
            <p:nvPr/>
          </p:nvSpPr>
          <p:spPr>
            <a:xfrm>
              <a:off x="4418792" y="3209059"/>
              <a:ext cx="7625" cy="7000"/>
            </a:xfrm>
            <a:custGeom>
              <a:avLst/>
              <a:gdLst/>
              <a:ahLst/>
              <a:cxnLst/>
              <a:rect l="l" t="t" r="r" b="b"/>
              <a:pathLst>
                <a:path w="305" h="280" extrusionOk="0">
                  <a:moveTo>
                    <a:pt x="140" y="0"/>
                  </a:moveTo>
                  <a:cubicBezTo>
                    <a:pt x="119" y="0"/>
                    <a:pt x="99" y="4"/>
                    <a:pt x="82" y="13"/>
                  </a:cubicBezTo>
                  <a:lnTo>
                    <a:pt x="82" y="33"/>
                  </a:lnTo>
                  <a:cubicBezTo>
                    <a:pt x="0" y="94"/>
                    <a:pt x="21" y="236"/>
                    <a:pt x="102" y="277"/>
                  </a:cubicBezTo>
                  <a:cubicBezTo>
                    <a:pt x="113" y="279"/>
                    <a:pt x="123" y="280"/>
                    <a:pt x="134" y="280"/>
                  </a:cubicBezTo>
                  <a:cubicBezTo>
                    <a:pt x="224" y="280"/>
                    <a:pt x="305" y="207"/>
                    <a:pt x="305" y="135"/>
                  </a:cubicBezTo>
                  <a:cubicBezTo>
                    <a:pt x="305" y="55"/>
                    <a:pt x="217" y="0"/>
                    <a:pt x="14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9" name="Google Shape;319;g129f10d90e5_0_0"/>
            <p:cNvSpPr/>
            <p:nvPr/>
          </p:nvSpPr>
          <p:spPr>
            <a:xfrm>
              <a:off x="4408142" y="3052984"/>
              <a:ext cx="8050" cy="6975"/>
            </a:xfrm>
            <a:custGeom>
              <a:avLst/>
              <a:gdLst/>
              <a:ahLst/>
              <a:cxnLst/>
              <a:rect l="l" t="t" r="r" b="b"/>
              <a:pathLst>
                <a:path w="322" h="279" extrusionOk="0">
                  <a:moveTo>
                    <a:pt x="174" y="0"/>
                  </a:moveTo>
                  <a:cubicBezTo>
                    <a:pt x="149" y="0"/>
                    <a:pt x="124" y="8"/>
                    <a:pt x="102" y="24"/>
                  </a:cubicBezTo>
                  <a:lnTo>
                    <a:pt x="81" y="24"/>
                  </a:lnTo>
                  <a:cubicBezTo>
                    <a:pt x="0" y="85"/>
                    <a:pt x="20" y="227"/>
                    <a:pt x="122" y="268"/>
                  </a:cubicBezTo>
                  <a:cubicBezTo>
                    <a:pt x="137" y="275"/>
                    <a:pt x="152" y="279"/>
                    <a:pt x="169" y="279"/>
                  </a:cubicBezTo>
                  <a:cubicBezTo>
                    <a:pt x="242" y="279"/>
                    <a:pt x="321" y="209"/>
                    <a:pt x="305" y="126"/>
                  </a:cubicBezTo>
                  <a:cubicBezTo>
                    <a:pt x="305" y="52"/>
                    <a:pt x="241" y="0"/>
                    <a:pt x="17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0" name="Google Shape;320;g129f10d90e5_0_0"/>
            <p:cNvSpPr/>
            <p:nvPr/>
          </p:nvSpPr>
          <p:spPr>
            <a:xfrm>
              <a:off x="4431992" y="3400559"/>
              <a:ext cx="7625" cy="7000"/>
            </a:xfrm>
            <a:custGeom>
              <a:avLst/>
              <a:gdLst/>
              <a:ahLst/>
              <a:cxnLst/>
              <a:rect l="l" t="t" r="r" b="b"/>
              <a:pathLst>
                <a:path w="305" h="280" extrusionOk="0">
                  <a:moveTo>
                    <a:pt x="155" y="1"/>
                  </a:moveTo>
                  <a:cubicBezTo>
                    <a:pt x="129" y="1"/>
                    <a:pt x="104" y="8"/>
                    <a:pt x="81" y="25"/>
                  </a:cubicBezTo>
                  <a:lnTo>
                    <a:pt x="61" y="25"/>
                  </a:lnTo>
                  <a:cubicBezTo>
                    <a:pt x="0" y="86"/>
                    <a:pt x="20" y="228"/>
                    <a:pt x="102" y="269"/>
                  </a:cubicBezTo>
                  <a:cubicBezTo>
                    <a:pt x="116" y="276"/>
                    <a:pt x="132" y="280"/>
                    <a:pt x="148" y="280"/>
                  </a:cubicBezTo>
                  <a:cubicBezTo>
                    <a:pt x="223" y="280"/>
                    <a:pt x="305" y="210"/>
                    <a:pt x="305" y="127"/>
                  </a:cubicBezTo>
                  <a:cubicBezTo>
                    <a:pt x="290" y="53"/>
                    <a:pt x="222" y="1"/>
                    <a:pt x="15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1" name="Google Shape;321;g129f10d90e5_0_0"/>
            <p:cNvSpPr/>
            <p:nvPr/>
          </p:nvSpPr>
          <p:spPr>
            <a:xfrm>
              <a:off x="4458367" y="3616009"/>
              <a:ext cx="7650" cy="7025"/>
            </a:xfrm>
            <a:custGeom>
              <a:avLst/>
              <a:gdLst/>
              <a:ahLst/>
              <a:cxnLst/>
              <a:rect l="l" t="t" r="r" b="b"/>
              <a:pathLst>
                <a:path w="306" h="281" extrusionOk="0">
                  <a:moveTo>
                    <a:pt x="138" y="1"/>
                  </a:moveTo>
                  <a:cubicBezTo>
                    <a:pt x="118" y="1"/>
                    <a:pt x="99" y="5"/>
                    <a:pt x="82" y="13"/>
                  </a:cubicBezTo>
                  <a:lnTo>
                    <a:pt x="61" y="34"/>
                  </a:lnTo>
                  <a:cubicBezTo>
                    <a:pt x="1" y="95"/>
                    <a:pt x="21" y="237"/>
                    <a:pt x="102" y="277"/>
                  </a:cubicBezTo>
                  <a:cubicBezTo>
                    <a:pt x="111" y="279"/>
                    <a:pt x="120" y="280"/>
                    <a:pt x="129" y="280"/>
                  </a:cubicBezTo>
                  <a:cubicBezTo>
                    <a:pt x="208" y="280"/>
                    <a:pt x="305" y="208"/>
                    <a:pt x="305" y="135"/>
                  </a:cubicBezTo>
                  <a:cubicBezTo>
                    <a:pt x="289" y="55"/>
                    <a:pt x="210" y="1"/>
                    <a:pt x="1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2" name="Google Shape;322;g129f10d90e5_0_0"/>
            <p:cNvSpPr/>
            <p:nvPr/>
          </p:nvSpPr>
          <p:spPr>
            <a:xfrm>
              <a:off x="4428442" y="3944534"/>
              <a:ext cx="7625" cy="7000"/>
            </a:xfrm>
            <a:custGeom>
              <a:avLst/>
              <a:gdLst/>
              <a:ahLst/>
              <a:cxnLst/>
              <a:rect l="l" t="t" r="r" b="b"/>
              <a:pathLst>
                <a:path w="305" h="280" extrusionOk="0">
                  <a:moveTo>
                    <a:pt x="158" y="1"/>
                  </a:moveTo>
                  <a:cubicBezTo>
                    <a:pt x="131" y="1"/>
                    <a:pt x="104" y="9"/>
                    <a:pt x="81" y="25"/>
                  </a:cubicBezTo>
                  <a:cubicBezTo>
                    <a:pt x="0" y="86"/>
                    <a:pt x="20" y="228"/>
                    <a:pt x="102" y="269"/>
                  </a:cubicBezTo>
                  <a:cubicBezTo>
                    <a:pt x="120" y="276"/>
                    <a:pt x="138" y="280"/>
                    <a:pt x="156" y="280"/>
                  </a:cubicBezTo>
                  <a:cubicBezTo>
                    <a:pt x="236" y="280"/>
                    <a:pt x="304" y="210"/>
                    <a:pt x="304" y="127"/>
                  </a:cubicBezTo>
                  <a:cubicBezTo>
                    <a:pt x="304" y="53"/>
                    <a:pt x="230" y="1"/>
                    <a:pt x="15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3" name="Google Shape;323;g129f10d90e5_0_0"/>
            <p:cNvSpPr/>
            <p:nvPr/>
          </p:nvSpPr>
          <p:spPr>
            <a:xfrm>
              <a:off x="4444667" y="4114309"/>
              <a:ext cx="8100" cy="7025"/>
            </a:xfrm>
            <a:custGeom>
              <a:avLst/>
              <a:gdLst/>
              <a:ahLst/>
              <a:cxnLst/>
              <a:rect l="l" t="t" r="r" b="b"/>
              <a:pathLst>
                <a:path w="324" h="281" extrusionOk="0">
                  <a:moveTo>
                    <a:pt x="158" y="1"/>
                  </a:moveTo>
                  <a:cubicBezTo>
                    <a:pt x="139" y="1"/>
                    <a:pt x="119" y="5"/>
                    <a:pt x="102" y="14"/>
                  </a:cubicBezTo>
                  <a:lnTo>
                    <a:pt x="82" y="34"/>
                  </a:lnTo>
                  <a:cubicBezTo>
                    <a:pt x="1" y="95"/>
                    <a:pt x="21" y="237"/>
                    <a:pt x="122" y="278"/>
                  </a:cubicBezTo>
                  <a:cubicBezTo>
                    <a:pt x="131" y="280"/>
                    <a:pt x="140" y="281"/>
                    <a:pt x="149" y="281"/>
                  </a:cubicBezTo>
                  <a:cubicBezTo>
                    <a:pt x="228" y="281"/>
                    <a:pt x="323" y="208"/>
                    <a:pt x="305" y="135"/>
                  </a:cubicBezTo>
                  <a:cubicBezTo>
                    <a:pt x="305" y="56"/>
                    <a:pt x="230" y="1"/>
                    <a:pt x="15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4" name="Google Shape;324;g129f10d90e5_0_0"/>
            <p:cNvSpPr/>
            <p:nvPr/>
          </p:nvSpPr>
          <p:spPr>
            <a:xfrm>
              <a:off x="4446692" y="4304609"/>
              <a:ext cx="8100" cy="7025"/>
            </a:xfrm>
            <a:custGeom>
              <a:avLst/>
              <a:gdLst/>
              <a:ahLst/>
              <a:cxnLst/>
              <a:rect l="l" t="t" r="r" b="b"/>
              <a:pathLst>
                <a:path w="324" h="281" extrusionOk="0">
                  <a:moveTo>
                    <a:pt x="158" y="1"/>
                  </a:moveTo>
                  <a:cubicBezTo>
                    <a:pt x="139" y="1"/>
                    <a:pt x="120" y="5"/>
                    <a:pt x="102" y="13"/>
                  </a:cubicBezTo>
                  <a:lnTo>
                    <a:pt x="82" y="34"/>
                  </a:lnTo>
                  <a:cubicBezTo>
                    <a:pt x="1" y="94"/>
                    <a:pt x="21" y="237"/>
                    <a:pt x="123" y="277"/>
                  </a:cubicBezTo>
                  <a:cubicBezTo>
                    <a:pt x="131" y="279"/>
                    <a:pt x="140" y="280"/>
                    <a:pt x="149" y="280"/>
                  </a:cubicBezTo>
                  <a:cubicBezTo>
                    <a:pt x="228" y="280"/>
                    <a:pt x="323" y="208"/>
                    <a:pt x="305" y="135"/>
                  </a:cubicBezTo>
                  <a:cubicBezTo>
                    <a:pt x="305" y="55"/>
                    <a:pt x="230" y="1"/>
                    <a:pt x="15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5" name="Google Shape;325;g129f10d90e5_0_0"/>
            <p:cNvSpPr/>
            <p:nvPr/>
          </p:nvSpPr>
          <p:spPr>
            <a:xfrm>
              <a:off x="4375667" y="3746659"/>
              <a:ext cx="201475" cy="41750"/>
            </a:xfrm>
            <a:custGeom>
              <a:avLst/>
              <a:gdLst/>
              <a:ahLst/>
              <a:cxnLst/>
              <a:rect l="l" t="t" r="r" b="b"/>
              <a:pathLst>
                <a:path w="8059" h="1670" extrusionOk="0">
                  <a:moveTo>
                    <a:pt x="8052" y="1"/>
                  </a:moveTo>
                  <a:cubicBezTo>
                    <a:pt x="7998" y="1"/>
                    <a:pt x="7635" y="329"/>
                    <a:pt x="6982" y="694"/>
                  </a:cubicBezTo>
                  <a:cubicBezTo>
                    <a:pt x="6313" y="1080"/>
                    <a:pt x="5257" y="1465"/>
                    <a:pt x="4080" y="1486"/>
                  </a:cubicBezTo>
                  <a:cubicBezTo>
                    <a:pt x="4015" y="1488"/>
                    <a:pt x="3951" y="1489"/>
                    <a:pt x="3887" y="1489"/>
                  </a:cubicBezTo>
                  <a:cubicBezTo>
                    <a:pt x="2767" y="1489"/>
                    <a:pt x="1769" y="1163"/>
                    <a:pt x="1116" y="836"/>
                  </a:cubicBezTo>
                  <a:cubicBezTo>
                    <a:pt x="427" y="501"/>
                    <a:pt x="63" y="186"/>
                    <a:pt x="23" y="186"/>
                  </a:cubicBezTo>
                  <a:cubicBezTo>
                    <a:pt x="22" y="186"/>
                    <a:pt x="21" y="186"/>
                    <a:pt x="20" y="187"/>
                  </a:cubicBezTo>
                  <a:cubicBezTo>
                    <a:pt x="0" y="207"/>
                    <a:pt x="102" y="288"/>
                    <a:pt x="264" y="430"/>
                  </a:cubicBezTo>
                  <a:cubicBezTo>
                    <a:pt x="447" y="572"/>
                    <a:pt x="710" y="755"/>
                    <a:pt x="1056" y="938"/>
                  </a:cubicBezTo>
                  <a:cubicBezTo>
                    <a:pt x="1747" y="1313"/>
                    <a:pt x="2785" y="1669"/>
                    <a:pt x="3981" y="1669"/>
                  </a:cubicBezTo>
                  <a:cubicBezTo>
                    <a:pt x="4014" y="1669"/>
                    <a:pt x="4047" y="1669"/>
                    <a:pt x="4080" y="1668"/>
                  </a:cubicBezTo>
                  <a:cubicBezTo>
                    <a:pt x="5298" y="1628"/>
                    <a:pt x="6374" y="1222"/>
                    <a:pt x="7043" y="796"/>
                  </a:cubicBezTo>
                  <a:cubicBezTo>
                    <a:pt x="7388" y="593"/>
                    <a:pt x="7652" y="390"/>
                    <a:pt x="7815" y="247"/>
                  </a:cubicBezTo>
                  <a:cubicBezTo>
                    <a:pt x="7977" y="105"/>
                    <a:pt x="8058" y="4"/>
                    <a:pt x="8058" y="4"/>
                  </a:cubicBezTo>
                  <a:cubicBezTo>
                    <a:pt x="8057" y="2"/>
                    <a:pt x="8055" y="1"/>
                    <a:pt x="8052" y="1"/>
                  </a:cubicBezTo>
                  <a:close/>
                </a:path>
              </a:pathLst>
            </a:custGeom>
            <a:solidFill>
              <a:srgbClr val="0101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6" name="Google Shape;326;g129f10d90e5_0_0"/>
            <p:cNvSpPr/>
            <p:nvPr/>
          </p:nvSpPr>
          <p:spPr>
            <a:xfrm>
              <a:off x="4415742" y="4531609"/>
              <a:ext cx="131950" cy="14975"/>
            </a:xfrm>
            <a:custGeom>
              <a:avLst/>
              <a:gdLst/>
              <a:ahLst/>
              <a:cxnLst/>
              <a:rect l="l" t="t" r="r" b="b"/>
              <a:pathLst>
                <a:path w="5278" h="599" extrusionOk="0">
                  <a:moveTo>
                    <a:pt x="5241" y="0"/>
                  </a:moveTo>
                  <a:cubicBezTo>
                    <a:pt x="5096" y="0"/>
                    <a:pt x="3999" y="356"/>
                    <a:pt x="2639" y="412"/>
                  </a:cubicBezTo>
                  <a:cubicBezTo>
                    <a:pt x="2465" y="422"/>
                    <a:pt x="2295" y="426"/>
                    <a:pt x="2131" y="426"/>
                  </a:cubicBezTo>
                  <a:cubicBezTo>
                    <a:pt x="1041" y="426"/>
                    <a:pt x="195" y="242"/>
                    <a:pt x="30" y="242"/>
                  </a:cubicBezTo>
                  <a:cubicBezTo>
                    <a:pt x="11" y="242"/>
                    <a:pt x="1" y="244"/>
                    <a:pt x="1" y="250"/>
                  </a:cubicBezTo>
                  <a:cubicBezTo>
                    <a:pt x="1" y="270"/>
                    <a:pt x="285" y="372"/>
                    <a:pt x="752" y="473"/>
                  </a:cubicBezTo>
                  <a:cubicBezTo>
                    <a:pt x="1175" y="544"/>
                    <a:pt x="1736" y="599"/>
                    <a:pt x="2368" y="599"/>
                  </a:cubicBezTo>
                  <a:cubicBezTo>
                    <a:pt x="2463" y="599"/>
                    <a:pt x="2561" y="598"/>
                    <a:pt x="2660" y="595"/>
                  </a:cubicBezTo>
                  <a:cubicBezTo>
                    <a:pt x="3390" y="554"/>
                    <a:pt x="4060" y="412"/>
                    <a:pt x="4527" y="290"/>
                  </a:cubicBezTo>
                  <a:cubicBezTo>
                    <a:pt x="4994" y="148"/>
                    <a:pt x="5278" y="27"/>
                    <a:pt x="5258" y="6"/>
                  </a:cubicBezTo>
                  <a:cubicBezTo>
                    <a:pt x="5258" y="2"/>
                    <a:pt x="5252" y="0"/>
                    <a:pt x="5241" y="0"/>
                  </a:cubicBezTo>
                  <a:close/>
                </a:path>
              </a:pathLst>
            </a:custGeom>
            <a:solidFill>
              <a:srgbClr val="0101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327" name="Google Shape;327;g129f10d90e5_0_0"/>
          <p:cNvSpPr/>
          <p:nvPr/>
        </p:nvSpPr>
        <p:spPr>
          <a:xfrm>
            <a:off x="5638142" y="2597909"/>
            <a:ext cx="333925" cy="333400"/>
          </a:xfrm>
          <a:custGeom>
            <a:avLst/>
            <a:gdLst/>
            <a:ahLst/>
            <a:cxnLst/>
            <a:rect l="l" t="t" r="r" b="b"/>
            <a:pathLst>
              <a:path w="13357" h="13336" extrusionOk="0">
                <a:moveTo>
                  <a:pt x="4385" y="6069"/>
                </a:moveTo>
                <a:cubicBezTo>
                  <a:pt x="4101" y="7348"/>
                  <a:pt x="4913" y="8606"/>
                  <a:pt x="6192" y="8891"/>
                </a:cubicBezTo>
                <a:cubicBezTo>
                  <a:pt x="7491" y="9175"/>
                  <a:pt x="8749" y="8363"/>
                  <a:pt x="9033" y="7064"/>
                </a:cubicBezTo>
                <a:cubicBezTo>
                  <a:pt x="9297" y="5785"/>
                  <a:pt x="8485" y="4527"/>
                  <a:pt x="7207" y="4242"/>
                </a:cubicBezTo>
                <a:cubicBezTo>
                  <a:pt x="5928" y="3958"/>
                  <a:pt x="4649" y="4770"/>
                  <a:pt x="4385" y="6069"/>
                </a:cubicBezTo>
                <a:close/>
                <a:moveTo>
                  <a:pt x="1828" y="4181"/>
                </a:moveTo>
                <a:cubicBezTo>
                  <a:pt x="2051" y="3735"/>
                  <a:pt x="2315" y="3349"/>
                  <a:pt x="2640" y="2984"/>
                </a:cubicBezTo>
                <a:lnTo>
                  <a:pt x="2193" y="1725"/>
                </a:lnTo>
                <a:lnTo>
                  <a:pt x="4040" y="528"/>
                </a:lnTo>
                <a:lnTo>
                  <a:pt x="5014" y="1462"/>
                </a:lnTo>
                <a:cubicBezTo>
                  <a:pt x="5461" y="1320"/>
                  <a:pt x="5948" y="1238"/>
                  <a:pt x="6435" y="1198"/>
                </a:cubicBezTo>
                <a:lnTo>
                  <a:pt x="7004" y="0"/>
                </a:lnTo>
                <a:lnTo>
                  <a:pt x="9155" y="467"/>
                </a:lnTo>
                <a:lnTo>
                  <a:pt x="9175" y="1807"/>
                </a:lnTo>
                <a:cubicBezTo>
                  <a:pt x="9602" y="2030"/>
                  <a:pt x="10008" y="2294"/>
                  <a:pt x="10353" y="2619"/>
                </a:cubicBezTo>
                <a:lnTo>
                  <a:pt x="11611" y="2172"/>
                </a:lnTo>
                <a:lnTo>
                  <a:pt x="12829" y="4039"/>
                </a:lnTo>
                <a:lnTo>
                  <a:pt x="11875" y="4993"/>
                </a:lnTo>
                <a:cubicBezTo>
                  <a:pt x="12037" y="5440"/>
                  <a:pt x="12119" y="5927"/>
                  <a:pt x="12139" y="6414"/>
                </a:cubicBezTo>
                <a:lnTo>
                  <a:pt x="13357" y="6983"/>
                </a:lnTo>
                <a:lnTo>
                  <a:pt x="12890" y="9134"/>
                </a:lnTo>
                <a:lnTo>
                  <a:pt x="11550" y="9154"/>
                </a:lnTo>
                <a:cubicBezTo>
                  <a:pt x="11327" y="9601"/>
                  <a:pt x="11043" y="9987"/>
                  <a:pt x="10718" y="10352"/>
                </a:cubicBezTo>
                <a:lnTo>
                  <a:pt x="11185" y="11610"/>
                </a:lnTo>
                <a:lnTo>
                  <a:pt x="9318" y="12808"/>
                </a:lnTo>
                <a:lnTo>
                  <a:pt x="8364" y="11874"/>
                </a:lnTo>
                <a:cubicBezTo>
                  <a:pt x="7897" y="12016"/>
                  <a:pt x="7430" y="12098"/>
                  <a:pt x="6943" y="12118"/>
                </a:cubicBezTo>
                <a:lnTo>
                  <a:pt x="6374" y="13336"/>
                </a:lnTo>
                <a:lnTo>
                  <a:pt x="4203" y="12869"/>
                </a:lnTo>
                <a:lnTo>
                  <a:pt x="4182" y="11529"/>
                </a:lnTo>
                <a:cubicBezTo>
                  <a:pt x="3756" y="11306"/>
                  <a:pt x="3350" y="11022"/>
                  <a:pt x="3005" y="10697"/>
                </a:cubicBezTo>
                <a:lnTo>
                  <a:pt x="1747" y="11164"/>
                </a:lnTo>
                <a:lnTo>
                  <a:pt x="549" y="9296"/>
                </a:lnTo>
                <a:lnTo>
                  <a:pt x="1483" y="8342"/>
                </a:lnTo>
                <a:cubicBezTo>
                  <a:pt x="1341" y="7896"/>
                  <a:pt x="1239" y="7409"/>
                  <a:pt x="1219" y="6922"/>
                </a:cubicBezTo>
                <a:lnTo>
                  <a:pt x="1" y="6353"/>
                </a:lnTo>
                <a:lnTo>
                  <a:pt x="488" y="418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8" name="Google Shape;328;g129f10d90e5_0_0"/>
          <p:cNvSpPr/>
          <p:nvPr/>
        </p:nvSpPr>
        <p:spPr>
          <a:xfrm>
            <a:off x="5309342" y="2681109"/>
            <a:ext cx="241550" cy="241075"/>
          </a:xfrm>
          <a:custGeom>
            <a:avLst/>
            <a:gdLst/>
            <a:ahLst/>
            <a:cxnLst/>
            <a:rect l="l" t="t" r="r" b="b"/>
            <a:pathLst>
              <a:path w="9662" h="9643" extrusionOk="0">
                <a:moveTo>
                  <a:pt x="4834" y="3027"/>
                </a:moveTo>
                <a:cubicBezTo>
                  <a:pt x="4953" y="3027"/>
                  <a:pt x="5075" y="3039"/>
                  <a:pt x="5196" y="3066"/>
                </a:cubicBezTo>
                <a:cubicBezTo>
                  <a:pt x="6130" y="3269"/>
                  <a:pt x="6719" y="4182"/>
                  <a:pt x="6516" y="5116"/>
                </a:cubicBezTo>
                <a:cubicBezTo>
                  <a:pt x="6357" y="5925"/>
                  <a:pt x="5650" y="6475"/>
                  <a:pt x="4856" y="6475"/>
                </a:cubicBezTo>
                <a:cubicBezTo>
                  <a:pt x="4734" y="6475"/>
                  <a:pt x="4610" y="6462"/>
                  <a:pt x="4486" y="6435"/>
                </a:cubicBezTo>
                <a:cubicBezTo>
                  <a:pt x="3552" y="6232"/>
                  <a:pt x="2964" y="5319"/>
                  <a:pt x="3166" y="4385"/>
                </a:cubicBezTo>
                <a:cubicBezTo>
                  <a:pt x="3325" y="3591"/>
                  <a:pt x="4037" y="3027"/>
                  <a:pt x="4834" y="3027"/>
                </a:cubicBezTo>
                <a:close/>
                <a:moveTo>
                  <a:pt x="5034" y="1"/>
                </a:moveTo>
                <a:lnTo>
                  <a:pt x="4628" y="874"/>
                </a:lnTo>
                <a:cubicBezTo>
                  <a:pt x="4283" y="894"/>
                  <a:pt x="3938" y="955"/>
                  <a:pt x="3593" y="1077"/>
                </a:cubicBezTo>
                <a:lnTo>
                  <a:pt x="2903" y="387"/>
                </a:lnTo>
                <a:lnTo>
                  <a:pt x="1563" y="1259"/>
                </a:lnTo>
                <a:lnTo>
                  <a:pt x="1888" y="2173"/>
                </a:lnTo>
                <a:cubicBezTo>
                  <a:pt x="1664" y="2437"/>
                  <a:pt x="1461" y="2721"/>
                  <a:pt x="1299" y="3025"/>
                </a:cubicBezTo>
                <a:lnTo>
                  <a:pt x="325" y="3046"/>
                </a:lnTo>
                <a:lnTo>
                  <a:pt x="0" y="4609"/>
                </a:lnTo>
                <a:lnTo>
                  <a:pt x="873" y="5014"/>
                </a:lnTo>
                <a:cubicBezTo>
                  <a:pt x="893" y="5380"/>
                  <a:pt x="954" y="5725"/>
                  <a:pt x="1076" y="6050"/>
                </a:cubicBezTo>
                <a:lnTo>
                  <a:pt x="386" y="6740"/>
                </a:lnTo>
                <a:lnTo>
                  <a:pt x="1259" y="8100"/>
                </a:lnTo>
                <a:lnTo>
                  <a:pt x="2172" y="7755"/>
                </a:lnTo>
                <a:cubicBezTo>
                  <a:pt x="2436" y="7978"/>
                  <a:pt x="2720" y="8181"/>
                  <a:pt x="3045" y="8343"/>
                </a:cubicBezTo>
                <a:lnTo>
                  <a:pt x="3045" y="9318"/>
                </a:lnTo>
                <a:lnTo>
                  <a:pt x="4628" y="9642"/>
                </a:lnTo>
                <a:lnTo>
                  <a:pt x="5034" y="8770"/>
                </a:lnTo>
                <a:cubicBezTo>
                  <a:pt x="5379" y="8749"/>
                  <a:pt x="5724" y="8688"/>
                  <a:pt x="6049" y="8587"/>
                </a:cubicBezTo>
                <a:lnTo>
                  <a:pt x="6739" y="9257"/>
                </a:lnTo>
                <a:lnTo>
                  <a:pt x="8099" y="8384"/>
                </a:lnTo>
                <a:lnTo>
                  <a:pt x="7754" y="7470"/>
                </a:lnTo>
                <a:cubicBezTo>
                  <a:pt x="7997" y="7227"/>
                  <a:pt x="8180" y="6922"/>
                  <a:pt x="8342" y="6618"/>
                </a:cubicBezTo>
                <a:lnTo>
                  <a:pt x="9317" y="6598"/>
                </a:lnTo>
                <a:lnTo>
                  <a:pt x="9662" y="5035"/>
                </a:lnTo>
                <a:lnTo>
                  <a:pt x="8769" y="4629"/>
                </a:lnTo>
                <a:cubicBezTo>
                  <a:pt x="8748" y="4263"/>
                  <a:pt x="8687" y="3918"/>
                  <a:pt x="8586" y="3594"/>
                </a:cubicBezTo>
                <a:lnTo>
                  <a:pt x="9256" y="2904"/>
                </a:lnTo>
                <a:lnTo>
                  <a:pt x="8383" y="1564"/>
                </a:lnTo>
                <a:lnTo>
                  <a:pt x="7470" y="1889"/>
                </a:lnTo>
                <a:cubicBezTo>
                  <a:pt x="7226" y="1665"/>
                  <a:pt x="6942" y="1462"/>
                  <a:pt x="6617" y="1300"/>
                </a:cubicBezTo>
                <a:lnTo>
                  <a:pt x="6597" y="326"/>
                </a:lnTo>
                <a:lnTo>
                  <a:pt x="503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9" name="Google Shape;329;g129f10d90e5_0_0"/>
          <p:cNvSpPr/>
          <p:nvPr/>
        </p:nvSpPr>
        <p:spPr>
          <a:xfrm rot="5400000">
            <a:off x="7958592" y="1401809"/>
            <a:ext cx="162400" cy="162400"/>
          </a:xfrm>
          <a:custGeom>
            <a:avLst/>
            <a:gdLst/>
            <a:ahLst/>
            <a:cxnLst/>
            <a:rect l="l" t="t" r="r" b="b"/>
            <a:pathLst>
              <a:path w="6496" h="6496" extrusionOk="0">
                <a:moveTo>
                  <a:pt x="3239" y="2042"/>
                </a:moveTo>
                <a:cubicBezTo>
                  <a:pt x="3322" y="2042"/>
                  <a:pt x="3406" y="2052"/>
                  <a:pt x="3491" y="2071"/>
                </a:cubicBezTo>
                <a:cubicBezTo>
                  <a:pt x="4121" y="2213"/>
                  <a:pt x="4526" y="2822"/>
                  <a:pt x="4384" y="3451"/>
                </a:cubicBezTo>
                <a:cubicBezTo>
                  <a:pt x="4278" y="4002"/>
                  <a:pt x="3782" y="4367"/>
                  <a:pt x="3251" y="4367"/>
                </a:cubicBezTo>
                <a:cubicBezTo>
                  <a:pt x="3176" y="4367"/>
                  <a:pt x="3100" y="4359"/>
                  <a:pt x="3024" y="4344"/>
                </a:cubicBezTo>
                <a:cubicBezTo>
                  <a:pt x="2395" y="4202"/>
                  <a:pt x="1989" y="3593"/>
                  <a:pt x="2131" y="2964"/>
                </a:cubicBezTo>
                <a:cubicBezTo>
                  <a:pt x="2237" y="2420"/>
                  <a:pt x="2707" y="2042"/>
                  <a:pt x="3239" y="2042"/>
                </a:cubicBezTo>
                <a:close/>
                <a:moveTo>
                  <a:pt x="3390" y="0"/>
                </a:moveTo>
                <a:lnTo>
                  <a:pt x="3106" y="589"/>
                </a:lnTo>
                <a:cubicBezTo>
                  <a:pt x="2882" y="609"/>
                  <a:pt x="2639" y="650"/>
                  <a:pt x="2416" y="731"/>
                </a:cubicBezTo>
                <a:lnTo>
                  <a:pt x="1949" y="264"/>
                </a:lnTo>
                <a:lnTo>
                  <a:pt x="1056" y="853"/>
                </a:lnTo>
                <a:lnTo>
                  <a:pt x="1279" y="1462"/>
                </a:lnTo>
                <a:cubicBezTo>
                  <a:pt x="1116" y="1645"/>
                  <a:pt x="974" y="1827"/>
                  <a:pt x="873" y="2051"/>
                </a:cubicBezTo>
                <a:lnTo>
                  <a:pt x="223" y="2051"/>
                </a:lnTo>
                <a:lnTo>
                  <a:pt x="0" y="3106"/>
                </a:lnTo>
                <a:lnTo>
                  <a:pt x="589" y="3390"/>
                </a:lnTo>
                <a:cubicBezTo>
                  <a:pt x="609" y="3634"/>
                  <a:pt x="650" y="3857"/>
                  <a:pt x="711" y="4080"/>
                </a:cubicBezTo>
                <a:lnTo>
                  <a:pt x="264" y="4547"/>
                </a:lnTo>
                <a:lnTo>
                  <a:pt x="853" y="5461"/>
                </a:lnTo>
                <a:lnTo>
                  <a:pt x="1462" y="5217"/>
                </a:lnTo>
                <a:cubicBezTo>
                  <a:pt x="1624" y="5379"/>
                  <a:pt x="1827" y="5521"/>
                  <a:pt x="2050" y="5623"/>
                </a:cubicBezTo>
                <a:lnTo>
                  <a:pt x="2050" y="6272"/>
                </a:lnTo>
                <a:lnTo>
                  <a:pt x="3106" y="6496"/>
                </a:lnTo>
                <a:lnTo>
                  <a:pt x="3370" y="5907"/>
                </a:lnTo>
                <a:cubicBezTo>
                  <a:pt x="3613" y="5907"/>
                  <a:pt x="3857" y="5846"/>
                  <a:pt x="4080" y="5785"/>
                </a:cubicBezTo>
                <a:lnTo>
                  <a:pt x="4547" y="6232"/>
                </a:lnTo>
                <a:lnTo>
                  <a:pt x="5440" y="5643"/>
                </a:lnTo>
                <a:lnTo>
                  <a:pt x="5217" y="5034"/>
                </a:lnTo>
                <a:cubicBezTo>
                  <a:pt x="5379" y="4872"/>
                  <a:pt x="5521" y="4669"/>
                  <a:pt x="5623" y="4466"/>
                </a:cubicBezTo>
                <a:lnTo>
                  <a:pt x="6272" y="4446"/>
                </a:lnTo>
                <a:lnTo>
                  <a:pt x="6495" y="3390"/>
                </a:lnTo>
                <a:lnTo>
                  <a:pt x="5907" y="3126"/>
                </a:lnTo>
                <a:cubicBezTo>
                  <a:pt x="5886" y="2883"/>
                  <a:pt x="5846" y="2639"/>
                  <a:pt x="5785" y="2436"/>
                </a:cubicBezTo>
                <a:lnTo>
                  <a:pt x="6231" y="1969"/>
                </a:lnTo>
                <a:lnTo>
                  <a:pt x="5643" y="1056"/>
                </a:lnTo>
                <a:lnTo>
                  <a:pt x="5034" y="1279"/>
                </a:lnTo>
                <a:cubicBezTo>
                  <a:pt x="4851" y="1117"/>
                  <a:pt x="4669" y="995"/>
                  <a:pt x="4445" y="873"/>
                </a:cubicBezTo>
                <a:lnTo>
                  <a:pt x="4445" y="224"/>
                </a:lnTo>
                <a:lnTo>
                  <a:pt x="339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0" name="Google Shape;330;g129f10d90e5_0_0"/>
          <p:cNvSpPr/>
          <p:nvPr/>
        </p:nvSpPr>
        <p:spPr>
          <a:xfrm rot="5400000">
            <a:off x="7622405" y="1660846"/>
            <a:ext cx="333925" cy="333400"/>
          </a:xfrm>
          <a:custGeom>
            <a:avLst/>
            <a:gdLst/>
            <a:ahLst/>
            <a:cxnLst/>
            <a:rect l="l" t="t" r="r" b="b"/>
            <a:pathLst>
              <a:path w="13357" h="13336" extrusionOk="0">
                <a:moveTo>
                  <a:pt x="4385" y="6069"/>
                </a:moveTo>
                <a:cubicBezTo>
                  <a:pt x="4101" y="7348"/>
                  <a:pt x="4913" y="8606"/>
                  <a:pt x="6192" y="8891"/>
                </a:cubicBezTo>
                <a:cubicBezTo>
                  <a:pt x="7491" y="9175"/>
                  <a:pt x="8749" y="8363"/>
                  <a:pt x="9033" y="7064"/>
                </a:cubicBezTo>
                <a:cubicBezTo>
                  <a:pt x="9297" y="5785"/>
                  <a:pt x="8485" y="4527"/>
                  <a:pt x="7207" y="4242"/>
                </a:cubicBezTo>
                <a:cubicBezTo>
                  <a:pt x="5928" y="3958"/>
                  <a:pt x="4649" y="4770"/>
                  <a:pt x="4385" y="6069"/>
                </a:cubicBezTo>
                <a:close/>
                <a:moveTo>
                  <a:pt x="1828" y="4181"/>
                </a:moveTo>
                <a:cubicBezTo>
                  <a:pt x="2051" y="3735"/>
                  <a:pt x="2315" y="3349"/>
                  <a:pt x="2640" y="2984"/>
                </a:cubicBezTo>
                <a:lnTo>
                  <a:pt x="2193" y="1725"/>
                </a:lnTo>
                <a:lnTo>
                  <a:pt x="4040" y="528"/>
                </a:lnTo>
                <a:lnTo>
                  <a:pt x="5014" y="1462"/>
                </a:lnTo>
                <a:cubicBezTo>
                  <a:pt x="5461" y="1320"/>
                  <a:pt x="5948" y="1238"/>
                  <a:pt x="6435" y="1198"/>
                </a:cubicBezTo>
                <a:lnTo>
                  <a:pt x="7004" y="0"/>
                </a:lnTo>
                <a:lnTo>
                  <a:pt x="9155" y="467"/>
                </a:lnTo>
                <a:lnTo>
                  <a:pt x="9175" y="1807"/>
                </a:lnTo>
                <a:cubicBezTo>
                  <a:pt x="9602" y="2030"/>
                  <a:pt x="10008" y="2294"/>
                  <a:pt x="10353" y="2619"/>
                </a:cubicBezTo>
                <a:lnTo>
                  <a:pt x="11611" y="2172"/>
                </a:lnTo>
                <a:lnTo>
                  <a:pt x="12829" y="4039"/>
                </a:lnTo>
                <a:lnTo>
                  <a:pt x="11875" y="4993"/>
                </a:lnTo>
                <a:cubicBezTo>
                  <a:pt x="12037" y="5440"/>
                  <a:pt x="12119" y="5927"/>
                  <a:pt x="12139" y="6414"/>
                </a:cubicBezTo>
                <a:lnTo>
                  <a:pt x="13357" y="6983"/>
                </a:lnTo>
                <a:lnTo>
                  <a:pt x="12890" y="9134"/>
                </a:lnTo>
                <a:lnTo>
                  <a:pt x="11550" y="9154"/>
                </a:lnTo>
                <a:cubicBezTo>
                  <a:pt x="11327" y="9601"/>
                  <a:pt x="11043" y="9987"/>
                  <a:pt x="10718" y="10352"/>
                </a:cubicBezTo>
                <a:lnTo>
                  <a:pt x="11185" y="11610"/>
                </a:lnTo>
                <a:lnTo>
                  <a:pt x="9318" y="12808"/>
                </a:lnTo>
                <a:lnTo>
                  <a:pt x="8364" y="11874"/>
                </a:lnTo>
                <a:cubicBezTo>
                  <a:pt x="7897" y="12016"/>
                  <a:pt x="7430" y="12098"/>
                  <a:pt x="6943" y="12118"/>
                </a:cubicBezTo>
                <a:lnTo>
                  <a:pt x="6374" y="13336"/>
                </a:lnTo>
                <a:lnTo>
                  <a:pt x="4203" y="12869"/>
                </a:lnTo>
                <a:lnTo>
                  <a:pt x="4182" y="11529"/>
                </a:lnTo>
                <a:cubicBezTo>
                  <a:pt x="3756" y="11306"/>
                  <a:pt x="3350" y="11022"/>
                  <a:pt x="3005" y="10697"/>
                </a:cubicBezTo>
                <a:lnTo>
                  <a:pt x="1747" y="11164"/>
                </a:lnTo>
                <a:lnTo>
                  <a:pt x="549" y="9296"/>
                </a:lnTo>
                <a:lnTo>
                  <a:pt x="1483" y="8342"/>
                </a:lnTo>
                <a:cubicBezTo>
                  <a:pt x="1341" y="7896"/>
                  <a:pt x="1239" y="7409"/>
                  <a:pt x="1219" y="6922"/>
                </a:cubicBezTo>
                <a:lnTo>
                  <a:pt x="1" y="6353"/>
                </a:lnTo>
                <a:lnTo>
                  <a:pt x="488" y="418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1" name="Google Shape;331;g129f10d90e5_0_0"/>
          <p:cNvSpPr/>
          <p:nvPr/>
        </p:nvSpPr>
        <p:spPr>
          <a:xfrm rot="5400000">
            <a:off x="7631555" y="1332021"/>
            <a:ext cx="241550" cy="241075"/>
          </a:xfrm>
          <a:custGeom>
            <a:avLst/>
            <a:gdLst/>
            <a:ahLst/>
            <a:cxnLst/>
            <a:rect l="l" t="t" r="r" b="b"/>
            <a:pathLst>
              <a:path w="9662" h="9643" extrusionOk="0">
                <a:moveTo>
                  <a:pt x="4834" y="3027"/>
                </a:moveTo>
                <a:cubicBezTo>
                  <a:pt x="4953" y="3027"/>
                  <a:pt x="5075" y="3039"/>
                  <a:pt x="5196" y="3066"/>
                </a:cubicBezTo>
                <a:cubicBezTo>
                  <a:pt x="6130" y="3269"/>
                  <a:pt x="6719" y="4182"/>
                  <a:pt x="6516" y="5116"/>
                </a:cubicBezTo>
                <a:cubicBezTo>
                  <a:pt x="6357" y="5925"/>
                  <a:pt x="5650" y="6475"/>
                  <a:pt x="4856" y="6475"/>
                </a:cubicBezTo>
                <a:cubicBezTo>
                  <a:pt x="4734" y="6475"/>
                  <a:pt x="4610" y="6462"/>
                  <a:pt x="4486" y="6435"/>
                </a:cubicBezTo>
                <a:cubicBezTo>
                  <a:pt x="3552" y="6232"/>
                  <a:pt x="2964" y="5319"/>
                  <a:pt x="3166" y="4385"/>
                </a:cubicBezTo>
                <a:cubicBezTo>
                  <a:pt x="3325" y="3591"/>
                  <a:pt x="4037" y="3027"/>
                  <a:pt x="4834" y="3027"/>
                </a:cubicBezTo>
                <a:close/>
                <a:moveTo>
                  <a:pt x="5034" y="1"/>
                </a:moveTo>
                <a:lnTo>
                  <a:pt x="4628" y="874"/>
                </a:lnTo>
                <a:cubicBezTo>
                  <a:pt x="4283" y="894"/>
                  <a:pt x="3938" y="955"/>
                  <a:pt x="3593" y="1077"/>
                </a:cubicBezTo>
                <a:lnTo>
                  <a:pt x="2903" y="387"/>
                </a:lnTo>
                <a:lnTo>
                  <a:pt x="1563" y="1259"/>
                </a:lnTo>
                <a:lnTo>
                  <a:pt x="1888" y="2173"/>
                </a:lnTo>
                <a:cubicBezTo>
                  <a:pt x="1664" y="2437"/>
                  <a:pt x="1461" y="2721"/>
                  <a:pt x="1299" y="3025"/>
                </a:cubicBezTo>
                <a:lnTo>
                  <a:pt x="325" y="3046"/>
                </a:lnTo>
                <a:lnTo>
                  <a:pt x="0" y="4609"/>
                </a:lnTo>
                <a:lnTo>
                  <a:pt x="873" y="5014"/>
                </a:lnTo>
                <a:cubicBezTo>
                  <a:pt x="893" y="5380"/>
                  <a:pt x="954" y="5725"/>
                  <a:pt x="1076" y="6050"/>
                </a:cubicBezTo>
                <a:lnTo>
                  <a:pt x="386" y="6740"/>
                </a:lnTo>
                <a:lnTo>
                  <a:pt x="1259" y="8100"/>
                </a:lnTo>
                <a:lnTo>
                  <a:pt x="2172" y="7755"/>
                </a:lnTo>
                <a:cubicBezTo>
                  <a:pt x="2436" y="7978"/>
                  <a:pt x="2720" y="8181"/>
                  <a:pt x="3045" y="8343"/>
                </a:cubicBezTo>
                <a:lnTo>
                  <a:pt x="3045" y="9318"/>
                </a:lnTo>
                <a:lnTo>
                  <a:pt x="4628" y="9642"/>
                </a:lnTo>
                <a:lnTo>
                  <a:pt x="5034" y="8770"/>
                </a:lnTo>
                <a:cubicBezTo>
                  <a:pt x="5379" y="8749"/>
                  <a:pt x="5724" y="8688"/>
                  <a:pt x="6049" y="8587"/>
                </a:cubicBezTo>
                <a:lnTo>
                  <a:pt x="6739" y="9257"/>
                </a:lnTo>
                <a:lnTo>
                  <a:pt x="8099" y="8384"/>
                </a:lnTo>
                <a:lnTo>
                  <a:pt x="7754" y="7470"/>
                </a:lnTo>
                <a:cubicBezTo>
                  <a:pt x="7997" y="7227"/>
                  <a:pt x="8180" y="6922"/>
                  <a:pt x="8342" y="6618"/>
                </a:cubicBezTo>
                <a:lnTo>
                  <a:pt x="9317" y="6598"/>
                </a:lnTo>
                <a:lnTo>
                  <a:pt x="9662" y="5035"/>
                </a:lnTo>
                <a:lnTo>
                  <a:pt x="8769" y="4629"/>
                </a:lnTo>
                <a:cubicBezTo>
                  <a:pt x="8748" y="4263"/>
                  <a:pt x="8687" y="3918"/>
                  <a:pt x="8586" y="3594"/>
                </a:cubicBezTo>
                <a:lnTo>
                  <a:pt x="9256" y="2904"/>
                </a:lnTo>
                <a:lnTo>
                  <a:pt x="8383" y="1564"/>
                </a:lnTo>
                <a:lnTo>
                  <a:pt x="7470" y="1889"/>
                </a:lnTo>
                <a:cubicBezTo>
                  <a:pt x="7226" y="1665"/>
                  <a:pt x="6942" y="1462"/>
                  <a:pt x="6617" y="1300"/>
                </a:cubicBezTo>
                <a:lnTo>
                  <a:pt x="6597" y="326"/>
                </a:lnTo>
                <a:lnTo>
                  <a:pt x="5034" y="1"/>
                </a:lnTo>
                <a:close/>
              </a:path>
            </a:pathLst>
          </a:custGeom>
          <a:solidFill>
            <a:srgbClr val="2B34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2" name="Google Shape;332;g129f10d90e5_0_0"/>
          <p:cNvSpPr txBox="1"/>
          <p:nvPr/>
        </p:nvSpPr>
        <p:spPr>
          <a:xfrm>
            <a:off x="1034324" y="1430175"/>
            <a:ext cx="3978600" cy="328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500"/>
              <a:buFont typeface="Arial" panose="020B0604020202020204"/>
              <a:buNone/>
            </a:pPr>
            <a:r>
              <a:rPr lang="en-US" sz="2500">
                <a:solidFill>
                  <a:schemeClr val="accent2"/>
                </a:solidFill>
                <a:latin typeface="Bebas Neue" panose="020B0606020202050201"/>
                <a:ea typeface="Bebas Neue" panose="020B0606020202050201"/>
                <a:cs typeface="Bebas Neue" panose="020B0606020202050201"/>
                <a:sym typeface="Bebas Neue" panose="020B0606020202050201"/>
              </a:rPr>
              <a:t>MEMBER</a:t>
            </a:r>
            <a:r>
              <a:rPr lang="en-US" sz="2500" b="0" i="0" u="none" strike="noStrike" cap="none">
                <a:solidFill>
                  <a:schemeClr val="accent2"/>
                </a:solidFill>
                <a:latin typeface="Bebas Neue" panose="020B0606020202050201"/>
                <a:ea typeface="Bebas Neue" panose="020B0606020202050201"/>
                <a:cs typeface="Bebas Neue" panose="020B0606020202050201"/>
                <a:sym typeface="Bebas Neue" panose="020B0606020202050201"/>
              </a:rPr>
              <a:t> 1</a:t>
            </a:r>
            <a:endParaRPr sz="2500" b="0" i="0" u="none" strike="noStrike" cap="none">
              <a:solidFill>
                <a:schemeClr val="accent2"/>
              </a:solidFill>
              <a:latin typeface="Bebas Neue" panose="020B0606020202050201"/>
              <a:ea typeface="Bebas Neue" panose="020B0606020202050201"/>
              <a:cs typeface="Bebas Neue" panose="020B0606020202050201"/>
              <a:sym typeface="Bebas Neue" panose="020B0606020202050201"/>
            </a:endParaRPr>
          </a:p>
        </p:txBody>
      </p:sp>
      <p:sp>
        <p:nvSpPr>
          <p:cNvPr id="333" name="Google Shape;333;g129f10d90e5_0_0"/>
          <p:cNvSpPr txBox="1"/>
          <p:nvPr/>
        </p:nvSpPr>
        <p:spPr>
          <a:xfrm>
            <a:off x="1034325" y="1745550"/>
            <a:ext cx="3978600" cy="386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a:solidFill>
                  <a:schemeClr val="accent2"/>
                </a:solidFill>
                <a:latin typeface="Raleway Medium"/>
                <a:ea typeface="Raleway Medium"/>
                <a:cs typeface="Raleway Medium"/>
                <a:sym typeface="Raleway Medium"/>
              </a:rPr>
              <a:t>Trần Thanh Ngọc - 19119204</a:t>
            </a:r>
            <a:endParaRPr sz="1400" b="0" i="0" u="none" strike="noStrike" cap="none">
              <a:solidFill>
                <a:schemeClr val="accent2"/>
              </a:solidFill>
              <a:latin typeface="Raleway Medium"/>
              <a:ea typeface="Raleway Medium"/>
              <a:cs typeface="Raleway Medium"/>
              <a:sym typeface="Raleway Medium"/>
            </a:endParaRPr>
          </a:p>
        </p:txBody>
      </p:sp>
      <p:sp>
        <p:nvSpPr>
          <p:cNvPr id="334" name="Google Shape;334;g129f10d90e5_0_0"/>
          <p:cNvSpPr txBox="1"/>
          <p:nvPr/>
        </p:nvSpPr>
        <p:spPr>
          <a:xfrm>
            <a:off x="1034324" y="2282228"/>
            <a:ext cx="3978600" cy="328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500"/>
              <a:buFont typeface="Arial" panose="020B0604020202020204"/>
              <a:buNone/>
            </a:pPr>
            <a:r>
              <a:rPr lang="en-US" sz="2500">
                <a:solidFill>
                  <a:schemeClr val="accent2"/>
                </a:solidFill>
                <a:latin typeface="Bebas Neue" panose="020B0606020202050201"/>
                <a:ea typeface="Bebas Neue" panose="020B0606020202050201"/>
                <a:cs typeface="Bebas Neue" panose="020B0606020202050201"/>
                <a:sym typeface="Bebas Neue" panose="020B0606020202050201"/>
              </a:rPr>
              <a:t>MEMBER</a:t>
            </a:r>
            <a:r>
              <a:rPr lang="en-US" sz="2500" b="0" i="0" u="none" strike="noStrike" cap="none">
                <a:solidFill>
                  <a:schemeClr val="accent2"/>
                </a:solidFill>
                <a:latin typeface="Bebas Neue" panose="020B0606020202050201"/>
                <a:ea typeface="Bebas Neue" panose="020B0606020202050201"/>
                <a:cs typeface="Bebas Neue" panose="020B0606020202050201"/>
                <a:sym typeface="Bebas Neue" panose="020B0606020202050201"/>
              </a:rPr>
              <a:t> 2</a:t>
            </a:r>
            <a:endParaRPr sz="2500" b="0" i="0" u="none" strike="noStrike" cap="none">
              <a:solidFill>
                <a:schemeClr val="accent2"/>
              </a:solidFill>
              <a:latin typeface="Bebas Neue" panose="020B0606020202050201"/>
              <a:ea typeface="Bebas Neue" panose="020B0606020202050201"/>
              <a:cs typeface="Bebas Neue" panose="020B0606020202050201"/>
              <a:sym typeface="Bebas Neue" panose="020B0606020202050201"/>
            </a:endParaRPr>
          </a:p>
        </p:txBody>
      </p:sp>
      <p:sp>
        <p:nvSpPr>
          <p:cNvPr id="335" name="Google Shape;335;g129f10d90e5_0_0"/>
          <p:cNvSpPr txBox="1"/>
          <p:nvPr/>
        </p:nvSpPr>
        <p:spPr>
          <a:xfrm>
            <a:off x="1034324" y="2597604"/>
            <a:ext cx="3978600" cy="384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a:solidFill>
                  <a:schemeClr val="accent2"/>
                </a:solidFill>
                <a:latin typeface="Raleway Medium"/>
                <a:ea typeface="Raleway Medium"/>
                <a:cs typeface="Raleway Medium"/>
                <a:sym typeface="Raleway Medium"/>
              </a:rPr>
              <a:t>Phan Công Danh - 19119160</a:t>
            </a:r>
            <a:endParaRPr sz="1400" b="0" i="0" u="none" strike="noStrike" cap="none">
              <a:solidFill>
                <a:schemeClr val="accent2"/>
              </a:solidFill>
              <a:latin typeface="Raleway Medium"/>
              <a:ea typeface="Raleway Medium"/>
              <a:cs typeface="Raleway Medium"/>
              <a:sym typeface="Raleway Medium"/>
            </a:endParaRPr>
          </a:p>
        </p:txBody>
      </p:sp>
      <p:grpSp>
        <p:nvGrpSpPr>
          <p:cNvPr id="336" name="Google Shape;336;g129f10d90e5_0_0"/>
          <p:cNvGrpSpPr/>
          <p:nvPr/>
        </p:nvGrpSpPr>
        <p:grpSpPr>
          <a:xfrm>
            <a:off x="1865980" y="633233"/>
            <a:ext cx="772605" cy="196301"/>
            <a:chOff x="2641350" y="846250"/>
            <a:chExt cx="413600" cy="105075"/>
          </a:xfrm>
        </p:grpSpPr>
        <p:sp>
          <p:nvSpPr>
            <p:cNvPr id="337" name="Google Shape;337;g129f10d90e5_0_0"/>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8" name="Google Shape;338;g129f10d90e5_0_0"/>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9" name="Google Shape;339;g129f10d90e5_0_0"/>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0" name="Google Shape;340;g129f10d90e5_0_0"/>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41" name="Google Shape;341;g129f10d90e5_0_0"/>
          <p:cNvGrpSpPr/>
          <p:nvPr/>
        </p:nvGrpSpPr>
        <p:grpSpPr>
          <a:xfrm rot="10800000">
            <a:off x="6514182" y="633231"/>
            <a:ext cx="772605" cy="196301"/>
            <a:chOff x="2641350" y="846250"/>
            <a:chExt cx="413600" cy="105075"/>
          </a:xfrm>
        </p:grpSpPr>
        <p:sp>
          <p:nvSpPr>
            <p:cNvPr id="342" name="Google Shape;342;g129f10d90e5_0_0"/>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3" name="Google Shape;343;g129f10d90e5_0_0"/>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4" name="Google Shape;344;g129f10d90e5_0_0"/>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5" name="Google Shape;345;g129f10d90e5_0_0"/>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346" name="Google Shape;346;g129f10d90e5_0_0"/>
          <p:cNvSpPr txBox="1"/>
          <p:nvPr/>
        </p:nvSpPr>
        <p:spPr>
          <a:xfrm>
            <a:off x="1034324" y="3142800"/>
            <a:ext cx="3978600" cy="328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500"/>
              <a:buFont typeface="Arial" panose="020B0604020202020204"/>
              <a:buNone/>
            </a:pPr>
            <a:r>
              <a:rPr lang="en-US" sz="2500">
                <a:solidFill>
                  <a:schemeClr val="accent2"/>
                </a:solidFill>
                <a:latin typeface="Bebas Neue" panose="020B0606020202050201"/>
                <a:ea typeface="Bebas Neue" panose="020B0606020202050201"/>
                <a:cs typeface="Bebas Neue" panose="020B0606020202050201"/>
                <a:sym typeface="Bebas Neue" panose="020B0606020202050201"/>
              </a:rPr>
              <a:t>MEMBER</a:t>
            </a:r>
            <a:r>
              <a:rPr lang="en-US" sz="2500" b="0" i="0" u="none" strike="noStrike" cap="none">
                <a:solidFill>
                  <a:schemeClr val="accent2"/>
                </a:solidFill>
                <a:latin typeface="Bebas Neue" panose="020B0606020202050201"/>
                <a:ea typeface="Bebas Neue" panose="020B0606020202050201"/>
                <a:cs typeface="Bebas Neue" panose="020B0606020202050201"/>
                <a:sym typeface="Bebas Neue" panose="020B0606020202050201"/>
              </a:rPr>
              <a:t> 3</a:t>
            </a:r>
            <a:endParaRPr sz="2500" b="0" i="0" u="none" strike="noStrike" cap="none">
              <a:solidFill>
                <a:schemeClr val="accent2"/>
              </a:solidFill>
              <a:latin typeface="Bebas Neue" panose="020B0606020202050201"/>
              <a:ea typeface="Bebas Neue" panose="020B0606020202050201"/>
              <a:cs typeface="Bebas Neue" panose="020B0606020202050201"/>
              <a:sym typeface="Bebas Neue" panose="020B0606020202050201"/>
            </a:endParaRPr>
          </a:p>
        </p:txBody>
      </p:sp>
      <p:sp>
        <p:nvSpPr>
          <p:cNvPr id="347" name="Google Shape;347;g129f10d90e5_0_0"/>
          <p:cNvSpPr txBox="1"/>
          <p:nvPr/>
        </p:nvSpPr>
        <p:spPr>
          <a:xfrm>
            <a:off x="1034325" y="3458175"/>
            <a:ext cx="3978600" cy="386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a:solidFill>
                  <a:schemeClr val="accent2"/>
                </a:solidFill>
                <a:latin typeface="Raleway Medium"/>
                <a:ea typeface="Raleway Medium"/>
                <a:cs typeface="Raleway Medium"/>
                <a:sym typeface="Raleway Medium"/>
              </a:rPr>
              <a:t>Võ Minh Hậu - 19119174</a:t>
            </a:r>
            <a:endParaRPr sz="1400" b="0" i="0" u="none" strike="noStrike" cap="none">
              <a:solidFill>
                <a:schemeClr val="accent2"/>
              </a:solidFill>
              <a:latin typeface="Raleway Medium"/>
              <a:ea typeface="Raleway Medium"/>
              <a:cs typeface="Raleway Medium"/>
              <a:sym typeface="Raleway Medium"/>
            </a:endParaRPr>
          </a:p>
        </p:txBody>
      </p:sp>
      <p:sp>
        <p:nvSpPr>
          <p:cNvPr id="348" name="Google Shape;348;g129f10d90e5_0_0"/>
          <p:cNvSpPr txBox="1"/>
          <p:nvPr/>
        </p:nvSpPr>
        <p:spPr>
          <a:xfrm>
            <a:off x="1034324" y="3994853"/>
            <a:ext cx="3978600" cy="328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500"/>
              <a:buFont typeface="Arial" panose="020B0604020202020204"/>
              <a:buNone/>
            </a:pPr>
            <a:r>
              <a:rPr lang="en-US" sz="2500">
                <a:solidFill>
                  <a:schemeClr val="accent2"/>
                </a:solidFill>
                <a:latin typeface="Bebas Neue" panose="020B0606020202050201"/>
                <a:ea typeface="Bebas Neue" panose="020B0606020202050201"/>
                <a:cs typeface="Bebas Neue" panose="020B0606020202050201"/>
                <a:sym typeface="Bebas Neue" panose="020B0606020202050201"/>
              </a:rPr>
              <a:t>MEMBER</a:t>
            </a:r>
            <a:r>
              <a:rPr lang="en-US" sz="2500" b="0" i="0" u="none" strike="noStrike" cap="none">
                <a:solidFill>
                  <a:schemeClr val="accent2"/>
                </a:solidFill>
                <a:latin typeface="Bebas Neue" panose="020B0606020202050201"/>
                <a:ea typeface="Bebas Neue" panose="020B0606020202050201"/>
                <a:cs typeface="Bebas Neue" panose="020B0606020202050201"/>
                <a:sym typeface="Bebas Neue" panose="020B0606020202050201"/>
              </a:rPr>
              <a:t> 4</a:t>
            </a:r>
            <a:endParaRPr sz="2500" b="0" i="0" u="none" strike="noStrike" cap="none">
              <a:solidFill>
                <a:schemeClr val="accent2"/>
              </a:solidFill>
              <a:latin typeface="Bebas Neue" panose="020B0606020202050201"/>
              <a:ea typeface="Bebas Neue" panose="020B0606020202050201"/>
              <a:cs typeface="Bebas Neue" panose="020B0606020202050201"/>
              <a:sym typeface="Bebas Neue" panose="020B0606020202050201"/>
            </a:endParaRPr>
          </a:p>
        </p:txBody>
      </p:sp>
      <p:sp>
        <p:nvSpPr>
          <p:cNvPr id="349" name="Google Shape;349;g129f10d90e5_0_0"/>
          <p:cNvSpPr txBox="1"/>
          <p:nvPr/>
        </p:nvSpPr>
        <p:spPr>
          <a:xfrm>
            <a:off x="1034324" y="4310229"/>
            <a:ext cx="3978600" cy="38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hlink"/>
              </a:buClr>
              <a:buSzPts val="1400"/>
              <a:buFont typeface="Arial" panose="020B0604020202020204"/>
              <a:buNone/>
            </a:pPr>
            <a:r>
              <a:rPr lang="en-US">
                <a:solidFill>
                  <a:schemeClr val="accent2"/>
                </a:solidFill>
                <a:latin typeface="Raleway Medium"/>
                <a:ea typeface="Raleway Medium"/>
                <a:cs typeface="Raleway Medium"/>
                <a:sym typeface="Raleway Medium"/>
              </a:rPr>
              <a:t>Phạm Hải Nguyên - 19119205</a:t>
            </a:r>
            <a:endParaRPr sz="1400" b="0" i="0" u="none" strike="noStrike" cap="none">
              <a:solidFill>
                <a:schemeClr val="accent2"/>
              </a:solidFill>
              <a:latin typeface="Raleway Medium"/>
              <a:ea typeface="Raleway Medium"/>
              <a:cs typeface="Raleway Medium"/>
              <a:sym typeface="Raleway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8"/>
          <p:cNvSpPr/>
          <p:nvPr/>
        </p:nvSpPr>
        <p:spPr>
          <a:xfrm>
            <a:off x="715100" y="535000"/>
            <a:ext cx="4107600" cy="4073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96" name="Google Shape;696;p8"/>
          <p:cNvSpPr txBox="1">
            <a:spLocks noGrp="1"/>
          </p:cNvSpPr>
          <p:nvPr>
            <p:ph type="title"/>
          </p:nvPr>
        </p:nvSpPr>
        <p:spPr>
          <a:xfrm>
            <a:off x="896000" y="1424283"/>
            <a:ext cx="36759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en-US"/>
              <a:t>MODEL</a:t>
            </a:r>
          </a:p>
        </p:txBody>
      </p:sp>
      <p:grpSp>
        <p:nvGrpSpPr>
          <p:cNvPr id="697" name="Google Shape;697;p8"/>
          <p:cNvGrpSpPr/>
          <p:nvPr/>
        </p:nvGrpSpPr>
        <p:grpSpPr>
          <a:xfrm rot="10800000">
            <a:off x="-369275" y="3791020"/>
            <a:ext cx="2159530" cy="548628"/>
            <a:chOff x="2641350" y="846250"/>
            <a:chExt cx="413600" cy="105075"/>
          </a:xfrm>
        </p:grpSpPr>
        <p:sp>
          <p:nvSpPr>
            <p:cNvPr id="698" name="Google Shape;698;p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99" name="Google Shape;699;p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00" name="Google Shape;700;p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01" name="Google Shape;701;p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702" name="Google Shape;702;p8"/>
          <p:cNvSpPr/>
          <p:nvPr/>
        </p:nvSpPr>
        <p:spPr>
          <a:xfrm>
            <a:off x="2728800" y="373100"/>
            <a:ext cx="998400" cy="998400"/>
          </a:xfrm>
          <a:prstGeom prst="ellipse">
            <a:avLst/>
          </a:prstGeom>
          <a:solidFill>
            <a:srgbClr val="718AC6">
              <a:alpha val="376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703" name="Google Shape;703;p8"/>
          <p:cNvGrpSpPr/>
          <p:nvPr/>
        </p:nvGrpSpPr>
        <p:grpSpPr>
          <a:xfrm>
            <a:off x="3244262" y="1234916"/>
            <a:ext cx="537556" cy="136576"/>
            <a:chOff x="2641350" y="846250"/>
            <a:chExt cx="413600" cy="105075"/>
          </a:xfrm>
        </p:grpSpPr>
        <p:sp>
          <p:nvSpPr>
            <p:cNvPr id="704" name="Google Shape;704;p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05" name="Google Shape;705;p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06" name="Google Shape;706;p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07" name="Google Shape;707;p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708" name="Google Shape;708;p8"/>
          <p:cNvSpPr txBox="1">
            <a:spLocks noGrp="1"/>
          </p:cNvSpPr>
          <p:nvPr>
            <p:ph type="body" idx="1"/>
          </p:nvPr>
        </p:nvSpPr>
        <p:spPr>
          <a:xfrm>
            <a:off x="896000" y="2179726"/>
            <a:ext cx="3675900" cy="13143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400"/>
              <a:buNone/>
            </a:pPr>
            <a:r>
              <a:rPr lang="en-US"/>
              <a:t>Khi một neural bị loại khỏi mô hình, nó sẽ không được tham gia vào quá trình lan truyền tiến hoặc lan truyền ngược. Cho nên, mỗi giá trị input sẽ đi qua một kiến trúc mạng khác nhau</a:t>
            </a:r>
          </a:p>
        </p:txBody>
      </p:sp>
      <p:pic>
        <p:nvPicPr>
          <p:cNvPr id="709" name="Google Shape;709;p8" descr="drop out"/>
          <p:cNvPicPr preferRelativeResize="0"/>
          <p:nvPr/>
        </p:nvPicPr>
        <p:blipFill rotWithShape="1">
          <a:blip r:embed="rId3">
            <a:alphaModFix amt="92000"/>
          </a:blip>
          <a:srcRect/>
          <a:stretch>
            <a:fillRect/>
          </a:stretch>
        </p:blipFill>
        <p:spPr>
          <a:xfrm>
            <a:off x="4966325" y="535000"/>
            <a:ext cx="3767775" cy="2021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g129c337a560_2_0"/>
          <p:cNvSpPr txBox="1">
            <a:spLocks noGrp="1"/>
          </p:cNvSpPr>
          <p:nvPr>
            <p:ph type="ctrTitle"/>
          </p:nvPr>
        </p:nvSpPr>
        <p:spPr>
          <a:xfrm>
            <a:off x="2429950" y="723341"/>
            <a:ext cx="4284000" cy="99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US"/>
              <a:t>THANKS</a:t>
            </a:r>
          </a:p>
        </p:txBody>
      </p:sp>
      <p:sp>
        <p:nvSpPr>
          <p:cNvPr id="715" name="Google Shape;715;g129c337a560_2_0"/>
          <p:cNvSpPr txBox="1">
            <a:spLocks noGrp="1"/>
          </p:cNvSpPr>
          <p:nvPr>
            <p:ph type="subTitle" idx="1"/>
          </p:nvPr>
        </p:nvSpPr>
        <p:spPr>
          <a:xfrm>
            <a:off x="2687700" y="2227616"/>
            <a:ext cx="3778800" cy="1279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CẢM ƠN THẦY ĐÃ THEO DÕI!</a:t>
            </a:r>
            <a:endParaRPr>
              <a:solidFill>
                <a:schemeClr val="accent2"/>
              </a:solidFill>
            </a:endParaRPr>
          </a:p>
        </p:txBody>
      </p:sp>
      <p:sp>
        <p:nvSpPr>
          <p:cNvPr id="716" name="Google Shape;716;g129c337a560_2_0"/>
          <p:cNvSpPr/>
          <p:nvPr/>
        </p:nvSpPr>
        <p:spPr>
          <a:xfrm>
            <a:off x="3875209" y="1812301"/>
            <a:ext cx="395494" cy="395494"/>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717" name="Google Shape;717;g129c337a560_2_0"/>
          <p:cNvGrpSpPr/>
          <p:nvPr/>
        </p:nvGrpSpPr>
        <p:grpSpPr>
          <a:xfrm>
            <a:off x="4380498" y="1812112"/>
            <a:ext cx="395504" cy="395464"/>
            <a:chOff x="812101" y="2571761"/>
            <a:chExt cx="417066" cy="417024"/>
          </a:xfrm>
        </p:grpSpPr>
        <p:sp>
          <p:nvSpPr>
            <p:cNvPr id="718" name="Google Shape;718;g129c337a560_2_0"/>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19" name="Google Shape;719;g129c337a560_2_0"/>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20" name="Google Shape;720;g129c337a560_2_0"/>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21" name="Google Shape;721;g129c337a560_2_0"/>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722" name="Google Shape;722;g129c337a560_2_0"/>
          <p:cNvGrpSpPr/>
          <p:nvPr/>
        </p:nvGrpSpPr>
        <p:grpSpPr>
          <a:xfrm>
            <a:off x="4885853" y="1812112"/>
            <a:ext cx="395464" cy="395464"/>
            <a:chOff x="1323129" y="2571761"/>
            <a:chExt cx="417024" cy="417024"/>
          </a:xfrm>
        </p:grpSpPr>
        <p:sp>
          <p:nvSpPr>
            <p:cNvPr id="723" name="Google Shape;723;g129c337a560_2_0"/>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24" name="Google Shape;724;g129c337a560_2_0"/>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25" name="Google Shape;725;g129c337a560_2_0"/>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26" name="Google Shape;726;g129c337a560_2_0"/>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727" name="Google Shape;727;g129c337a560_2_0"/>
          <p:cNvSpPr txBox="1"/>
          <p:nvPr/>
        </p:nvSpPr>
        <p:spPr>
          <a:xfrm>
            <a:off x="3296050" y="4147574"/>
            <a:ext cx="2551800" cy="306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hlink"/>
              </a:buClr>
              <a:buSzPts val="1100"/>
              <a:buFont typeface="Arial" panose="020B0604020202020204"/>
              <a:buNone/>
            </a:pPr>
            <a:r>
              <a:rPr lang="en-US" sz="1100" b="0" i="0" u="none" strike="noStrike" cap="none">
                <a:solidFill>
                  <a:schemeClr val="dk1"/>
                </a:solidFill>
                <a:latin typeface="Raleway"/>
                <a:ea typeface="Raleway"/>
                <a:cs typeface="Raleway"/>
                <a:sym typeface="Raleway"/>
              </a:rPr>
              <a:t>Please keep this slide for attribution</a:t>
            </a:r>
            <a:endParaRPr sz="1100" b="0" i="0" u="none" strike="noStrike" cap="none">
              <a:solidFill>
                <a:schemeClr val="dk1"/>
              </a:solidFill>
              <a:latin typeface="Raleway"/>
              <a:ea typeface="Raleway"/>
              <a:cs typeface="Raleway"/>
              <a:sym typeface="Raleway"/>
            </a:endParaRPr>
          </a:p>
          <a:p>
            <a:pPr marL="0" marR="0" lvl="0" indent="0" algn="l" rtl="0">
              <a:lnSpc>
                <a:spcPct val="100000"/>
              </a:lnSpc>
              <a:spcBef>
                <a:spcPts val="0"/>
              </a:spcBef>
              <a:spcAft>
                <a:spcPts val="0"/>
              </a:spcAft>
              <a:buClr>
                <a:schemeClr val="hlink"/>
              </a:buClr>
              <a:buSzPts val="1100"/>
              <a:buFont typeface="Arial" panose="020B0604020202020204"/>
              <a:buNone/>
            </a:pPr>
            <a:endParaRPr sz="1100" b="0" i="0" u="none" strike="noStrike" cap="none">
              <a:solidFill>
                <a:schemeClr val="dk1"/>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1100"/>
              <a:buFont typeface="Arial" panose="020B0604020202020204"/>
              <a:buNone/>
            </a:pPr>
            <a:endParaRPr sz="1100" b="0" i="0" u="none" strike="noStrike" cap="none">
              <a:solidFill>
                <a:schemeClr val="dk1"/>
              </a:solidFill>
              <a:latin typeface="Raleway"/>
              <a:ea typeface="Raleway"/>
              <a:cs typeface="Raleway"/>
              <a:sym typeface="Raleway"/>
            </a:endParaRPr>
          </a:p>
        </p:txBody>
      </p:sp>
      <p:sp>
        <p:nvSpPr>
          <p:cNvPr id="728" name="Google Shape;728;g129c337a560_2_0"/>
          <p:cNvSpPr/>
          <p:nvPr/>
        </p:nvSpPr>
        <p:spPr>
          <a:xfrm>
            <a:off x="2728800" y="373100"/>
            <a:ext cx="998400" cy="998400"/>
          </a:xfrm>
          <a:prstGeom prst="ellipse">
            <a:avLst/>
          </a:prstGeom>
          <a:solidFill>
            <a:srgbClr val="718AC6">
              <a:alpha val="3804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729" name="Google Shape;729;g129c337a560_2_0"/>
          <p:cNvGrpSpPr/>
          <p:nvPr/>
        </p:nvGrpSpPr>
        <p:grpSpPr>
          <a:xfrm>
            <a:off x="-267175" y="1108580"/>
            <a:ext cx="3397850" cy="187275"/>
            <a:chOff x="-3237675" y="-1132050"/>
            <a:chExt cx="3397850" cy="187275"/>
          </a:xfrm>
        </p:grpSpPr>
        <p:sp>
          <p:nvSpPr>
            <p:cNvPr id="730" name="Google Shape;730;g129c337a560_2_0"/>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1" name="Google Shape;731;g129c337a560_2_0"/>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2" name="Google Shape;732;g129c337a560_2_0"/>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3" name="Google Shape;733;g129c337a560_2_0"/>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4" name="Google Shape;734;g129c337a560_2_0"/>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5" name="Google Shape;735;g129c337a560_2_0"/>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6" name="Google Shape;736;g129c337a560_2_0"/>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7" name="Google Shape;737;g129c337a560_2_0"/>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8" name="Google Shape;738;g129c337a560_2_0"/>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739" name="Google Shape;739;g129c337a560_2_0"/>
          <p:cNvSpPr/>
          <p:nvPr/>
        </p:nvSpPr>
        <p:spPr>
          <a:xfrm>
            <a:off x="2494125" y="3425550"/>
            <a:ext cx="4284000" cy="11178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
          <p:cNvSpPr/>
          <p:nvPr/>
        </p:nvSpPr>
        <p:spPr>
          <a:xfrm>
            <a:off x="6037030" y="29227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5" name="Google Shape;355;p2"/>
          <p:cNvSpPr/>
          <p:nvPr/>
        </p:nvSpPr>
        <p:spPr>
          <a:xfrm>
            <a:off x="6037192" y="10596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6" name="Google Shape;356;p2"/>
          <p:cNvSpPr/>
          <p:nvPr/>
        </p:nvSpPr>
        <p:spPr>
          <a:xfrm>
            <a:off x="3336004" y="29227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7" name="Google Shape;357;p2"/>
          <p:cNvSpPr/>
          <p:nvPr/>
        </p:nvSpPr>
        <p:spPr>
          <a:xfrm>
            <a:off x="3336167" y="10596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8" name="Google Shape;358;p2"/>
          <p:cNvSpPr/>
          <p:nvPr/>
        </p:nvSpPr>
        <p:spPr>
          <a:xfrm>
            <a:off x="623637" y="29227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9" name="Google Shape;359;p2"/>
          <p:cNvSpPr/>
          <p:nvPr/>
        </p:nvSpPr>
        <p:spPr>
          <a:xfrm>
            <a:off x="623800" y="10596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0" name="Google Shape;360;p2"/>
          <p:cNvSpPr txBox="1">
            <a:spLocks noGrp="1"/>
          </p:cNvSpPr>
          <p:nvPr>
            <p:ph type="title"/>
          </p:nvPr>
        </p:nvSpPr>
        <p:spPr>
          <a:xfrm>
            <a:off x="720000" y="1621208"/>
            <a:ext cx="2336400" cy="722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US"/>
              <a:t>INPUT</a:t>
            </a:r>
          </a:p>
          <a:p>
            <a:pPr marL="0" lvl="0" indent="0" algn="l" rtl="0">
              <a:lnSpc>
                <a:spcPct val="100000"/>
              </a:lnSpc>
              <a:spcBef>
                <a:spcPts val="0"/>
              </a:spcBef>
              <a:spcAft>
                <a:spcPts val="0"/>
              </a:spcAft>
              <a:buSzPts val="2400"/>
              <a:buNone/>
            </a:pPr>
            <a:endParaRPr lang="en-US"/>
          </a:p>
        </p:txBody>
      </p:sp>
      <p:sp>
        <p:nvSpPr>
          <p:cNvPr id="361" name="Google Shape;361;p2"/>
          <p:cNvSpPr txBox="1">
            <a:spLocks noGrp="1"/>
          </p:cNvSpPr>
          <p:nvPr>
            <p:ph type="title" idx="2"/>
          </p:nvPr>
        </p:nvSpPr>
        <p:spPr>
          <a:xfrm>
            <a:off x="720000" y="1158483"/>
            <a:ext cx="924600" cy="412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000"/>
              <a:buNone/>
            </a:pPr>
            <a:r>
              <a:rPr lang="en-US"/>
              <a:t>01.</a:t>
            </a:r>
          </a:p>
        </p:txBody>
      </p:sp>
      <p:sp>
        <p:nvSpPr>
          <p:cNvPr id="362" name="Google Shape;362;p2"/>
          <p:cNvSpPr txBox="1">
            <a:spLocks noGrp="1"/>
          </p:cNvSpPr>
          <p:nvPr>
            <p:ph type="title" idx="3"/>
          </p:nvPr>
        </p:nvSpPr>
        <p:spPr>
          <a:xfrm>
            <a:off x="3403800" y="1621216"/>
            <a:ext cx="2336400" cy="72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hlink"/>
              </a:buClr>
              <a:buSzPts val="2400"/>
              <a:buFont typeface="Arial" panose="020B0604020202020204"/>
              <a:buNone/>
            </a:pPr>
            <a:r>
              <a:rPr lang="en-US"/>
              <a:t>AlEXNET ARCHITECTURE</a:t>
            </a:r>
          </a:p>
        </p:txBody>
      </p:sp>
      <p:sp>
        <p:nvSpPr>
          <p:cNvPr id="363" name="Google Shape;363;p2"/>
          <p:cNvSpPr txBox="1">
            <a:spLocks noGrp="1"/>
          </p:cNvSpPr>
          <p:nvPr>
            <p:ph type="title" idx="4"/>
          </p:nvPr>
        </p:nvSpPr>
        <p:spPr>
          <a:xfrm>
            <a:off x="3403800" y="1158483"/>
            <a:ext cx="923400" cy="412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000"/>
              <a:buNone/>
            </a:pPr>
            <a:r>
              <a:rPr lang="en-US"/>
              <a:t>02.</a:t>
            </a:r>
          </a:p>
        </p:txBody>
      </p:sp>
      <p:sp>
        <p:nvSpPr>
          <p:cNvPr id="364" name="Google Shape;364;p2"/>
          <p:cNvSpPr txBox="1">
            <a:spLocks noGrp="1"/>
          </p:cNvSpPr>
          <p:nvPr>
            <p:ph type="title" idx="6"/>
          </p:nvPr>
        </p:nvSpPr>
        <p:spPr>
          <a:xfrm>
            <a:off x="6087600" y="1621208"/>
            <a:ext cx="2336400" cy="722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US"/>
              <a:t>OVERLAPPING MAX POOLING</a:t>
            </a:r>
          </a:p>
        </p:txBody>
      </p:sp>
      <p:sp>
        <p:nvSpPr>
          <p:cNvPr id="365" name="Google Shape;365;p2"/>
          <p:cNvSpPr txBox="1">
            <a:spLocks noGrp="1"/>
          </p:cNvSpPr>
          <p:nvPr>
            <p:ph type="title" idx="7"/>
          </p:nvPr>
        </p:nvSpPr>
        <p:spPr>
          <a:xfrm>
            <a:off x="6087600" y="1158483"/>
            <a:ext cx="923400" cy="412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000"/>
              <a:buNone/>
            </a:pPr>
            <a:r>
              <a:rPr lang="en-US"/>
              <a:t>03.</a:t>
            </a:r>
          </a:p>
        </p:txBody>
      </p:sp>
      <p:sp>
        <p:nvSpPr>
          <p:cNvPr id="366" name="Google Shape;366;p2"/>
          <p:cNvSpPr txBox="1">
            <a:spLocks noGrp="1"/>
          </p:cNvSpPr>
          <p:nvPr>
            <p:ph type="title" idx="9"/>
          </p:nvPr>
        </p:nvSpPr>
        <p:spPr>
          <a:xfrm>
            <a:off x="720000" y="3475466"/>
            <a:ext cx="2336400" cy="72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hlink"/>
              </a:buClr>
              <a:buSzPts val="2400"/>
              <a:buFont typeface="Arial" panose="020B0604020202020204"/>
              <a:buNone/>
            </a:pPr>
            <a:r>
              <a:rPr lang="en-US">
                <a:solidFill>
                  <a:schemeClr val="accent2"/>
                </a:solidFill>
              </a:rPr>
              <a:t>ReLu </a:t>
            </a:r>
            <a:endParaRPr>
              <a:solidFill>
                <a:schemeClr val="accent2"/>
              </a:solidFill>
            </a:endParaRPr>
          </a:p>
          <a:p>
            <a:pPr marL="0" lvl="0" indent="0" algn="l" rtl="0">
              <a:spcBef>
                <a:spcPts val="0"/>
              </a:spcBef>
              <a:spcAft>
                <a:spcPts val="0"/>
              </a:spcAft>
              <a:buClr>
                <a:schemeClr val="hlink"/>
              </a:buClr>
              <a:buSzPts val="2400"/>
              <a:buFont typeface="Arial" panose="020B0604020202020204"/>
              <a:buNone/>
            </a:pPr>
            <a:r>
              <a:rPr lang="en-US">
                <a:solidFill>
                  <a:schemeClr val="accent2"/>
                </a:solidFill>
              </a:rPr>
              <a:t>Nonlinearity</a:t>
            </a:r>
            <a:endParaRPr>
              <a:solidFill>
                <a:schemeClr val="accent2"/>
              </a:solidFill>
            </a:endParaRPr>
          </a:p>
        </p:txBody>
      </p:sp>
      <p:sp>
        <p:nvSpPr>
          <p:cNvPr id="367" name="Google Shape;367;p2"/>
          <p:cNvSpPr txBox="1">
            <a:spLocks noGrp="1"/>
          </p:cNvSpPr>
          <p:nvPr>
            <p:ph type="title" idx="13"/>
          </p:nvPr>
        </p:nvSpPr>
        <p:spPr>
          <a:xfrm>
            <a:off x="720000" y="3012741"/>
            <a:ext cx="923400" cy="41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000"/>
              <a:buNone/>
            </a:pPr>
            <a:r>
              <a:rPr lang="en-US"/>
              <a:t>04.</a:t>
            </a:r>
          </a:p>
        </p:txBody>
      </p:sp>
      <p:sp>
        <p:nvSpPr>
          <p:cNvPr id="368" name="Google Shape;368;p2"/>
          <p:cNvSpPr txBox="1">
            <a:spLocks noGrp="1"/>
          </p:cNvSpPr>
          <p:nvPr>
            <p:ph type="title" idx="15"/>
          </p:nvPr>
        </p:nvSpPr>
        <p:spPr>
          <a:xfrm>
            <a:off x="3403800" y="3475466"/>
            <a:ext cx="2336400" cy="72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hlink"/>
              </a:buClr>
              <a:buSzPts val="2400"/>
              <a:buFont typeface="Arial" panose="020B0604020202020204"/>
              <a:buNone/>
            </a:pPr>
            <a:r>
              <a:rPr lang="en-US">
                <a:solidFill>
                  <a:schemeClr val="accent2"/>
                </a:solidFill>
              </a:rPr>
              <a:t>Overfitting</a:t>
            </a:r>
            <a:endParaRPr>
              <a:solidFill>
                <a:schemeClr val="accent2"/>
              </a:solidFill>
            </a:endParaRPr>
          </a:p>
          <a:p>
            <a:pPr marL="0" lvl="0" indent="0" algn="l" rtl="0">
              <a:spcBef>
                <a:spcPts val="0"/>
              </a:spcBef>
              <a:spcAft>
                <a:spcPts val="0"/>
              </a:spcAft>
              <a:buClr>
                <a:schemeClr val="hlink"/>
              </a:buClr>
              <a:buSzPts val="2400"/>
              <a:buFont typeface="Arial" panose="020B0604020202020204"/>
              <a:buNone/>
            </a:pPr>
            <a:r>
              <a:rPr lang="en-US">
                <a:solidFill>
                  <a:schemeClr val="accent2"/>
                </a:solidFill>
              </a:rPr>
              <a:t>Problem</a:t>
            </a:r>
            <a:endParaRPr>
              <a:solidFill>
                <a:schemeClr val="accent2"/>
              </a:solidFill>
            </a:endParaRPr>
          </a:p>
        </p:txBody>
      </p:sp>
      <p:sp>
        <p:nvSpPr>
          <p:cNvPr id="369" name="Google Shape;369;p2"/>
          <p:cNvSpPr txBox="1">
            <a:spLocks noGrp="1"/>
          </p:cNvSpPr>
          <p:nvPr>
            <p:ph type="title" idx="16"/>
          </p:nvPr>
        </p:nvSpPr>
        <p:spPr>
          <a:xfrm>
            <a:off x="3403800" y="3012741"/>
            <a:ext cx="923400" cy="41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000"/>
              <a:buNone/>
            </a:pPr>
            <a:r>
              <a:rPr lang="en-US"/>
              <a:t>05.</a:t>
            </a:r>
          </a:p>
        </p:txBody>
      </p:sp>
      <p:sp>
        <p:nvSpPr>
          <p:cNvPr id="370" name="Google Shape;370;p2"/>
          <p:cNvSpPr txBox="1">
            <a:spLocks noGrp="1"/>
          </p:cNvSpPr>
          <p:nvPr>
            <p:ph type="title" idx="18"/>
          </p:nvPr>
        </p:nvSpPr>
        <p:spPr>
          <a:xfrm>
            <a:off x="6087600" y="3475466"/>
            <a:ext cx="2336400" cy="72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hlink"/>
              </a:buClr>
              <a:buSzPts val="2400"/>
              <a:buFont typeface="Arial" panose="020B0604020202020204"/>
              <a:buNone/>
            </a:pPr>
            <a:r>
              <a:rPr lang="en-US">
                <a:solidFill>
                  <a:schemeClr val="accent2"/>
                </a:solidFill>
              </a:rPr>
              <a:t>Overfitting</a:t>
            </a:r>
            <a:endParaRPr>
              <a:solidFill>
                <a:schemeClr val="accent2"/>
              </a:solidFill>
            </a:endParaRPr>
          </a:p>
          <a:p>
            <a:pPr marL="0" lvl="0" indent="0" algn="l" rtl="0">
              <a:spcBef>
                <a:spcPts val="0"/>
              </a:spcBef>
              <a:spcAft>
                <a:spcPts val="0"/>
              </a:spcAft>
              <a:buSzPts val="2400"/>
              <a:buNone/>
            </a:pPr>
            <a:r>
              <a:rPr lang="en-US">
                <a:solidFill>
                  <a:schemeClr val="accent2"/>
                </a:solidFill>
              </a:rPr>
              <a:t>SOLUTIONS</a:t>
            </a:r>
            <a:endParaRPr>
              <a:solidFill>
                <a:schemeClr val="accent2"/>
              </a:solidFill>
            </a:endParaRPr>
          </a:p>
        </p:txBody>
      </p:sp>
      <p:sp>
        <p:nvSpPr>
          <p:cNvPr id="371" name="Google Shape;371;p2"/>
          <p:cNvSpPr txBox="1">
            <a:spLocks noGrp="1"/>
          </p:cNvSpPr>
          <p:nvPr>
            <p:ph type="title" idx="19"/>
          </p:nvPr>
        </p:nvSpPr>
        <p:spPr>
          <a:xfrm>
            <a:off x="6087600" y="3012741"/>
            <a:ext cx="923400" cy="41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000"/>
              <a:buNone/>
            </a:pPr>
            <a:r>
              <a:rPr lang="en-US"/>
              <a:t>06.</a:t>
            </a:r>
          </a:p>
        </p:txBody>
      </p:sp>
      <p:sp>
        <p:nvSpPr>
          <p:cNvPr id="372" name="Google Shape;372;p2"/>
          <p:cNvSpPr txBox="1">
            <a:spLocks noGrp="1"/>
          </p:cNvSpPr>
          <p:nvPr>
            <p:ph type="title" idx="21"/>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en-US"/>
              <a:t>TABLE OF CONTENTS</a:t>
            </a:r>
          </a:p>
        </p:txBody>
      </p:sp>
      <p:sp>
        <p:nvSpPr>
          <p:cNvPr id="373" name="Google Shape;373;p2"/>
          <p:cNvSpPr/>
          <p:nvPr/>
        </p:nvSpPr>
        <p:spPr>
          <a:xfrm>
            <a:off x="8262473" y="1570679"/>
            <a:ext cx="549900" cy="549900"/>
          </a:xfrm>
          <a:prstGeom prst="ellipse">
            <a:avLst/>
          </a:prstGeom>
          <a:solidFill>
            <a:srgbClr val="6E79E4">
              <a:alpha val="3529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4" name="Google Shape;374;p2"/>
          <p:cNvSpPr/>
          <p:nvPr/>
        </p:nvSpPr>
        <p:spPr>
          <a:xfrm>
            <a:off x="1402060" y="500977"/>
            <a:ext cx="796500" cy="796500"/>
          </a:xfrm>
          <a:prstGeom prst="ellipse">
            <a:avLst/>
          </a:prstGeom>
          <a:solidFill>
            <a:srgbClr val="6E79E4">
              <a:alpha val="3529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375" name="Google Shape;375;p2"/>
          <p:cNvGrpSpPr/>
          <p:nvPr/>
        </p:nvGrpSpPr>
        <p:grpSpPr>
          <a:xfrm rot="10800000">
            <a:off x="1186863" y="823412"/>
            <a:ext cx="537556" cy="136576"/>
            <a:chOff x="2641350" y="846250"/>
            <a:chExt cx="413600" cy="105075"/>
          </a:xfrm>
        </p:grpSpPr>
        <p:sp>
          <p:nvSpPr>
            <p:cNvPr id="376" name="Google Shape;376;p2"/>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7" name="Google Shape;377;p2"/>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8" name="Google Shape;378;p2"/>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9" name="Google Shape;379;p2"/>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2"/>
          <p:cNvSpPr/>
          <p:nvPr/>
        </p:nvSpPr>
        <p:spPr>
          <a:xfrm>
            <a:off x="1441200" y="519600"/>
            <a:ext cx="6261600" cy="410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2"/>
          <p:cNvSpPr/>
          <p:nvPr/>
        </p:nvSpPr>
        <p:spPr>
          <a:xfrm>
            <a:off x="1791350" y="851550"/>
            <a:ext cx="55800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2"/>
          <p:cNvSpPr txBox="1">
            <a:spLocks noGrp="1"/>
          </p:cNvSpPr>
          <p:nvPr>
            <p:ph type="title"/>
          </p:nvPr>
        </p:nvSpPr>
        <p:spPr>
          <a:xfrm>
            <a:off x="2106050" y="2190967"/>
            <a:ext cx="4944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INPUT</a:t>
            </a:r>
          </a:p>
        </p:txBody>
      </p:sp>
      <p:sp>
        <p:nvSpPr>
          <p:cNvPr id="459" name="Google Shape;459;p42"/>
          <p:cNvSpPr txBox="1">
            <a:spLocks noGrp="1"/>
          </p:cNvSpPr>
          <p:nvPr>
            <p:ph type="title" idx="2"/>
          </p:nvPr>
        </p:nvSpPr>
        <p:spPr>
          <a:xfrm>
            <a:off x="3638942" y="1349167"/>
            <a:ext cx="1882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p>
        </p:txBody>
      </p:sp>
      <p:sp>
        <p:nvSpPr>
          <p:cNvPr id="461" name="Google Shape;461;p42"/>
          <p:cNvSpPr/>
          <p:nvPr/>
        </p:nvSpPr>
        <p:spPr>
          <a:xfrm>
            <a:off x="2195400" y="373100"/>
            <a:ext cx="998400" cy="998400"/>
          </a:xfrm>
          <a:prstGeom prst="ellipse">
            <a:avLst/>
          </a:prstGeom>
          <a:solidFill>
            <a:srgbClr val="000000">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42"/>
          <p:cNvGrpSpPr/>
          <p:nvPr/>
        </p:nvGrpSpPr>
        <p:grpSpPr>
          <a:xfrm>
            <a:off x="2710863" y="1234912"/>
            <a:ext cx="537556" cy="136576"/>
            <a:chOff x="2641350" y="846250"/>
            <a:chExt cx="413600" cy="105075"/>
          </a:xfrm>
        </p:grpSpPr>
        <p:sp>
          <p:nvSpPr>
            <p:cNvPr id="463" name="Google Shape;463;p42"/>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2"/>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2"/>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42"/>
          <p:cNvGrpSpPr/>
          <p:nvPr/>
        </p:nvGrpSpPr>
        <p:grpSpPr>
          <a:xfrm>
            <a:off x="2881200" y="4514854"/>
            <a:ext cx="3397850" cy="187275"/>
            <a:chOff x="-3237675" y="-1132050"/>
            <a:chExt cx="3397850" cy="187275"/>
          </a:xfrm>
        </p:grpSpPr>
        <p:sp>
          <p:nvSpPr>
            <p:cNvPr id="468" name="Google Shape;468;p42"/>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2"/>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7" name="Google Shape;477;p42"/>
          <p:cNvCxnSpPr/>
          <p:nvPr/>
        </p:nvCxnSpPr>
        <p:spPr>
          <a:xfrm rot="10800000" flipH="1">
            <a:off x="2195400" y="3762159"/>
            <a:ext cx="6957300" cy="228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43"/>
          <p:cNvSpPr/>
          <p:nvPr/>
        </p:nvSpPr>
        <p:spPr>
          <a:xfrm>
            <a:off x="715100" y="535000"/>
            <a:ext cx="41076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3"/>
          <p:cNvSpPr txBox="1">
            <a:spLocks noGrp="1"/>
          </p:cNvSpPr>
          <p:nvPr>
            <p:ph type="title"/>
          </p:nvPr>
        </p:nvSpPr>
        <p:spPr>
          <a:xfrm>
            <a:off x="896000" y="1424283"/>
            <a:ext cx="3675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OVERVIEW</a:t>
            </a:r>
          </a:p>
        </p:txBody>
      </p:sp>
      <p:grpSp>
        <p:nvGrpSpPr>
          <p:cNvPr id="485" name="Google Shape;485;p43"/>
          <p:cNvGrpSpPr/>
          <p:nvPr/>
        </p:nvGrpSpPr>
        <p:grpSpPr>
          <a:xfrm rot="10800000">
            <a:off x="-369277" y="3791021"/>
            <a:ext cx="2159530" cy="548628"/>
            <a:chOff x="2641350" y="846250"/>
            <a:chExt cx="413600" cy="105075"/>
          </a:xfrm>
        </p:grpSpPr>
        <p:sp>
          <p:nvSpPr>
            <p:cNvPr id="486" name="Google Shape;486;p4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0" name="Google Shape;490;p43"/>
          <p:cNvSpPr/>
          <p:nvPr/>
        </p:nvSpPr>
        <p:spPr>
          <a:xfrm>
            <a:off x="2728800" y="373100"/>
            <a:ext cx="998400" cy="9984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 name="Google Shape;491;p43"/>
          <p:cNvGrpSpPr/>
          <p:nvPr/>
        </p:nvGrpSpPr>
        <p:grpSpPr>
          <a:xfrm>
            <a:off x="3244263" y="1234912"/>
            <a:ext cx="537556" cy="136576"/>
            <a:chOff x="2641350" y="846250"/>
            <a:chExt cx="413600" cy="105075"/>
          </a:xfrm>
        </p:grpSpPr>
        <p:sp>
          <p:nvSpPr>
            <p:cNvPr id="492" name="Google Shape;492;p4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6" name="Google Shape;496;p43"/>
          <p:cNvSpPr txBox="1">
            <a:spLocks noGrp="1"/>
          </p:cNvSpPr>
          <p:nvPr>
            <p:ph type="body" idx="1"/>
          </p:nvPr>
        </p:nvSpPr>
        <p:spPr>
          <a:xfrm>
            <a:off x="895999" y="1894728"/>
            <a:ext cx="3768869" cy="2648697"/>
          </a:xfrm>
          <a:prstGeom prst="rect">
            <a:avLst/>
          </a:prstGeom>
        </p:spPr>
        <p:txBody>
          <a:bodyPr spcFirstLastPara="1" wrap="square" lIns="91425" tIns="91425" rIns="91425" bIns="91425" anchor="t" anchorCtr="0">
            <a:noAutofit/>
          </a:bodyPr>
          <a:lstStyle/>
          <a:p>
            <a:pPr marL="285750" indent="-285750" algn="l">
              <a:buFont typeface="Wingdings" panose="05000000000000000000" pitchFamily="2" charset="2"/>
              <a:buChar char="v"/>
            </a:pPr>
            <a:r>
              <a:rPr lang="en-US"/>
              <a:t>M</a:t>
            </a:r>
            <a:r>
              <a:rPr lang="vi-VN"/>
              <a:t>ạng AlexNet</a:t>
            </a:r>
            <a:r>
              <a:rPr lang="en-US"/>
              <a:t> là mô hình </a:t>
            </a:r>
            <a:r>
              <a:rPr lang="vi-VN"/>
              <a:t>được phát triển bởi Alex Krizhevsky</a:t>
            </a:r>
            <a:r>
              <a:rPr lang="en-US"/>
              <a:t> và </a:t>
            </a:r>
            <a:r>
              <a:rPr lang="vi-VN"/>
              <a:t>đã thắng hạng nhất trong</a:t>
            </a:r>
            <a:r>
              <a:rPr lang="en-US"/>
              <a:t> </a:t>
            </a:r>
            <a:r>
              <a:rPr lang="vi-VN"/>
              <a:t>cuộc thi ILSVRC 2012</a:t>
            </a:r>
            <a:r>
              <a:rPr lang="en-US"/>
              <a:t> </a:t>
            </a:r>
            <a:r>
              <a:rPr lang="vi-VN"/>
              <a:t> </a:t>
            </a:r>
            <a:endParaRPr lang="en-US"/>
          </a:p>
          <a:p>
            <a:pPr marL="285750" lvl="0" indent="-285750" algn="l" rtl="0">
              <a:spcBef>
                <a:spcPts val="0"/>
              </a:spcBef>
              <a:spcAft>
                <a:spcPts val="0"/>
              </a:spcAft>
              <a:buFont typeface="Wingdings" panose="05000000000000000000" pitchFamily="2" charset="2"/>
              <a:buChar char="v"/>
            </a:pPr>
            <a:r>
              <a:rPr lang="vi-VN"/>
              <a:t>Mô hình giải quyết bài toán phân lớp một bức ảnh </a:t>
            </a:r>
            <a:r>
              <a:rPr lang="en-US"/>
              <a:t>thuộc</a:t>
            </a:r>
            <a:r>
              <a:rPr lang="vi-VN"/>
              <a:t> 1 lớp trong 1000 lớp khác nhau</a:t>
            </a:r>
            <a:r>
              <a:rPr lang="en-US"/>
              <a:t>.</a:t>
            </a:r>
          </a:p>
          <a:p>
            <a:pPr marL="285750" lvl="0" indent="-285750" algn="l" rtl="0">
              <a:spcBef>
                <a:spcPts val="0"/>
              </a:spcBef>
              <a:spcAft>
                <a:spcPts val="0"/>
              </a:spcAft>
              <a:buFont typeface="Wingdings" panose="05000000000000000000" pitchFamily="2" charset="2"/>
              <a:buChar char="v"/>
            </a:pPr>
            <a:r>
              <a:rPr lang="vi-VN"/>
              <a:t>Đầu vào của mạng AlexNet là một bức ảnh RGB có kích thước 256x256 pixel. Toàn bộ các bức ảnh của tập train và tập test đều có cùng kích thước là 256x256</a:t>
            </a:r>
            <a:r>
              <a:rPr lang="en-US"/>
              <a:t>.</a:t>
            </a:r>
          </a:p>
        </p:txBody>
      </p:sp>
      <p:pic>
        <p:nvPicPr>
          <p:cNvPr id="17" name="Picture 16"/>
          <p:cNvPicPr>
            <a:picLocks noChangeAspect="1"/>
          </p:cNvPicPr>
          <p:nvPr/>
        </p:nvPicPr>
        <p:blipFill>
          <a:blip r:embed="rId3"/>
          <a:stretch>
            <a:fillRect/>
          </a:stretch>
        </p:blipFill>
        <p:spPr>
          <a:xfrm>
            <a:off x="4966329" y="2321719"/>
            <a:ext cx="4056227" cy="19179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g1297482b370_0_42"/>
          <p:cNvSpPr/>
          <p:nvPr/>
        </p:nvSpPr>
        <p:spPr>
          <a:xfrm>
            <a:off x="1441200" y="519600"/>
            <a:ext cx="6261600" cy="41043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5" name="Google Shape;385;g1297482b370_0_42"/>
          <p:cNvSpPr/>
          <p:nvPr/>
        </p:nvSpPr>
        <p:spPr>
          <a:xfrm>
            <a:off x="1791350" y="851550"/>
            <a:ext cx="5580000" cy="3440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6" name="Google Shape;386;g1297482b370_0_42"/>
          <p:cNvSpPr txBox="1">
            <a:spLocks noGrp="1"/>
          </p:cNvSpPr>
          <p:nvPr>
            <p:ph type="title"/>
          </p:nvPr>
        </p:nvSpPr>
        <p:spPr>
          <a:xfrm>
            <a:off x="2106050" y="2190975"/>
            <a:ext cx="5324700" cy="841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3600"/>
              <a:buNone/>
            </a:pPr>
            <a:r>
              <a:rPr lang="en-US"/>
              <a:t>AlEXNET ARCHITECTURE</a:t>
            </a:r>
          </a:p>
        </p:txBody>
      </p:sp>
      <p:sp>
        <p:nvSpPr>
          <p:cNvPr id="387" name="Google Shape;387;g1297482b370_0_42"/>
          <p:cNvSpPr txBox="1">
            <a:spLocks noGrp="1"/>
          </p:cNvSpPr>
          <p:nvPr>
            <p:ph type="title" idx="2"/>
          </p:nvPr>
        </p:nvSpPr>
        <p:spPr>
          <a:xfrm>
            <a:off x="3638958" y="1349175"/>
            <a:ext cx="3791700" cy="841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6000"/>
              <a:buNone/>
            </a:pPr>
            <a:r>
              <a:rPr lang="en-US"/>
              <a:t>02.</a:t>
            </a:r>
          </a:p>
        </p:txBody>
      </p:sp>
      <p:sp>
        <p:nvSpPr>
          <p:cNvPr id="388" name="Google Shape;388;g1297482b370_0_42"/>
          <p:cNvSpPr/>
          <p:nvPr/>
        </p:nvSpPr>
        <p:spPr>
          <a:xfrm>
            <a:off x="2195400" y="373100"/>
            <a:ext cx="998400" cy="998400"/>
          </a:xfrm>
          <a:prstGeom prst="ellipse">
            <a:avLst/>
          </a:prstGeom>
          <a:solidFill>
            <a:srgbClr val="000000">
              <a:alpha val="3804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389" name="Google Shape;389;g1297482b370_0_42"/>
          <p:cNvGrpSpPr/>
          <p:nvPr/>
        </p:nvGrpSpPr>
        <p:grpSpPr>
          <a:xfrm>
            <a:off x="2710862" y="1234916"/>
            <a:ext cx="537556" cy="136576"/>
            <a:chOff x="2641350" y="846250"/>
            <a:chExt cx="413600" cy="105075"/>
          </a:xfrm>
        </p:grpSpPr>
        <p:sp>
          <p:nvSpPr>
            <p:cNvPr id="390" name="Google Shape;390;g1297482b370_0_42"/>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1" name="Google Shape;391;g1297482b370_0_42"/>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2" name="Google Shape;392;g1297482b370_0_42"/>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3" name="Google Shape;393;g1297482b370_0_42"/>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94" name="Google Shape;394;g1297482b370_0_42"/>
          <p:cNvGrpSpPr/>
          <p:nvPr/>
        </p:nvGrpSpPr>
        <p:grpSpPr>
          <a:xfrm>
            <a:off x="2881200" y="4514854"/>
            <a:ext cx="3397850" cy="187275"/>
            <a:chOff x="-3237675" y="-1132050"/>
            <a:chExt cx="3397850" cy="187275"/>
          </a:xfrm>
        </p:grpSpPr>
        <p:sp>
          <p:nvSpPr>
            <p:cNvPr id="395" name="Google Shape;395;g1297482b370_0_42"/>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6" name="Google Shape;396;g1297482b370_0_42"/>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7" name="Google Shape;397;g1297482b370_0_42"/>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8" name="Google Shape;398;g1297482b370_0_42"/>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9" name="Google Shape;399;g1297482b370_0_42"/>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0" name="Google Shape;400;g1297482b370_0_42"/>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1" name="Google Shape;401;g1297482b370_0_42"/>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2" name="Google Shape;402;g1297482b370_0_42"/>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3" name="Google Shape;403;g1297482b370_0_42"/>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cxnSp>
        <p:nvCxnSpPr>
          <p:cNvPr id="404" name="Google Shape;404;g1297482b370_0_42"/>
          <p:cNvCxnSpPr/>
          <p:nvPr/>
        </p:nvCxnSpPr>
        <p:spPr>
          <a:xfrm rot="10800000" flipH="1">
            <a:off x="2195400" y="3762159"/>
            <a:ext cx="6957300" cy="22800"/>
          </a:xfrm>
          <a:prstGeom prst="straightConnector1">
            <a:avLst/>
          </a:prstGeom>
          <a:noFill/>
          <a:ln w="19050" cap="flat" cmpd="sng">
            <a:solidFill>
              <a:schemeClr val="dk1"/>
            </a:solidFill>
            <a:prstDash val="solid"/>
            <a:round/>
            <a:headEnd type="none" w="sm" len="sm"/>
            <a:tailEnd type="none" w="sm" len="sm"/>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g1297482b370_0_66"/>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900"/>
              <a:buNone/>
            </a:pPr>
            <a:r>
              <a:rPr lang="en-US"/>
              <a:t>ARCHITECTURE</a:t>
            </a:r>
          </a:p>
        </p:txBody>
      </p:sp>
      <p:sp>
        <p:nvSpPr>
          <p:cNvPr id="410" name="Google Shape;410;g1297482b370_0_66"/>
          <p:cNvSpPr txBox="1"/>
          <p:nvPr/>
        </p:nvSpPr>
        <p:spPr>
          <a:xfrm>
            <a:off x="720000" y="1763573"/>
            <a:ext cx="2277000" cy="2837100"/>
          </a:xfrm>
          <a:prstGeom prst="rect">
            <a:avLst/>
          </a:prstGeom>
          <a:noFill/>
          <a:ln>
            <a:noFill/>
          </a:ln>
        </p:spPr>
        <p:txBody>
          <a:bodyPr spcFirstLastPara="1" wrap="square" lIns="91425" tIns="91425" rIns="91425" bIns="91425" anchor="ctr" anchorCtr="0">
            <a:noAutofit/>
          </a:bodyPr>
          <a:lstStyle/>
          <a:p>
            <a:pPr marL="285750" marR="0" lvl="0" indent="-285750" algn="l" rtl="0">
              <a:lnSpc>
                <a:spcPct val="100000"/>
              </a:lnSpc>
              <a:spcBef>
                <a:spcPts val="0"/>
              </a:spcBef>
              <a:spcAft>
                <a:spcPts val="0"/>
              </a:spcAft>
              <a:buClr>
                <a:srgbClr val="000000"/>
              </a:buClr>
              <a:buSzPts val="1400"/>
              <a:buFont typeface="Noto Sans Symbols"/>
              <a:buChar char="❖"/>
            </a:pPr>
            <a:r>
              <a:rPr lang="en-US" sz="1400" b="0" i="0" u="none" strike="noStrike" cap="none">
                <a:solidFill>
                  <a:schemeClr val="accent2"/>
                </a:solidFill>
                <a:latin typeface="Raleway Medium"/>
                <a:ea typeface="Raleway Medium"/>
                <a:cs typeface="Raleway Medium"/>
                <a:sym typeface="Raleway Medium"/>
              </a:rPr>
              <a:t>AlexNet bao gồm 5 lớp convolution và 3 lớp kết nối đủ.</a:t>
            </a:r>
          </a:p>
          <a:p>
            <a:pPr marL="285750" marR="0" lvl="0" indent="-285750" algn="l" rtl="0">
              <a:lnSpc>
                <a:spcPct val="100000"/>
              </a:lnSpc>
              <a:spcBef>
                <a:spcPts val="0"/>
              </a:spcBef>
              <a:spcAft>
                <a:spcPts val="0"/>
              </a:spcAft>
              <a:buClr>
                <a:srgbClr val="000000"/>
              </a:buClr>
              <a:buSzPts val="1400"/>
              <a:buFont typeface="Noto Sans Symbols"/>
              <a:buChar char="❖"/>
            </a:pPr>
            <a:r>
              <a:rPr lang="en-US" sz="1400" b="0" i="0" u="none" strike="noStrike" cap="none">
                <a:solidFill>
                  <a:schemeClr val="accent2"/>
                </a:solidFill>
                <a:latin typeface="Raleway Medium"/>
                <a:ea typeface="Raleway Medium"/>
                <a:cs typeface="Raleway Medium"/>
                <a:sym typeface="Raleway Medium"/>
              </a:rPr>
              <a:t>Lớp convolution thực hiện tích chập ảnh đầu vào với các bộ lọc hay kernel. Trong một lớp convolution  bất kỳ thường bao gồm nhiều kernel có cùng kích thước.</a:t>
            </a:r>
            <a:endParaRPr sz="1400" b="0" i="0" u="none" strike="noStrike" cap="none">
              <a:solidFill>
                <a:schemeClr val="accent2"/>
              </a:solidFill>
              <a:latin typeface="Raleway Medium"/>
              <a:ea typeface="Raleway Medium"/>
              <a:cs typeface="Raleway Medium"/>
              <a:sym typeface="Raleway Medium"/>
            </a:endParaRPr>
          </a:p>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accent2"/>
              </a:solidFill>
              <a:latin typeface="Raleway Medium"/>
              <a:ea typeface="Raleway Medium"/>
              <a:cs typeface="Raleway Medium"/>
              <a:sym typeface="Raleway Medium"/>
            </a:endParaRPr>
          </a:p>
        </p:txBody>
      </p:sp>
      <p:grpSp>
        <p:nvGrpSpPr>
          <p:cNvPr id="411" name="Google Shape;411;g1297482b370_0_66"/>
          <p:cNvGrpSpPr/>
          <p:nvPr/>
        </p:nvGrpSpPr>
        <p:grpSpPr>
          <a:xfrm rot="10800000">
            <a:off x="4305272" y="4810767"/>
            <a:ext cx="537556" cy="136576"/>
            <a:chOff x="2641350" y="846250"/>
            <a:chExt cx="413600" cy="105075"/>
          </a:xfrm>
        </p:grpSpPr>
        <p:sp>
          <p:nvSpPr>
            <p:cNvPr id="412" name="Google Shape;412;g1297482b370_0_66"/>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3" name="Google Shape;413;g1297482b370_0_66"/>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4" name="Google Shape;414;g1297482b370_0_66"/>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5" name="Google Shape;415;g1297482b370_0_66"/>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16" name="Google Shape;416;g1297482b370_0_66"/>
          <p:cNvGrpSpPr/>
          <p:nvPr/>
        </p:nvGrpSpPr>
        <p:grpSpPr>
          <a:xfrm>
            <a:off x="878338" y="983704"/>
            <a:ext cx="913425" cy="370975"/>
            <a:chOff x="6514150" y="4420266"/>
            <a:chExt cx="913425" cy="370975"/>
          </a:xfrm>
        </p:grpSpPr>
        <p:sp>
          <p:nvSpPr>
            <p:cNvPr id="417" name="Google Shape;417;g1297482b370_0_66"/>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8" name="Google Shape;418;g1297482b370_0_66"/>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pic>
        <p:nvPicPr>
          <p:cNvPr id="419" name="Google Shape;419;g1297482b370_0_66"/>
          <p:cNvPicPr preferRelativeResize="0"/>
          <p:nvPr/>
        </p:nvPicPr>
        <p:blipFill rotWithShape="1">
          <a:blip r:embed="rId3"/>
          <a:srcRect/>
          <a:stretch>
            <a:fillRect/>
          </a:stretch>
        </p:blipFill>
        <p:spPr>
          <a:xfrm>
            <a:off x="2996862" y="1551374"/>
            <a:ext cx="5427139" cy="3147101"/>
          </a:xfrm>
          <a:prstGeom prst="rect">
            <a:avLst/>
          </a:prstGeom>
          <a:noFill/>
          <a:ln w="9525" cap="flat" cmpd="sng">
            <a:solidFill>
              <a:schemeClr val="lt1"/>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g1297482b370_0_80"/>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900"/>
              <a:buNone/>
            </a:pPr>
            <a:r>
              <a:rPr lang="en-US"/>
              <a:t>ARCHITECTURE</a:t>
            </a:r>
          </a:p>
        </p:txBody>
      </p:sp>
      <p:grpSp>
        <p:nvGrpSpPr>
          <p:cNvPr id="425" name="Google Shape;425;g1297482b370_0_80"/>
          <p:cNvGrpSpPr/>
          <p:nvPr/>
        </p:nvGrpSpPr>
        <p:grpSpPr>
          <a:xfrm>
            <a:off x="878338" y="983704"/>
            <a:ext cx="913425" cy="370975"/>
            <a:chOff x="6514150" y="4420266"/>
            <a:chExt cx="913425" cy="370975"/>
          </a:xfrm>
        </p:grpSpPr>
        <p:sp>
          <p:nvSpPr>
            <p:cNvPr id="426" name="Google Shape;426;g1297482b370_0_80"/>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7" name="Google Shape;427;g1297482b370_0_80"/>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pic>
        <p:nvPicPr>
          <p:cNvPr id="428" name="Google Shape;428;g1297482b370_0_80"/>
          <p:cNvPicPr preferRelativeResize="0"/>
          <p:nvPr/>
        </p:nvPicPr>
        <p:blipFill rotWithShape="1">
          <a:blip r:embed="rId3"/>
          <a:srcRect/>
          <a:stretch>
            <a:fillRect/>
          </a:stretch>
        </p:blipFill>
        <p:spPr>
          <a:xfrm>
            <a:off x="3492773" y="1615947"/>
            <a:ext cx="4931227" cy="2906046"/>
          </a:xfrm>
          <a:prstGeom prst="rect">
            <a:avLst/>
          </a:prstGeom>
          <a:noFill/>
          <a:ln>
            <a:noFill/>
          </a:ln>
        </p:spPr>
      </p:pic>
      <p:sp>
        <p:nvSpPr>
          <p:cNvPr id="429" name="Google Shape;429;g1297482b370_0_80"/>
          <p:cNvSpPr txBox="1"/>
          <p:nvPr/>
        </p:nvSpPr>
        <p:spPr>
          <a:xfrm>
            <a:off x="720000" y="1500188"/>
            <a:ext cx="2772900" cy="3426900"/>
          </a:xfrm>
          <a:prstGeom prst="rect">
            <a:avLst/>
          </a:prstGeom>
          <a:noFill/>
          <a:ln>
            <a:noFill/>
          </a:ln>
        </p:spPr>
        <p:txBody>
          <a:bodyPr spcFirstLastPara="1" wrap="square" lIns="91425" tIns="91425" rIns="91425" bIns="91425" anchor="ctr" anchorCtr="0">
            <a:noAutofit/>
          </a:bodyPr>
          <a:lstStyle/>
          <a:p>
            <a:pPr marL="285750" marR="0" lvl="0" indent="-285750" algn="l" rtl="0">
              <a:lnSpc>
                <a:spcPct val="100000"/>
              </a:lnSpc>
              <a:spcBef>
                <a:spcPts val="0"/>
              </a:spcBef>
              <a:spcAft>
                <a:spcPts val="0"/>
              </a:spcAft>
              <a:buClr>
                <a:srgbClr val="000000"/>
              </a:buClr>
              <a:buSzPts val="1400"/>
              <a:buFont typeface="Noto Sans Symbols"/>
              <a:buChar char="❖"/>
            </a:pPr>
            <a:r>
              <a:rPr lang="en-US" sz="1400" b="0" i="0" u="none" strike="noStrike" cap="none">
                <a:solidFill>
                  <a:schemeClr val="accent2"/>
                </a:solidFill>
                <a:latin typeface="Raleway Medium"/>
                <a:ea typeface="Raleway Medium"/>
                <a:cs typeface="Raleway Medium"/>
                <a:sym typeface="Raleway Medium"/>
              </a:rPr>
              <a:t>2 lớp convolution đầu tiên kết nối với nhau qua một Overlapping Max Pooling. Tương tự giữa lớp convolution 2 và 3. </a:t>
            </a:r>
            <a:endParaRPr sz="1400" b="0" i="0" u="none" strike="noStrike" cap="none">
              <a:solidFill>
                <a:schemeClr val="accent2"/>
              </a:solidFill>
              <a:latin typeface="Raleway Medium"/>
              <a:ea typeface="Raleway Medium"/>
              <a:cs typeface="Raleway Medium"/>
              <a:sym typeface="Raleway Medium"/>
            </a:endParaRPr>
          </a:p>
          <a:p>
            <a:pPr marL="285750" marR="0" lvl="0" indent="-285750" algn="l" rtl="0">
              <a:lnSpc>
                <a:spcPct val="100000"/>
              </a:lnSpc>
              <a:spcBef>
                <a:spcPts val="0"/>
              </a:spcBef>
              <a:spcAft>
                <a:spcPts val="0"/>
              </a:spcAft>
              <a:buClr>
                <a:srgbClr val="000000"/>
              </a:buClr>
              <a:buSzPts val="1400"/>
              <a:buFont typeface="Noto Sans Symbols"/>
              <a:buChar char="❖"/>
            </a:pPr>
            <a:r>
              <a:rPr lang="en-US" sz="1400" b="0" i="0" u="none" strike="noStrike" cap="none">
                <a:solidFill>
                  <a:schemeClr val="accent2"/>
                </a:solidFill>
                <a:latin typeface="Raleway Medium"/>
                <a:ea typeface="Raleway Medium"/>
                <a:cs typeface="Raleway Medium"/>
                <a:sym typeface="Raleway Medium"/>
              </a:rPr>
              <a:t>Lớp convolution 3, 4 và 5 kết nối trực tiếp với nhau.</a:t>
            </a:r>
          </a:p>
          <a:p>
            <a:pPr marL="285750" marR="0" lvl="0" indent="-285750" algn="l" rtl="0">
              <a:lnSpc>
                <a:spcPct val="100000"/>
              </a:lnSpc>
              <a:spcBef>
                <a:spcPts val="0"/>
              </a:spcBef>
              <a:spcAft>
                <a:spcPts val="0"/>
              </a:spcAft>
              <a:buClr>
                <a:srgbClr val="000000"/>
              </a:buClr>
              <a:buSzPts val="1400"/>
              <a:buFont typeface="Noto Sans Symbols"/>
              <a:buChar char="❖"/>
            </a:pPr>
            <a:r>
              <a:rPr lang="en-US" sz="1400" b="0" i="0" u="none" strike="noStrike" cap="none">
                <a:solidFill>
                  <a:schemeClr val="accent2"/>
                </a:solidFill>
                <a:latin typeface="Raleway Medium"/>
                <a:ea typeface="Raleway Medium"/>
                <a:cs typeface="Raleway Medium"/>
                <a:sym typeface="Raleway Medium"/>
              </a:rPr>
              <a:t>Lớp convolution 5 kết nối với liên tiếp 2 lớp kết nối đủ thông qua một Overlapping Max Pooling. Và cuối cùng là tensor đầu ra tương ứng 1000 lớp được chuyển qua hàm softmax.</a:t>
            </a:r>
            <a:endParaRPr sz="1400" b="0" i="0" u="none" strike="noStrike" cap="none">
              <a:solidFill>
                <a:schemeClr val="accent2"/>
              </a:solidFill>
              <a:latin typeface="Raleway Medium"/>
              <a:ea typeface="Raleway Medium"/>
              <a:cs typeface="Raleway Medium"/>
              <a:sym typeface="Raleway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g1297482b370_0_89"/>
          <p:cNvSpPr/>
          <p:nvPr/>
        </p:nvSpPr>
        <p:spPr>
          <a:xfrm>
            <a:off x="1441200" y="519600"/>
            <a:ext cx="6261600" cy="41043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5" name="Google Shape;435;g1297482b370_0_89"/>
          <p:cNvSpPr/>
          <p:nvPr/>
        </p:nvSpPr>
        <p:spPr>
          <a:xfrm>
            <a:off x="1791350" y="851550"/>
            <a:ext cx="5580000" cy="3440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6" name="Google Shape;436;g1297482b370_0_89"/>
          <p:cNvSpPr txBox="1">
            <a:spLocks noGrp="1"/>
          </p:cNvSpPr>
          <p:nvPr>
            <p:ph type="title"/>
          </p:nvPr>
        </p:nvSpPr>
        <p:spPr>
          <a:xfrm>
            <a:off x="1791350" y="2190975"/>
            <a:ext cx="5580000" cy="841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3600"/>
              <a:buNone/>
            </a:pPr>
            <a:r>
              <a:rPr lang="en-US"/>
              <a:t>OVERLAPPING MAX POOLING</a:t>
            </a:r>
          </a:p>
        </p:txBody>
      </p:sp>
      <p:sp>
        <p:nvSpPr>
          <p:cNvPr id="437" name="Google Shape;437;g1297482b370_0_89"/>
          <p:cNvSpPr txBox="1">
            <a:spLocks noGrp="1"/>
          </p:cNvSpPr>
          <p:nvPr>
            <p:ph type="title" idx="2"/>
          </p:nvPr>
        </p:nvSpPr>
        <p:spPr>
          <a:xfrm>
            <a:off x="3638950" y="1349175"/>
            <a:ext cx="3732300" cy="841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6000"/>
              <a:buNone/>
            </a:pPr>
            <a:r>
              <a:rPr lang="en-US"/>
              <a:t>03.</a:t>
            </a:r>
          </a:p>
        </p:txBody>
      </p:sp>
      <p:sp>
        <p:nvSpPr>
          <p:cNvPr id="438" name="Google Shape;438;g1297482b370_0_89"/>
          <p:cNvSpPr/>
          <p:nvPr/>
        </p:nvSpPr>
        <p:spPr>
          <a:xfrm>
            <a:off x="2195400" y="373100"/>
            <a:ext cx="998400" cy="998400"/>
          </a:xfrm>
          <a:prstGeom prst="ellipse">
            <a:avLst/>
          </a:prstGeom>
          <a:solidFill>
            <a:srgbClr val="000000">
              <a:alpha val="3804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439" name="Google Shape;439;g1297482b370_0_89"/>
          <p:cNvGrpSpPr/>
          <p:nvPr/>
        </p:nvGrpSpPr>
        <p:grpSpPr>
          <a:xfrm>
            <a:off x="2710862" y="1234916"/>
            <a:ext cx="537556" cy="136576"/>
            <a:chOff x="2641350" y="846250"/>
            <a:chExt cx="413600" cy="105075"/>
          </a:xfrm>
        </p:grpSpPr>
        <p:sp>
          <p:nvSpPr>
            <p:cNvPr id="440" name="Google Shape;440;g1297482b370_0_89"/>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1" name="Google Shape;441;g1297482b370_0_89"/>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2" name="Google Shape;442;g1297482b370_0_89"/>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3" name="Google Shape;443;g1297482b370_0_89"/>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44" name="Google Shape;444;g1297482b370_0_89"/>
          <p:cNvGrpSpPr/>
          <p:nvPr/>
        </p:nvGrpSpPr>
        <p:grpSpPr>
          <a:xfrm>
            <a:off x="2881200" y="4514854"/>
            <a:ext cx="3397850" cy="187275"/>
            <a:chOff x="-3237675" y="-1132050"/>
            <a:chExt cx="3397850" cy="187275"/>
          </a:xfrm>
        </p:grpSpPr>
        <p:sp>
          <p:nvSpPr>
            <p:cNvPr id="445" name="Google Shape;445;g1297482b370_0_89"/>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6" name="Google Shape;446;g1297482b370_0_89"/>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7" name="Google Shape;447;g1297482b370_0_89"/>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8" name="Google Shape;448;g1297482b370_0_89"/>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9" name="Google Shape;449;g1297482b370_0_89"/>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0" name="Google Shape;450;g1297482b370_0_89"/>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1" name="Google Shape;451;g1297482b370_0_89"/>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2" name="Google Shape;452;g1297482b370_0_89"/>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3" name="Google Shape;453;g1297482b370_0_89"/>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cxnSp>
        <p:nvCxnSpPr>
          <p:cNvPr id="454" name="Google Shape;454;g1297482b370_0_89"/>
          <p:cNvCxnSpPr/>
          <p:nvPr/>
        </p:nvCxnSpPr>
        <p:spPr>
          <a:xfrm rot="10800000" flipH="1">
            <a:off x="2195400" y="3762159"/>
            <a:ext cx="6957300" cy="22800"/>
          </a:xfrm>
          <a:prstGeom prst="straightConnector1">
            <a:avLst/>
          </a:prstGeom>
          <a:noFill/>
          <a:ln w="19050" cap="flat" cmpd="sng">
            <a:solidFill>
              <a:schemeClr val="dk1"/>
            </a:solidFill>
            <a:prstDash val="solid"/>
            <a:round/>
            <a:headEnd type="none" w="sm" len="sm"/>
            <a:tailEnd type="none" w="sm" len="sm"/>
          </a:ln>
        </p:spPr>
      </p:cxnSp>
    </p:spTree>
  </p:cSld>
  <p:clrMapOvr>
    <a:masterClrMapping/>
  </p:clrMapOvr>
</p:sld>
</file>

<file path=ppt/theme/theme1.xml><?xml version="1.0" encoding="utf-8"?>
<a:theme xmlns:a="http://schemas.openxmlformats.org/drawingml/2006/main" name="Artificial Intelligence (AI) Startup Business Plan by Slidesgo">
  <a:themeElements>
    <a:clrScheme name="Simple Light">
      <a:dk1>
        <a:srgbClr val="191919"/>
      </a:dk1>
      <a:lt1>
        <a:srgbClr val="FFFFFF"/>
      </a:lt1>
      <a:dk2>
        <a:srgbClr val="C1C1C1"/>
      </a:dk2>
      <a:lt2>
        <a:srgbClr val="E7E7E7"/>
      </a:lt2>
      <a:accent1>
        <a:srgbClr val="6E79E4"/>
      </a:accent1>
      <a:accent2>
        <a:srgbClr val="3C3C3B"/>
      </a:accent2>
      <a:accent3>
        <a:srgbClr val="5C64B8"/>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1538</Words>
  <Application>Microsoft Office PowerPoint</Application>
  <PresentationFormat>On-screen Show (16:9)</PresentationFormat>
  <Paragraphs>101</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Noto Sans Symbols</vt:lpstr>
      <vt:lpstr>Arial</vt:lpstr>
      <vt:lpstr>Nunito</vt:lpstr>
      <vt:lpstr>Wingdings</vt:lpstr>
      <vt:lpstr>Raleway</vt:lpstr>
      <vt:lpstr>Raleway Medium</vt:lpstr>
      <vt:lpstr>Bebas Neue</vt:lpstr>
      <vt:lpstr>Artificial Intelligence (AI) Startup Business Plan by Slidesgo</vt:lpstr>
      <vt:lpstr>Neural Network AlexNet</vt:lpstr>
      <vt:lpstr>GROUP 2</vt:lpstr>
      <vt:lpstr>INPUT </vt:lpstr>
      <vt:lpstr>INPUT</vt:lpstr>
      <vt:lpstr>OVERVIEW</vt:lpstr>
      <vt:lpstr>AlEXNET ARCHITECTURE</vt:lpstr>
      <vt:lpstr>ARCHITECTURE</vt:lpstr>
      <vt:lpstr>ARCHITECTURE</vt:lpstr>
      <vt:lpstr>OVERLAPPING MAX POOLING</vt:lpstr>
      <vt:lpstr>OVERLAPPING MAX POOLING</vt:lpstr>
      <vt:lpstr>ReLu Nonlinearity</vt:lpstr>
      <vt:lpstr>RELU</vt:lpstr>
      <vt:lpstr>key opponent</vt:lpstr>
      <vt:lpstr>OVERFITTING PROBLEM</vt:lpstr>
      <vt:lpstr>WHAT IS OVERFITTING ?</vt:lpstr>
      <vt:lpstr>PROBLEM VS. SOLUTION</vt:lpstr>
      <vt:lpstr>OVERFITTING SOLUTIONS</vt:lpstr>
      <vt:lpstr>DaTA AUGMENTATION</vt:lpstr>
      <vt:lpstr>DROPOUT</vt:lpstr>
      <vt:lpstr>MODEL</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 AlexNet</dc:title>
  <dc:creator/>
  <cp:lastModifiedBy>Danh Phan</cp:lastModifiedBy>
  <cp:revision>2</cp:revision>
  <dcterms:created xsi:type="dcterms:W3CDTF">2022-08-15T12:52:23Z</dcterms:created>
  <dcterms:modified xsi:type="dcterms:W3CDTF">2023-06-25T01:12:24Z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5ED0B20D18BE474EAE2A7D4B5235E166</vt:lpwstr>
  </property>
  <property fmtid="{D5CDD505-2E9C-101B-9397-08002B2CF9AE}" pid="3" name="KSOProductBuildVer">
    <vt:lpwstr>1033-11.2.0.11254</vt:lpwstr>
  </property>
</Properties>
</file>