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FFCC"/>
    <a:srgbClr val="684A40"/>
    <a:srgbClr val="6B4E41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3C8F-62BA-41A6-836B-8790ACEFA7A0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DD6AA-43C0-4C15-A136-4AEC15ACC4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38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12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4003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274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805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211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785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072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460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019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155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00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358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624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964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694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740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160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973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323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258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94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4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2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812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25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022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69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DD6AA-43C0-4C15-A136-4AEC15ACC40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5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72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941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7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19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86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82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0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84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2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23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1BB2-9BA7-4FDD-98A5-D32220C2D1A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6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E1BB2-9BA7-4FDD-98A5-D32220C2D1AD}" type="datetimeFigureOut">
              <a:rPr lang="en-AU" smtClean="0"/>
              <a:t>31/03/2022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4057-7BD9-4D2D-9498-21584A5F781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6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sz="8800" dirty="0">
                <a:latin typeface="Impact" panose="020B0806030902050204" pitchFamily="34" charset="0"/>
              </a:rPr>
              <a:t>Breadth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76139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9981587" y="49333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9433079" y="49333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7" name="Oval 106"/>
          <p:cNvSpPr/>
          <p:nvPr/>
        </p:nvSpPr>
        <p:spPr>
          <a:xfrm>
            <a:off x="8884571" y="49333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7614247" y="383104"/>
            <a:ext cx="3890808" cy="580293"/>
            <a:chOff x="1916723" y="2540977"/>
            <a:chExt cx="3890808" cy="580293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Freeform 109"/>
          <p:cNvSpPr/>
          <p:nvPr/>
        </p:nvSpPr>
        <p:spPr>
          <a:xfrm>
            <a:off x="7280733" y="30516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Freeform 110"/>
          <p:cNvSpPr/>
          <p:nvPr/>
        </p:nvSpPr>
        <p:spPr>
          <a:xfrm rot="10441158">
            <a:off x="11664665" y="71305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3" name="Oval 112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5" name="Oval 114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293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0162795" y="509953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7" name="Oval 106"/>
          <p:cNvSpPr/>
          <p:nvPr/>
        </p:nvSpPr>
        <p:spPr>
          <a:xfrm>
            <a:off x="9644909" y="509953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9127023" y="509953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08" name="Oval 107"/>
          <p:cNvSpPr/>
          <p:nvPr/>
        </p:nvSpPr>
        <p:spPr>
          <a:xfrm>
            <a:off x="8609137" y="509953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7614247" y="383104"/>
            <a:ext cx="3890808" cy="580293"/>
            <a:chOff x="1916723" y="2540977"/>
            <a:chExt cx="3890808" cy="580293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Freeform 111"/>
          <p:cNvSpPr/>
          <p:nvPr/>
        </p:nvSpPr>
        <p:spPr>
          <a:xfrm>
            <a:off x="7280733" y="30516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Freeform 112"/>
          <p:cNvSpPr/>
          <p:nvPr/>
        </p:nvSpPr>
        <p:spPr>
          <a:xfrm rot="10441158">
            <a:off x="11664665" y="71305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5" name="Oval 114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6" name="Oval 115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7" name="Oval 116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2226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QUEUE</a:t>
            </a:r>
          </a:p>
        </p:txBody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0490704" y="48407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9996721" y="48407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08" name="Oval 107"/>
          <p:cNvSpPr/>
          <p:nvPr/>
        </p:nvSpPr>
        <p:spPr>
          <a:xfrm>
            <a:off x="9502738" y="48407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9" name="Oval 108"/>
          <p:cNvSpPr/>
          <p:nvPr/>
        </p:nvSpPr>
        <p:spPr>
          <a:xfrm>
            <a:off x="9008755" y="48407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443526" y="479615"/>
            <a:ext cx="439053" cy="376728"/>
            <a:chOff x="7661963" y="1255481"/>
            <a:chExt cx="439053" cy="376728"/>
          </a:xfrm>
        </p:grpSpPr>
        <p:sp>
          <p:nvSpPr>
            <p:cNvPr id="110" name="Oval 109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614247" y="383104"/>
            <a:ext cx="3890808" cy="580293"/>
            <a:chOff x="1916723" y="2540977"/>
            <a:chExt cx="3890808" cy="580293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Freeform 113"/>
          <p:cNvSpPr/>
          <p:nvPr/>
        </p:nvSpPr>
        <p:spPr>
          <a:xfrm>
            <a:off x="7280733" y="30516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Freeform 114"/>
          <p:cNvSpPr/>
          <p:nvPr/>
        </p:nvSpPr>
        <p:spPr>
          <a:xfrm rot="10441158">
            <a:off x="11664665" y="71305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7" name="Oval 116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8" name="Oval 117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9" name="Oval 118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0" name="Oval 119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2970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QUEUE</a:t>
            </a:r>
          </a:p>
        </p:txBody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0050131" y="48407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08" name="Oval 107"/>
          <p:cNvSpPr/>
          <p:nvPr/>
        </p:nvSpPr>
        <p:spPr>
          <a:xfrm>
            <a:off x="9549157" y="482589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9" name="Oval 108"/>
          <p:cNvSpPr/>
          <p:nvPr/>
        </p:nvSpPr>
        <p:spPr>
          <a:xfrm>
            <a:off x="9020891" y="48110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497545" y="479615"/>
            <a:ext cx="439053" cy="376728"/>
            <a:chOff x="7661963" y="1255481"/>
            <a:chExt cx="439053" cy="376728"/>
          </a:xfrm>
        </p:grpSpPr>
        <p:sp>
          <p:nvSpPr>
            <p:cNvPr id="110" name="Oval 109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614247" y="383104"/>
            <a:ext cx="3890808" cy="580293"/>
            <a:chOff x="1916723" y="2540977"/>
            <a:chExt cx="3890808" cy="580293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Freeform 113"/>
          <p:cNvSpPr/>
          <p:nvPr/>
        </p:nvSpPr>
        <p:spPr>
          <a:xfrm>
            <a:off x="7280733" y="30516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Freeform 114"/>
          <p:cNvSpPr/>
          <p:nvPr/>
        </p:nvSpPr>
        <p:spPr>
          <a:xfrm rot="10441158">
            <a:off x="11664665" y="71305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7" name="Oval 116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8" name="Oval 117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9" name="Oval 118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0" name="Oval 119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1" name="Oval 120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298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QUEUE</a:t>
            </a:r>
          </a:p>
        </p:txBody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0427074" y="505021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9" name="Oval 108"/>
          <p:cNvSpPr/>
          <p:nvPr/>
        </p:nvSpPr>
        <p:spPr>
          <a:xfrm>
            <a:off x="9957659" y="505021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416997" y="500560"/>
            <a:ext cx="439053" cy="376728"/>
            <a:chOff x="7661963" y="1255481"/>
            <a:chExt cx="439053" cy="376728"/>
          </a:xfrm>
        </p:grpSpPr>
        <p:sp>
          <p:nvSpPr>
            <p:cNvPr id="110" name="Oval 109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876335" y="500560"/>
            <a:ext cx="439053" cy="376728"/>
            <a:chOff x="7661963" y="1255481"/>
            <a:chExt cx="439053" cy="376728"/>
          </a:xfrm>
        </p:grpSpPr>
        <p:sp>
          <p:nvSpPr>
            <p:cNvPr id="112" name="Oval 111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335673" y="500560"/>
            <a:ext cx="439053" cy="376728"/>
            <a:chOff x="7661963" y="1255481"/>
            <a:chExt cx="439053" cy="376728"/>
          </a:xfrm>
        </p:grpSpPr>
        <p:sp>
          <p:nvSpPr>
            <p:cNvPr id="115" name="Oval 11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614247" y="383104"/>
            <a:ext cx="3890808" cy="580293"/>
            <a:chOff x="1916723" y="2540977"/>
            <a:chExt cx="3890808" cy="580293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Freeform 119"/>
          <p:cNvSpPr/>
          <p:nvPr/>
        </p:nvSpPr>
        <p:spPr>
          <a:xfrm>
            <a:off x="7280733" y="30516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Freeform 120"/>
          <p:cNvSpPr/>
          <p:nvPr/>
        </p:nvSpPr>
        <p:spPr>
          <a:xfrm rot="10441158">
            <a:off x="11664665" y="71305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3" name="Oval 122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4" name="Oval 123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5" name="Oval 124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6" name="Oval 125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7" name="Oval 126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8" name="Oval 127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4075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QUEUE</a:t>
            </a:r>
          </a:p>
        </p:txBody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10882671" y="48407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0355219" y="479615"/>
            <a:ext cx="439053" cy="376728"/>
            <a:chOff x="7661963" y="1255481"/>
            <a:chExt cx="439053" cy="376728"/>
          </a:xfrm>
        </p:grpSpPr>
        <p:sp>
          <p:nvSpPr>
            <p:cNvPr id="110" name="Oval 109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827765" y="479615"/>
            <a:ext cx="439053" cy="376728"/>
            <a:chOff x="7661963" y="1255481"/>
            <a:chExt cx="439053" cy="376728"/>
          </a:xfrm>
        </p:grpSpPr>
        <p:sp>
          <p:nvSpPr>
            <p:cNvPr id="112" name="Oval 111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300311" y="479615"/>
            <a:ext cx="439053" cy="376728"/>
            <a:chOff x="7661963" y="1255481"/>
            <a:chExt cx="439053" cy="376728"/>
          </a:xfrm>
        </p:grpSpPr>
        <p:sp>
          <p:nvSpPr>
            <p:cNvPr id="115" name="Oval 11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772857" y="479615"/>
            <a:ext cx="439053" cy="376728"/>
            <a:chOff x="7661963" y="1255481"/>
            <a:chExt cx="439053" cy="376728"/>
          </a:xfrm>
        </p:grpSpPr>
        <p:sp>
          <p:nvSpPr>
            <p:cNvPr id="118" name="Oval 117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245403" y="479615"/>
            <a:ext cx="439053" cy="376728"/>
            <a:chOff x="7661963" y="1255481"/>
            <a:chExt cx="439053" cy="376728"/>
          </a:xfrm>
        </p:grpSpPr>
        <p:sp>
          <p:nvSpPr>
            <p:cNvPr id="121" name="Oval 12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614247" y="383104"/>
            <a:ext cx="3890808" cy="580293"/>
            <a:chOff x="1916723" y="2540977"/>
            <a:chExt cx="3890808" cy="580293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/>
          <p:cNvSpPr/>
          <p:nvPr/>
        </p:nvSpPr>
        <p:spPr>
          <a:xfrm>
            <a:off x="7280733" y="30516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Freeform 126"/>
          <p:cNvSpPr/>
          <p:nvPr/>
        </p:nvSpPr>
        <p:spPr>
          <a:xfrm rot="10441158">
            <a:off x="11664665" y="71305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9" name="Oval 128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0" name="Oval 129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31" name="Oval 130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2" name="Oval 131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3" name="Oval 132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34" name="Oval 133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35" name="Oval 134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0941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QUEUE</a:t>
            </a:r>
          </a:p>
        </p:txBody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0439028" y="484887"/>
            <a:ext cx="439053" cy="376728"/>
            <a:chOff x="7661963" y="1255481"/>
            <a:chExt cx="439053" cy="376728"/>
          </a:xfrm>
        </p:grpSpPr>
        <p:sp>
          <p:nvSpPr>
            <p:cNvPr id="110" name="Oval 109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9910546" y="484887"/>
            <a:ext cx="439053" cy="376728"/>
            <a:chOff x="7661963" y="1255481"/>
            <a:chExt cx="439053" cy="376728"/>
          </a:xfrm>
        </p:grpSpPr>
        <p:sp>
          <p:nvSpPr>
            <p:cNvPr id="112" name="Oval 111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382066" y="484887"/>
            <a:ext cx="439053" cy="376728"/>
            <a:chOff x="7661963" y="1255481"/>
            <a:chExt cx="439053" cy="376728"/>
          </a:xfrm>
        </p:grpSpPr>
        <p:sp>
          <p:nvSpPr>
            <p:cNvPr id="115" name="Oval 11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853586" y="484887"/>
            <a:ext cx="439053" cy="376728"/>
            <a:chOff x="7661963" y="1255481"/>
            <a:chExt cx="439053" cy="376728"/>
          </a:xfrm>
        </p:grpSpPr>
        <p:sp>
          <p:nvSpPr>
            <p:cNvPr id="118" name="Oval 117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25106" y="484887"/>
            <a:ext cx="439053" cy="376728"/>
            <a:chOff x="7661963" y="1255481"/>
            <a:chExt cx="439053" cy="376728"/>
          </a:xfrm>
        </p:grpSpPr>
        <p:sp>
          <p:nvSpPr>
            <p:cNvPr id="121" name="Oval 12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614247" y="383104"/>
            <a:ext cx="3890808" cy="580293"/>
            <a:chOff x="1916723" y="2540977"/>
            <a:chExt cx="3890808" cy="580293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Freeform 155"/>
          <p:cNvSpPr/>
          <p:nvPr/>
        </p:nvSpPr>
        <p:spPr>
          <a:xfrm>
            <a:off x="7280733" y="30516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Freeform 156"/>
          <p:cNvSpPr/>
          <p:nvPr/>
        </p:nvSpPr>
        <p:spPr>
          <a:xfrm rot="10441158">
            <a:off x="11664665" y="71305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9" name="Oval 158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0" name="Oval 159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1" name="Oval 160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2" name="Oval 161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3" name="Oval 162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64" name="Oval 163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65" name="Oval 164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6" name="Oval 165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3423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QUEUE</a:t>
            </a:r>
          </a:p>
        </p:txBody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9927505" y="484887"/>
            <a:ext cx="439053" cy="376728"/>
            <a:chOff x="7661963" y="1255481"/>
            <a:chExt cx="439053" cy="376728"/>
          </a:xfrm>
        </p:grpSpPr>
        <p:sp>
          <p:nvSpPr>
            <p:cNvPr id="112" name="Oval 111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393372" y="484887"/>
            <a:ext cx="439053" cy="376728"/>
            <a:chOff x="7661963" y="1255481"/>
            <a:chExt cx="439053" cy="376728"/>
          </a:xfrm>
        </p:grpSpPr>
        <p:sp>
          <p:nvSpPr>
            <p:cNvPr id="115" name="Oval 11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859239" y="484887"/>
            <a:ext cx="439053" cy="376728"/>
            <a:chOff x="7661963" y="1255481"/>
            <a:chExt cx="439053" cy="376728"/>
          </a:xfrm>
        </p:grpSpPr>
        <p:sp>
          <p:nvSpPr>
            <p:cNvPr id="118" name="Oval 117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25106" y="484887"/>
            <a:ext cx="439053" cy="376728"/>
            <a:chOff x="7661963" y="1255481"/>
            <a:chExt cx="439053" cy="376728"/>
          </a:xfrm>
        </p:grpSpPr>
        <p:sp>
          <p:nvSpPr>
            <p:cNvPr id="121" name="Oval 12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614247" y="383104"/>
            <a:ext cx="3890808" cy="580293"/>
            <a:chOff x="1916723" y="2540977"/>
            <a:chExt cx="3890808" cy="580293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Freeform 155"/>
          <p:cNvSpPr/>
          <p:nvPr/>
        </p:nvSpPr>
        <p:spPr>
          <a:xfrm>
            <a:off x="7280733" y="30516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Freeform 156"/>
          <p:cNvSpPr/>
          <p:nvPr/>
        </p:nvSpPr>
        <p:spPr>
          <a:xfrm rot="10441158">
            <a:off x="11664665" y="71305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9" name="Oval 158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0" name="Oval 159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1" name="Oval 160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2" name="Oval 161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3" name="Oval 162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64" name="Oval 163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65" name="Oval 164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6" name="Oval 165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02" name="Oval 101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60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QUEUE</a:t>
            </a:r>
          </a:p>
        </p:txBody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9399239" y="484887"/>
            <a:ext cx="439053" cy="376728"/>
            <a:chOff x="7661963" y="1255481"/>
            <a:chExt cx="439053" cy="376728"/>
          </a:xfrm>
        </p:grpSpPr>
        <p:sp>
          <p:nvSpPr>
            <p:cNvPr id="115" name="Oval 11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862172" y="484887"/>
            <a:ext cx="439053" cy="376728"/>
            <a:chOff x="7661963" y="1255481"/>
            <a:chExt cx="439053" cy="376728"/>
          </a:xfrm>
        </p:grpSpPr>
        <p:sp>
          <p:nvSpPr>
            <p:cNvPr id="118" name="Oval 117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25106" y="484887"/>
            <a:ext cx="439053" cy="376728"/>
            <a:chOff x="7661963" y="1255481"/>
            <a:chExt cx="439053" cy="376728"/>
          </a:xfrm>
        </p:grpSpPr>
        <p:sp>
          <p:nvSpPr>
            <p:cNvPr id="121" name="Oval 12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614247" y="383104"/>
            <a:ext cx="3890808" cy="580293"/>
            <a:chOff x="1916723" y="2540977"/>
            <a:chExt cx="3890808" cy="580293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Freeform 155"/>
          <p:cNvSpPr/>
          <p:nvPr/>
        </p:nvSpPr>
        <p:spPr>
          <a:xfrm>
            <a:off x="7280733" y="30516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Freeform 156"/>
          <p:cNvSpPr/>
          <p:nvPr/>
        </p:nvSpPr>
        <p:spPr>
          <a:xfrm rot="10441158">
            <a:off x="11664665" y="71305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9" name="Oval 158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0" name="Oval 159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1" name="Oval 160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2" name="Oval 161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3" name="Oval 162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64" name="Oval 163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65" name="Oval 164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6" name="Oval 165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02" name="Oval 101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1715917" y="5170651"/>
            <a:ext cx="439053" cy="376728"/>
            <a:chOff x="7661963" y="1255481"/>
            <a:chExt cx="439053" cy="376728"/>
          </a:xfrm>
        </p:grpSpPr>
        <p:sp>
          <p:nvSpPr>
            <p:cNvPr id="108" name="Oval 107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7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QUEUE</a:t>
            </a:r>
          </a:p>
        </p:txBody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8880239" y="484887"/>
            <a:ext cx="439053" cy="376728"/>
            <a:chOff x="7661963" y="1255481"/>
            <a:chExt cx="439053" cy="376728"/>
          </a:xfrm>
        </p:grpSpPr>
        <p:sp>
          <p:nvSpPr>
            <p:cNvPr id="118" name="Oval 117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325106" y="484887"/>
            <a:ext cx="439053" cy="376728"/>
            <a:chOff x="7661963" y="1255481"/>
            <a:chExt cx="439053" cy="376728"/>
          </a:xfrm>
        </p:grpSpPr>
        <p:sp>
          <p:nvSpPr>
            <p:cNvPr id="121" name="Oval 12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614247" y="383104"/>
            <a:ext cx="3890808" cy="580293"/>
            <a:chOff x="1916723" y="2540977"/>
            <a:chExt cx="3890808" cy="580293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Freeform 155"/>
          <p:cNvSpPr/>
          <p:nvPr/>
        </p:nvSpPr>
        <p:spPr>
          <a:xfrm>
            <a:off x="7280733" y="30516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Freeform 156"/>
          <p:cNvSpPr/>
          <p:nvPr/>
        </p:nvSpPr>
        <p:spPr>
          <a:xfrm rot="10441158">
            <a:off x="11664665" y="71305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9" name="Oval 158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0" name="Oval 159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1" name="Oval 160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2" name="Oval 161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3" name="Oval 162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64" name="Oval 163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65" name="Oval 164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6" name="Oval 165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05" name="Oval 10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1715917" y="5170651"/>
            <a:ext cx="439053" cy="376728"/>
            <a:chOff x="7661963" y="1255481"/>
            <a:chExt cx="439053" cy="376728"/>
          </a:xfrm>
        </p:grpSpPr>
        <p:sp>
          <p:nvSpPr>
            <p:cNvPr id="111" name="Oval 11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1715917" y="5584766"/>
            <a:ext cx="439053" cy="376728"/>
            <a:chOff x="7661963" y="1255481"/>
            <a:chExt cx="439053" cy="376728"/>
          </a:xfrm>
        </p:grpSpPr>
        <p:sp>
          <p:nvSpPr>
            <p:cNvPr id="123" name="Oval 122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28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3617" y="32084"/>
            <a:ext cx="5659755" cy="1963420"/>
          </a:xfrm>
          <a:prstGeom prst="rect">
            <a:avLst/>
          </a:prstGeom>
        </p:spPr>
      </p:sp>
      <p:sp>
        <p:nvSpPr>
          <p:cNvPr id="110" name="Oval 109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110" idx="4"/>
            <a:endCxn id="130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34" name="Straight Connector 133"/>
          <p:cNvCxnSpPr>
            <a:stCxn id="110" idx="4"/>
            <a:endCxn id="131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/>
          <p:cNvCxnSpPr>
            <a:stCxn id="130" idx="4"/>
            <a:endCxn id="141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0" idx="4"/>
            <a:endCxn id="142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31" idx="4"/>
            <a:endCxn id="143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31" idx="4"/>
            <a:endCxn id="144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84" name="Straight Connector 183"/>
          <p:cNvCxnSpPr>
            <a:stCxn id="141" idx="4"/>
            <a:endCxn id="171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41" idx="4"/>
            <a:endCxn id="172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43" idx="4"/>
            <a:endCxn id="175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43" idx="4"/>
            <a:endCxn id="176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44" idx="4"/>
            <a:endCxn id="178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44" idx="4"/>
            <a:endCxn id="177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44" name="Straight Connector 243"/>
          <p:cNvCxnSpPr>
            <a:stCxn id="110" idx="4"/>
            <a:endCxn id="243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7402558" y="1131400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0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402558" y="2344321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1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402558" y="3602051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2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402558" y="5061076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3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331072" y="347106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945931" y="1995504"/>
            <a:ext cx="778744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945931" y="3214343"/>
            <a:ext cx="778744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945931" y="4522881"/>
            <a:ext cx="778744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3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  <p:bldP spid="249" grpId="0"/>
      <p:bldP spid="250" grpId="0"/>
      <p:bldP spid="251" grpId="0"/>
      <p:bldP spid="2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QUEUE</a:t>
            </a:r>
          </a:p>
        </p:txBody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8325106" y="484887"/>
            <a:ext cx="439053" cy="376728"/>
            <a:chOff x="7661963" y="1255481"/>
            <a:chExt cx="439053" cy="376728"/>
          </a:xfrm>
        </p:grpSpPr>
        <p:sp>
          <p:nvSpPr>
            <p:cNvPr id="121" name="Oval 12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614247" y="383104"/>
            <a:ext cx="3890808" cy="580293"/>
            <a:chOff x="1916723" y="2540977"/>
            <a:chExt cx="3890808" cy="580293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Freeform 155"/>
          <p:cNvSpPr/>
          <p:nvPr/>
        </p:nvSpPr>
        <p:spPr>
          <a:xfrm>
            <a:off x="7280733" y="30516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Freeform 156"/>
          <p:cNvSpPr/>
          <p:nvPr/>
        </p:nvSpPr>
        <p:spPr>
          <a:xfrm rot="10441158">
            <a:off x="11664665" y="71305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9" name="Oval 158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0" name="Oval 159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1" name="Oval 160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2" name="Oval 161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3" name="Oval 162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64" name="Oval 163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65" name="Oval 164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6" name="Oval 165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02" name="Oval 101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1715917" y="5170651"/>
            <a:ext cx="439053" cy="376728"/>
            <a:chOff x="7661963" y="1255481"/>
            <a:chExt cx="439053" cy="376728"/>
          </a:xfrm>
        </p:grpSpPr>
        <p:sp>
          <p:nvSpPr>
            <p:cNvPr id="108" name="Oval 107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1715917" y="5584766"/>
            <a:ext cx="439053" cy="376728"/>
            <a:chOff x="7661963" y="1255481"/>
            <a:chExt cx="439053" cy="376728"/>
          </a:xfrm>
        </p:grpSpPr>
        <p:sp>
          <p:nvSpPr>
            <p:cNvPr id="115" name="Oval 11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1715917" y="5998881"/>
            <a:ext cx="439053" cy="376728"/>
            <a:chOff x="7661963" y="1255481"/>
            <a:chExt cx="439053" cy="376728"/>
          </a:xfrm>
        </p:grpSpPr>
        <p:sp>
          <p:nvSpPr>
            <p:cNvPr id="126" name="Oval 125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79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QUEUE</a:t>
            </a:r>
          </a:p>
        </p:txBody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7614247" y="383104"/>
            <a:ext cx="3890808" cy="580293"/>
            <a:chOff x="1916723" y="2540977"/>
            <a:chExt cx="3890808" cy="580293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Freeform 155"/>
          <p:cNvSpPr/>
          <p:nvPr/>
        </p:nvSpPr>
        <p:spPr>
          <a:xfrm>
            <a:off x="7280733" y="30516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Freeform 156"/>
          <p:cNvSpPr/>
          <p:nvPr/>
        </p:nvSpPr>
        <p:spPr>
          <a:xfrm rot="10441158">
            <a:off x="11664665" y="71305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9" name="Oval 158"/>
          <p:cNvSpPr/>
          <p:nvPr/>
        </p:nvSpPr>
        <p:spPr>
          <a:xfrm>
            <a:off x="11751540" y="192017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0" name="Oval 159"/>
          <p:cNvSpPr/>
          <p:nvPr/>
        </p:nvSpPr>
        <p:spPr>
          <a:xfrm>
            <a:off x="11751540" y="23253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1" name="Oval 160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2" name="Oval 161"/>
          <p:cNvSpPr/>
          <p:nvPr/>
        </p:nvSpPr>
        <p:spPr>
          <a:xfrm>
            <a:off x="11751540" y="273056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3" name="Oval 162"/>
          <p:cNvSpPr/>
          <p:nvPr/>
        </p:nvSpPr>
        <p:spPr>
          <a:xfrm>
            <a:off x="11751540" y="313576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64" name="Oval 163"/>
          <p:cNvSpPr/>
          <p:nvPr/>
        </p:nvSpPr>
        <p:spPr>
          <a:xfrm>
            <a:off x="11751540" y="354095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65" name="Oval 164"/>
          <p:cNvSpPr/>
          <p:nvPr/>
        </p:nvSpPr>
        <p:spPr>
          <a:xfrm>
            <a:off x="11751540" y="3946148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6" name="Oval 165"/>
          <p:cNvSpPr/>
          <p:nvPr/>
        </p:nvSpPr>
        <p:spPr>
          <a:xfrm>
            <a:off x="11751540" y="435134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1715917" y="4756536"/>
            <a:ext cx="439053" cy="376728"/>
            <a:chOff x="7661963" y="1255481"/>
            <a:chExt cx="439053" cy="376728"/>
          </a:xfrm>
        </p:grpSpPr>
        <p:sp>
          <p:nvSpPr>
            <p:cNvPr id="105" name="Oval 104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1715917" y="5170651"/>
            <a:ext cx="439053" cy="376728"/>
            <a:chOff x="7661963" y="1255481"/>
            <a:chExt cx="439053" cy="376728"/>
          </a:xfrm>
        </p:grpSpPr>
        <p:sp>
          <p:nvSpPr>
            <p:cNvPr id="111" name="Oval 110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1715917" y="5584766"/>
            <a:ext cx="439053" cy="376728"/>
            <a:chOff x="7661963" y="1255481"/>
            <a:chExt cx="439053" cy="376728"/>
          </a:xfrm>
        </p:grpSpPr>
        <p:sp>
          <p:nvSpPr>
            <p:cNvPr id="117" name="Oval 116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1715917" y="5998881"/>
            <a:ext cx="439053" cy="376728"/>
            <a:chOff x="7661963" y="1255481"/>
            <a:chExt cx="439053" cy="376728"/>
          </a:xfrm>
        </p:grpSpPr>
        <p:sp>
          <p:nvSpPr>
            <p:cNvPr id="123" name="Oval 122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1715917" y="6413002"/>
            <a:ext cx="439053" cy="376728"/>
            <a:chOff x="7661963" y="1255481"/>
            <a:chExt cx="439053" cy="376728"/>
          </a:xfrm>
        </p:grpSpPr>
        <p:sp>
          <p:nvSpPr>
            <p:cNvPr id="129" name="Oval 128"/>
            <p:cNvSpPr/>
            <p:nvPr/>
          </p:nvSpPr>
          <p:spPr>
            <a:xfrm>
              <a:off x="7684335" y="1255481"/>
              <a:ext cx="367807" cy="36780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61963" y="1262877"/>
              <a:ext cx="439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376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APPLICATION OF BFS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69" name="TextBox 68"/>
          <p:cNvSpPr txBox="1"/>
          <p:nvPr/>
        </p:nvSpPr>
        <p:spPr>
          <a:xfrm>
            <a:off x="96150" y="917703"/>
            <a:ext cx="4758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crawler in search engines  </a:t>
            </a:r>
          </a:p>
        </p:txBody>
      </p:sp>
      <p:pic>
        <p:nvPicPr>
          <p:cNvPr id="1026" name="Picture 2" descr="Intricate Spider Web Style 2 With Black Widow by GD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63" y="1590684"/>
            <a:ext cx="2510066" cy="252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rch Engine by qubodu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31" y="4458210"/>
            <a:ext cx="3013064" cy="20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7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APPLICATION OF BFS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69" name="TextBox 68"/>
          <p:cNvSpPr txBox="1"/>
          <p:nvPr/>
        </p:nvSpPr>
        <p:spPr>
          <a:xfrm>
            <a:off x="96150" y="917703"/>
            <a:ext cx="4758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crawler in search engines 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25141" y="1916722"/>
            <a:ext cx="4305026" cy="4249935"/>
            <a:chOff x="4854376" y="677231"/>
            <a:chExt cx="5765429" cy="569165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9338304" y="2216027"/>
              <a:ext cx="0" cy="2514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6293319" y="3724509"/>
              <a:ext cx="1192048" cy="1114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426291" y="5312779"/>
              <a:ext cx="393239" cy="484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6298175" y="2136240"/>
              <a:ext cx="1187192" cy="11144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959156" y="2117902"/>
              <a:ext cx="1142253" cy="1132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9575198" y="1249146"/>
              <a:ext cx="472693" cy="394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959156" y="3724509"/>
              <a:ext cx="1142253" cy="11042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575198" y="5302542"/>
              <a:ext cx="465500" cy="4944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056425" y="2234365"/>
              <a:ext cx="4856" cy="2506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396300" y="1881008"/>
              <a:ext cx="2606984" cy="183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391444" y="5065648"/>
              <a:ext cx="2611840" cy="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5524416" y="6033861"/>
              <a:ext cx="44181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524415" y="1012252"/>
              <a:ext cx="4425351" cy="15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189396" y="1348801"/>
              <a:ext cx="1" cy="435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0277593" y="1347271"/>
              <a:ext cx="7193" cy="43515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426290" y="1250676"/>
              <a:ext cx="398096" cy="411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338304" y="2216026"/>
              <a:ext cx="0" cy="2514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6293319" y="3724508"/>
              <a:ext cx="1192048" cy="1114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426291" y="5312778"/>
              <a:ext cx="393239" cy="484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6298175" y="2136239"/>
              <a:ext cx="1187192" cy="11144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959156" y="2117901"/>
              <a:ext cx="1142253" cy="1132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9575198" y="1249145"/>
              <a:ext cx="472693" cy="394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959156" y="3724508"/>
              <a:ext cx="1142253" cy="11042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575198" y="5302541"/>
              <a:ext cx="465500" cy="4944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6056425" y="2234364"/>
              <a:ext cx="4856" cy="2506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6396300" y="1881007"/>
              <a:ext cx="2606984" cy="183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391444" y="5065647"/>
              <a:ext cx="2611840" cy="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5524416" y="6033860"/>
              <a:ext cx="44181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524415" y="1012251"/>
              <a:ext cx="4425351" cy="15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189396" y="1348800"/>
              <a:ext cx="1" cy="435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0277593" y="1347270"/>
              <a:ext cx="7193" cy="43515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5426290" y="1250675"/>
              <a:ext cx="398096" cy="411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7387242" y="3152595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5726261" y="1564326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5721405" y="4740865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9003284" y="4730628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9949766" y="677232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4854376" y="678762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4854377" y="5698841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9942573" y="5698842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5" name="Straight Connector 124"/>
            <p:cNvCxnSpPr>
              <a:stCxn id="127" idx="4"/>
              <a:endCxn id="120" idx="0"/>
            </p:cNvCxnSpPr>
            <p:nvPr/>
          </p:nvCxnSpPr>
          <p:spPr>
            <a:xfrm>
              <a:off x="9338304" y="2216027"/>
              <a:ext cx="0" cy="2514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7" idx="3"/>
              <a:endCxn id="119" idx="7"/>
            </p:cNvCxnSpPr>
            <p:nvPr/>
          </p:nvCxnSpPr>
          <p:spPr>
            <a:xfrm flipH="1">
              <a:off x="6293319" y="3724509"/>
              <a:ext cx="1192048" cy="1114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9003284" y="1545988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123203" y="3849949"/>
              <a:ext cx="862737" cy="523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</a:p>
          </p:txBody>
        </p:sp>
        <p:cxnSp>
          <p:nvCxnSpPr>
            <p:cNvPr id="129" name="Straight Connector 128"/>
            <p:cNvCxnSpPr>
              <a:stCxn id="119" idx="3"/>
              <a:endCxn id="123" idx="7"/>
            </p:cNvCxnSpPr>
            <p:nvPr/>
          </p:nvCxnSpPr>
          <p:spPr>
            <a:xfrm flipH="1">
              <a:off x="5426291" y="5312779"/>
              <a:ext cx="393239" cy="484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7" idx="1"/>
              <a:endCxn id="118" idx="5"/>
            </p:cNvCxnSpPr>
            <p:nvPr/>
          </p:nvCxnSpPr>
          <p:spPr>
            <a:xfrm flipH="1" flipV="1">
              <a:off x="6298175" y="2136240"/>
              <a:ext cx="1187192" cy="11144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7" idx="3"/>
              <a:endCxn id="117" idx="7"/>
            </p:cNvCxnSpPr>
            <p:nvPr/>
          </p:nvCxnSpPr>
          <p:spPr>
            <a:xfrm flipH="1">
              <a:off x="7959156" y="2117902"/>
              <a:ext cx="1142253" cy="1132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27" idx="7"/>
              <a:endCxn id="121" idx="3"/>
            </p:cNvCxnSpPr>
            <p:nvPr/>
          </p:nvCxnSpPr>
          <p:spPr>
            <a:xfrm flipV="1">
              <a:off x="9575198" y="1249146"/>
              <a:ext cx="472693" cy="394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17" idx="5"/>
              <a:endCxn id="120" idx="1"/>
            </p:cNvCxnSpPr>
            <p:nvPr/>
          </p:nvCxnSpPr>
          <p:spPr>
            <a:xfrm>
              <a:off x="7959156" y="3724509"/>
              <a:ext cx="1142253" cy="11042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0" idx="5"/>
              <a:endCxn id="124" idx="1"/>
            </p:cNvCxnSpPr>
            <p:nvPr/>
          </p:nvCxnSpPr>
          <p:spPr>
            <a:xfrm>
              <a:off x="9575198" y="5302542"/>
              <a:ext cx="465500" cy="4944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18" idx="4"/>
              <a:endCxn id="119" idx="0"/>
            </p:cNvCxnSpPr>
            <p:nvPr/>
          </p:nvCxnSpPr>
          <p:spPr>
            <a:xfrm flipH="1">
              <a:off x="6056425" y="2234365"/>
              <a:ext cx="4856" cy="2506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27" idx="2"/>
              <a:endCxn id="118" idx="6"/>
            </p:cNvCxnSpPr>
            <p:nvPr/>
          </p:nvCxnSpPr>
          <p:spPr>
            <a:xfrm flipH="1">
              <a:off x="6396300" y="1881008"/>
              <a:ext cx="2606984" cy="183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20" idx="2"/>
              <a:endCxn id="119" idx="6"/>
            </p:cNvCxnSpPr>
            <p:nvPr/>
          </p:nvCxnSpPr>
          <p:spPr>
            <a:xfrm flipH="1">
              <a:off x="6391444" y="5065648"/>
              <a:ext cx="2611840" cy="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124" idx="2"/>
              <a:endCxn id="123" idx="6"/>
            </p:cNvCxnSpPr>
            <p:nvPr/>
          </p:nvCxnSpPr>
          <p:spPr>
            <a:xfrm flipH="1" flipV="1">
              <a:off x="5524416" y="6033861"/>
              <a:ext cx="44181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21" idx="2"/>
              <a:endCxn id="122" idx="6"/>
            </p:cNvCxnSpPr>
            <p:nvPr/>
          </p:nvCxnSpPr>
          <p:spPr>
            <a:xfrm flipH="1">
              <a:off x="5524415" y="1012252"/>
              <a:ext cx="4425351" cy="15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22" idx="4"/>
              <a:endCxn id="123" idx="0"/>
            </p:cNvCxnSpPr>
            <p:nvPr/>
          </p:nvCxnSpPr>
          <p:spPr>
            <a:xfrm>
              <a:off x="5189396" y="1348801"/>
              <a:ext cx="1" cy="435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21" idx="4"/>
              <a:endCxn id="124" idx="0"/>
            </p:cNvCxnSpPr>
            <p:nvPr/>
          </p:nvCxnSpPr>
          <p:spPr>
            <a:xfrm flipH="1">
              <a:off x="10277593" y="1347271"/>
              <a:ext cx="7193" cy="43515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18" idx="1"/>
              <a:endCxn id="122" idx="5"/>
            </p:cNvCxnSpPr>
            <p:nvPr/>
          </p:nvCxnSpPr>
          <p:spPr>
            <a:xfrm flipH="1" flipV="1">
              <a:off x="5426290" y="1250676"/>
              <a:ext cx="398096" cy="411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7387242" y="3150131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4" name="Oval 143"/>
            <p:cNvSpPr/>
            <p:nvPr/>
          </p:nvSpPr>
          <p:spPr>
            <a:xfrm>
              <a:off x="7387242" y="3152594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5726261" y="1564325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6" name="Oval 145"/>
            <p:cNvSpPr/>
            <p:nvPr/>
          </p:nvSpPr>
          <p:spPr>
            <a:xfrm>
              <a:off x="5721405" y="4740864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7" name="Oval 146"/>
            <p:cNvSpPr/>
            <p:nvPr/>
          </p:nvSpPr>
          <p:spPr>
            <a:xfrm>
              <a:off x="9003284" y="4730627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8" name="Oval 147"/>
            <p:cNvSpPr/>
            <p:nvPr/>
          </p:nvSpPr>
          <p:spPr>
            <a:xfrm>
              <a:off x="9949766" y="677231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49" name="Oval 148"/>
            <p:cNvSpPr/>
            <p:nvPr/>
          </p:nvSpPr>
          <p:spPr>
            <a:xfrm>
              <a:off x="4854376" y="678761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0" name="Oval 149"/>
            <p:cNvSpPr/>
            <p:nvPr/>
          </p:nvSpPr>
          <p:spPr>
            <a:xfrm>
              <a:off x="4854377" y="5698840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1" name="Oval 150"/>
            <p:cNvSpPr/>
            <p:nvPr/>
          </p:nvSpPr>
          <p:spPr>
            <a:xfrm>
              <a:off x="9942573" y="5698841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152" name="Straight Connector 151"/>
            <p:cNvCxnSpPr>
              <a:stCxn id="154" idx="4"/>
              <a:endCxn id="147" idx="0"/>
            </p:cNvCxnSpPr>
            <p:nvPr/>
          </p:nvCxnSpPr>
          <p:spPr>
            <a:xfrm>
              <a:off x="9338304" y="2216026"/>
              <a:ext cx="0" cy="25146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4" idx="3"/>
              <a:endCxn id="146" idx="7"/>
            </p:cNvCxnSpPr>
            <p:nvPr/>
          </p:nvCxnSpPr>
          <p:spPr>
            <a:xfrm flipH="1">
              <a:off x="6293319" y="3724508"/>
              <a:ext cx="1192048" cy="11144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/>
            <p:cNvSpPr/>
            <p:nvPr/>
          </p:nvSpPr>
          <p:spPr>
            <a:xfrm>
              <a:off x="9003284" y="1545987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56" name="Straight Connector 155"/>
            <p:cNvCxnSpPr>
              <a:stCxn id="146" idx="3"/>
              <a:endCxn id="150" idx="7"/>
            </p:cNvCxnSpPr>
            <p:nvPr/>
          </p:nvCxnSpPr>
          <p:spPr>
            <a:xfrm flipH="1">
              <a:off x="5426291" y="5312778"/>
              <a:ext cx="393239" cy="484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44" idx="1"/>
              <a:endCxn id="145" idx="5"/>
            </p:cNvCxnSpPr>
            <p:nvPr/>
          </p:nvCxnSpPr>
          <p:spPr>
            <a:xfrm flipH="1" flipV="1">
              <a:off x="6298175" y="2136239"/>
              <a:ext cx="1187192" cy="11144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54" idx="3"/>
              <a:endCxn id="144" idx="7"/>
            </p:cNvCxnSpPr>
            <p:nvPr/>
          </p:nvCxnSpPr>
          <p:spPr>
            <a:xfrm flipH="1">
              <a:off x="7959156" y="2117901"/>
              <a:ext cx="1142253" cy="11328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54" idx="7"/>
              <a:endCxn id="148" idx="3"/>
            </p:cNvCxnSpPr>
            <p:nvPr/>
          </p:nvCxnSpPr>
          <p:spPr>
            <a:xfrm flipV="1">
              <a:off x="9575198" y="1249145"/>
              <a:ext cx="472693" cy="3949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44" idx="5"/>
              <a:endCxn id="147" idx="1"/>
            </p:cNvCxnSpPr>
            <p:nvPr/>
          </p:nvCxnSpPr>
          <p:spPr>
            <a:xfrm>
              <a:off x="7959156" y="3724508"/>
              <a:ext cx="1142253" cy="11042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47" idx="5"/>
              <a:endCxn id="151" idx="1"/>
            </p:cNvCxnSpPr>
            <p:nvPr/>
          </p:nvCxnSpPr>
          <p:spPr>
            <a:xfrm>
              <a:off x="9575198" y="5302541"/>
              <a:ext cx="465500" cy="4944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45" idx="4"/>
              <a:endCxn id="146" idx="0"/>
            </p:cNvCxnSpPr>
            <p:nvPr/>
          </p:nvCxnSpPr>
          <p:spPr>
            <a:xfrm flipH="1">
              <a:off x="6056425" y="2234364"/>
              <a:ext cx="4856" cy="2506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54" idx="2"/>
              <a:endCxn id="145" idx="6"/>
            </p:cNvCxnSpPr>
            <p:nvPr/>
          </p:nvCxnSpPr>
          <p:spPr>
            <a:xfrm flipH="1">
              <a:off x="6396300" y="1881007"/>
              <a:ext cx="2606984" cy="183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47" idx="2"/>
              <a:endCxn id="146" idx="6"/>
            </p:cNvCxnSpPr>
            <p:nvPr/>
          </p:nvCxnSpPr>
          <p:spPr>
            <a:xfrm flipH="1">
              <a:off x="6391444" y="5065647"/>
              <a:ext cx="2611840" cy="10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51" idx="2"/>
              <a:endCxn id="150" idx="6"/>
            </p:cNvCxnSpPr>
            <p:nvPr/>
          </p:nvCxnSpPr>
          <p:spPr>
            <a:xfrm flipH="1" flipV="1">
              <a:off x="5524416" y="6033860"/>
              <a:ext cx="44181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48" idx="2"/>
              <a:endCxn id="149" idx="6"/>
            </p:cNvCxnSpPr>
            <p:nvPr/>
          </p:nvCxnSpPr>
          <p:spPr>
            <a:xfrm flipH="1">
              <a:off x="5524415" y="1012251"/>
              <a:ext cx="4425351" cy="15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49" idx="4"/>
              <a:endCxn id="150" idx="0"/>
            </p:cNvCxnSpPr>
            <p:nvPr/>
          </p:nvCxnSpPr>
          <p:spPr>
            <a:xfrm>
              <a:off x="5189396" y="1348800"/>
              <a:ext cx="1" cy="435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stCxn id="148" idx="4"/>
              <a:endCxn id="151" idx="0"/>
            </p:cNvCxnSpPr>
            <p:nvPr/>
          </p:nvCxnSpPr>
          <p:spPr>
            <a:xfrm flipH="1">
              <a:off x="10277593" y="1347270"/>
              <a:ext cx="7193" cy="43515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45" idx="1"/>
              <a:endCxn id="149" idx="5"/>
            </p:cNvCxnSpPr>
            <p:nvPr/>
          </p:nvCxnSpPr>
          <p:spPr>
            <a:xfrm flipH="1" flipV="1">
              <a:off x="5426290" y="1250675"/>
              <a:ext cx="398096" cy="411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7387242" y="3150130"/>
              <a:ext cx="670039" cy="67003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7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APPLICATION OF BFS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69" name="TextBox 68"/>
          <p:cNvSpPr txBox="1"/>
          <p:nvPr/>
        </p:nvSpPr>
        <p:spPr>
          <a:xfrm>
            <a:off x="96150" y="917703"/>
            <a:ext cx="4758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crawler in search engines 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173275" y="3065736"/>
            <a:ext cx="0" cy="1877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899595" y="4192114"/>
            <a:ext cx="890098" cy="832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252188" y="5378069"/>
            <a:ext cx="293630" cy="361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903221" y="3006159"/>
            <a:ext cx="886472" cy="832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143470" y="2992466"/>
            <a:ext cx="852916" cy="845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350163" y="2343769"/>
            <a:ext cx="352958" cy="2949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143470" y="4192114"/>
            <a:ext cx="852916" cy="824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350163" y="5370425"/>
            <a:ext cx="347587" cy="369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722707" y="3079428"/>
            <a:ext cx="3626" cy="1871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976490" y="2815578"/>
            <a:ext cx="1946626" cy="13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972864" y="5193538"/>
            <a:ext cx="1950252" cy="7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1325458" y="5916499"/>
            <a:ext cx="329902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325457" y="2166881"/>
            <a:ext cx="3304394" cy="1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75299" y="2418181"/>
            <a:ext cx="1" cy="324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874638" y="2417039"/>
            <a:ext cx="5371" cy="3249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1252187" y="2344911"/>
            <a:ext cx="297257" cy="307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252188" y="5378069"/>
            <a:ext cx="293630" cy="361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350163" y="5370425"/>
            <a:ext cx="347587" cy="369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252188" y="5378069"/>
            <a:ext cx="293630" cy="361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512" y="3640020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19" y="2429916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20" y="2429916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19" y="4655837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20" y="4655837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4" descr="#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684A4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11" y="5602207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73" y="5494038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11" y="1621148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32" y="1617811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547563" y="4393500"/>
            <a:ext cx="86273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04773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BFS AS A CRAWLER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38" name="Straight Connector 37"/>
          <p:cNvCxnSpPr/>
          <p:nvPr/>
        </p:nvCxnSpPr>
        <p:spPr>
          <a:xfrm>
            <a:off x="4173275" y="3065736"/>
            <a:ext cx="0" cy="1877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899595" y="4192114"/>
            <a:ext cx="890098" cy="832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252188" y="5378069"/>
            <a:ext cx="293630" cy="361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903221" y="3006159"/>
            <a:ext cx="886472" cy="832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143470" y="2992466"/>
            <a:ext cx="852916" cy="845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350163" y="2343769"/>
            <a:ext cx="352958" cy="2949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143470" y="4192114"/>
            <a:ext cx="852916" cy="824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350163" y="5370425"/>
            <a:ext cx="347587" cy="369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722707" y="3079428"/>
            <a:ext cx="3626" cy="1871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976490" y="2815578"/>
            <a:ext cx="1946626" cy="13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972864" y="5193538"/>
            <a:ext cx="1950252" cy="7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1325458" y="5916499"/>
            <a:ext cx="329902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325457" y="2166881"/>
            <a:ext cx="3304394" cy="1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75299" y="2418181"/>
            <a:ext cx="1" cy="324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874638" y="2417039"/>
            <a:ext cx="5371" cy="3249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1252187" y="2344911"/>
            <a:ext cx="297257" cy="307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252188" y="5378069"/>
            <a:ext cx="293630" cy="361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350163" y="5370425"/>
            <a:ext cx="347587" cy="369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252188" y="5378069"/>
            <a:ext cx="293630" cy="361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512" y="3640020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19" y="2429916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20" y="2429916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19" y="4655837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20" y="4655837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4" descr="#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684A4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11" y="5602207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73" y="5494038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32" y="1617811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547563" y="4393500"/>
            <a:ext cx="86273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pic>
        <p:nvPicPr>
          <p:cNvPr id="35" name="Picture 4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498" y="203688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172" y="1591715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062" y="1591715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52" y="1591715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841" y="1591715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67" y="2859855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123" y="2859855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88" y="2859855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#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684A4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841" y="2859855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>
            <a:stCxn id="35" idx="2"/>
            <a:endCxn id="44" idx="0"/>
          </p:cNvCxnSpPr>
          <p:nvPr/>
        </p:nvCxnSpPr>
        <p:spPr>
          <a:xfrm>
            <a:off x="7391586" y="1041889"/>
            <a:ext cx="471454" cy="549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2"/>
            <a:endCxn id="43" idx="0"/>
          </p:cNvCxnSpPr>
          <p:nvPr/>
        </p:nvCxnSpPr>
        <p:spPr>
          <a:xfrm flipH="1">
            <a:off x="7008150" y="1041889"/>
            <a:ext cx="383436" cy="549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5" idx="2"/>
            <a:endCxn id="36" idx="0"/>
          </p:cNvCxnSpPr>
          <p:nvPr/>
        </p:nvCxnSpPr>
        <p:spPr>
          <a:xfrm flipH="1">
            <a:off x="6153260" y="1041889"/>
            <a:ext cx="1238326" cy="549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5" idx="2"/>
            <a:endCxn id="47" idx="0"/>
          </p:cNvCxnSpPr>
          <p:nvPr/>
        </p:nvCxnSpPr>
        <p:spPr>
          <a:xfrm>
            <a:off x="7391586" y="1041889"/>
            <a:ext cx="1326343" cy="549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248134" y="1612562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cxnSp>
        <p:nvCxnSpPr>
          <p:cNvPr id="111" name="Straight Connector 110"/>
          <p:cNvCxnSpPr>
            <a:stCxn id="36" idx="2"/>
            <a:endCxn id="48" idx="0"/>
          </p:cNvCxnSpPr>
          <p:nvPr/>
        </p:nvCxnSpPr>
        <p:spPr>
          <a:xfrm>
            <a:off x="6153260" y="2429916"/>
            <a:ext cx="195" cy="42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43" idx="2"/>
            <a:endCxn id="49" idx="0"/>
          </p:cNvCxnSpPr>
          <p:nvPr/>
        </p:nvCxnSpPr>
        <p:spPr>
          <a:xfrm>
            <a:off x="7008150" y="2429916"/>
            <a:ext cx="2061" cy="42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4" idx="2"/>
            <a:endCxn id="50" idx="0"/>
          </p:cNvCxnSpPr>
          <p:nvPr/>
        </p:nvCxnSpPr>
        <p:spPr>
          <a:xfrm>
            <a:off x="7863040" y="2429916"/>
            <a:ext cx="36" cy="42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47" idx="2"/>
            <a:endCxn id="51" idx="0"/>
          </p:cNvCxnSpPr>
          <p:nvPr/>
        </p:nvCxnSpPr>
        <p:spPr>
          <a:xfrm>
            <a:off x="8717929" y="2429916"/>
            <a:ext cx="0" cy="42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35" idx="2"/>
          </p:cNvCxnSpPr>
          <p:nvPr/>
        </p:nvCxnSpPr>
        <p:spPr>
          <a:xfrm>
            <a:off x="7391586" y="1041889"/>
            <a:ext cx="2321196" cy="605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35" idx="2"/>
          </p:cNvCxnSpPr>
          <p:nvPr/>
        </p:nvCxnSpPr>
        <p:spPr>
          <a:xfrm>
            <a:off x="7391586" y="1041889"/>
            <a:ext cx="2847604" cy="617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35" idx="2"/>
          </p:cNvCxnSpPr>
          <p:nvPr/>
        </p:nvCxnSpPr>
        <p:spPr>
          <a:xfrm>
            <a:off x="7391586" y="1041889"/>
            <a:ext cx="3328340" cy="62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35" idx="2"/>
          </p:cNvCxnSpPr>
          <p:nvPr/>
        </p:nvCxnSpPr>
        <p:spPr>
          <a:xfrm>
            <a:off x="7391586" y="1041889"/>
            <a:ext cx="1849338" cy="599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35" idx="2"/>
          </p:cNvCxnSpPr>
          <p:nvPr/>
        </p:nvCxnSpPr>
        <p:spPr>
          <a:xfrm>
            <a:off x="7391586" y="1041889"/>
            <a:ext cx="4421429" cy="599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35" idx="2"/>
          </p:cNvCxnSpPr>
          <p:nvPr/>
        </p:nvCxnSpPr>
        <p:spPr>
          <a:xfrm>
            <a:off x="7391586" y="1041889"/>
            <a:ext cx="4102341" cy="626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35" idx="2"/>
          </p:cNvCxnSpPr>
          <p:nvPr/>
        </p:nvCxnSpPr>
        <p:spPr>
          <a:xfrm>
            <a:off x="7391586" y="1041889"/>
            <a:ext cx="4699847" cy="532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11" y="1621148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77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BFS AS A CRAWLER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38" name="Straight Connector 37"/>
          <p:cNvCxnSpPr/>
          <p:nvPr/>
        </p:nvCxnSpPr>
        <p:spPr>
          <a:xfrm>
            <a:off x="4173275" y="3065736"/>
            <a:ext cx="0" cy="1877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899595" y="4192114"/>
            <a:ext cx="890098" cy="832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252188" y="5378069"/>
            <a:ext cx="293630" cy="361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903221" y="3006159"/>
            <a:ext cx="886472" cy="832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143470" y="2992466"/>
            <a:ext cx="852916" cy="845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350163" y="2343769"/>
            <a:ext cx="352958" cy="2949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143470" y="4192114"/>
            <a:ext cx="852916" cy="824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350163" y="5370425"/>
            <a:ext cx="347587" cy="369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722707" y="3079428"/>
            <a:ext cx="3626" cy="1871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976490" y="2815578"/>
            <a:ext cx="1946626" cy="13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972864" y="5193538"/>
            <a:ext cx="1950252" cy="7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1325458" y="5916499"/>
            <a:ext cx="329902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325457" y="2166881"/>
            <a:ext cx="3304394" cy="1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75299" y="2418181"/>
            <a:ext cx="1" cy="324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874638" y="2417039"/>
            <a:ext cx="5371" cy="3249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1252187" y="2344911"/>
            <a:ext cx="297257" cy="3074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252188" y="5378069"/>
            <a:ext cx="293630" cy="361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350163" y="5370425"/>
            <a:ext cx="347587" cy="369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252188" y="5378069"/>
            <a:ext cx="293630" cy="361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512" y="3640020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19" y="2429916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20" y="2429916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19" y="4655837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20" y="4655837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4" descr="#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684A4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11" y="5602207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73" y="5494038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11" y="1621148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32" y="1617811"/>
            <a:ext cx="6381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547563" y="4393500"/>
            <a:ext cx="86273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6027494" y="858848"/>
            <a:ext cx="3890808" cy="580293"/>
            <a:chOff x="1916723" y="2540977"/>
            <a:chExt cx="3890808" cy="580293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Picture 4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067" y="892925"/>
            <a:ext cx="393631" cy="51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951" y="892925"/>
            <a:ext cx="393631" cy="51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31" y="892925"/>
            <a:ext cx="393631" cy="51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711" y="892925"/>
            <a:ext cx="393631" cy="51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591" y="892925"/>
            <a:ext cx="393631" cy="51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71" y="892925"/>
            <a:ext cx="393631" cy="51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351" y="892925"/>
            <a:ext cx="393631" cy="51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#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231" y="892925"/>
            <a:ext cx="393631" cy="51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#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684A4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111" y="892925"/>
            <a:ext cx="393631" cy="51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Freeform 91"/>
          <p:cNvSpPr/>
          <p:nvPr/>
        </p:nvSpPr>
        <p:spPr>
          <a:xfrm>
            <a:off x="5625874" y="72497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Freeform 96"/>
          <p:cNvSpPr/>
          <p:nvPr/>
        </p:nvSpPr>
        <p:spPr>
          <a:xfrm rot="10441158">
            <a:off x="10009806" y="113286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5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SOCIAL MEDIA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38" name="Straight Connector 37"/>
          <p:cNvCxnSpPr/>
          <p:nvPr/>
        </p:nvCxnSpPr>
        <p:spPr>
          <a:xfrm>
            <a:off x="4173275" y="3065736"/>
            <a:ext cx="0" cy="1877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899595" y="4192114"/>
            <a:ext cx="890098" cy="832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252188" y="5378069"/>
            <a:ext cx="293630" cy="361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903221" y="3006159"/>
            <a:ext cx="886472" cy="832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143470" y="2992466"/>
            <a:ext cx="852916" cy="845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350163" y="2343769"/>
            <a:ext cx="352958" cy="2949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143470" y="4192114"/>
            <a:ext cx="852916" cy="824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350163" y="5370425"/>
            <a:ext cx="347587" cy="369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722707" y="3079428"/>
            <a:ext cx="3626" cy="1871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976490" y="2815578"/>
            <a:ext cx="1946626" cy="13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972864" y="5193538"/>
            <a:ext cx="1950252" cy="7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1325458" y="5916499"/>
            <a:ext cx="329902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325457" y="2166881"/>
            <a:ext cx="3304394" cy="1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75299" y="2418181"/>
            <a:ext cx="1" cy="324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874638" y="2417039"/>
            <a:ext cx="5371" cy="3249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1252188" y="2344912"/>
            <a:ext cx="404579" cy="390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252188" y="5378069"/>
            <a:ext cx="293630" cy="361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350163" y="5370425"/>
            <a:ext cx="347587" cy="369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252188" y="5378069"/>
            <a:ext cx="293630" cy="361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547563" y="4393500"/>
            <a:ext cx="76745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37838" y="2296372"/>
            <a:ext cx="662972" cy="838551"/>
            <a:chOff x="5614057" y="2143212"/>
            <a:chExt cx="2765625" cy="3498062"/>
          </a:xfrm>
          <a:solidFill>
            <a:schemeClr val="accent2"/>
          </a:solidFill>
        </p:grpSpPr>
        <p:sp>
          <p:nvSpPr>
            <p:cNvPr id="2" name="Oval 1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55573" y="2209063"/>
            <a:ext cx="662972" cy="838551"/>
            <a:chOff x="5614057" y="2143212"/>
            <a:chExt cx="2765625" cy="3498062"/>
          </a:xfrm>
          <a:solidFill>
            <a:srgbClr val="0070C0"/>
          </a:solidFill>
        </p:grpSpPr>
        <p:sp>
          <p:nvSpPr>
            <p:cNvPr id="71" name="Oval 70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437838" y="4577891"/>
            <a:ext cx="662972" cy="838551"/>
            <a:chOff x="5614057" y="2143212"/>
            <a:chExt cx="2765625" cy="3498062"/>
          </a:xfrm>
          <a:solidFill>
            <a:schemeClr val="accent6"/>
          </a:solidFill>
        </p:grpSpPr>
        <p:sp>
          <p:nvSpPr>
            <p:cNvPr id="89" name="Oval 88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89721" y="4577891"/>
            <a:ext cx="662972" cy="838551"/>
            <a:chOff x="5614057" y="2143212"/>
            <a:chExt cx="2765625" cy="3498062"/>
          </a:xfrm>
          <a:solidFill>
            <a:schemeClr val="accent4"/>
          </a:solidFill>
        </p:grpSpPr>
        <p:sp>
          <p:nvSpPr>
            <p:cNvPr id="94" name="Oval 93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50345" y="1588198"/>
            <a:ext cx="662972" cy="838551"/>
            <a:chOff x="5614057" y="2143212"/>
            <a:chExt cx="2765625" cy="3498062"/>
          </a:xfrm>
          <a:solidFill>
            <a:srgbClr val="7030A0"/>
          </a:solidFill>
        </p:grpSpPr>
        <p:sp>
          <p:nvSpPr>
            <p:cNvPr id="98" name="Oval 97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52693" y="1600446"/>
            <a:ext cx="662972" cy="838551"/>
            <a:chOff x="5614057" y="2143212"/>
            <a:chExt cx="2765625" cy="3498062"/>
          </a:xfrm>
          <a:solidFill>
            <a:srgbClr val="33CCFF"/>
          </a:solidFill>
        </p:grpSpPr>
        <p:sp>
          <p:nvSpPr>
            <p:cNvPr id="102" name="Oval 101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3813" y="5260129"/>
            <a:ext cx="662972" cy="838551"/>
            <a:chOff x="5614057" y="2143212"/>
            <a:chExt cx="2765625" cy="3498062"/>
          </a:xfrm>
          <a:solidFill>
            <a:srgbClr val="FF0000"/>
          </a:solidFill>
        </p:grpSpPr>
        <p:sp>
          <p:nvSpPr>
            <p:cNvPr id="105" name="Oval 104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6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573669" y="5260129"/>
            <a:ext cx="662972" cy="838551"/>
            <a:chOff x="5614057" y="2143212"/>
            <a:chExt cx="2765625" cy="3498062"/>
          </a:xfrm>
          <a:solidFill>
            <a:schemeClr val="bg1">
              <a:lumMod val="65000"/>
            </a:schemeClr>
          </a:solidFill>
        </p:grpSpPr>
        <p:sp>
          <p:nvSpPr>
            <p:cNvPr id="108" name="Oval 107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635096" y="3403354"/>
            <a:ext cx="662972" cy="838551"/>
            <a:chOff x="5614057" y="2143212"/>
            <a:chExt cx="2765625" cy="3498062"/>
          </a:xfrm>
          <a:solidFill>
            <a:schemeClr val="tx1"/>
          </a:solidFill>
        </p:grpSpPr>
        <p:sp>
          <p:nvSpPr>
            <p:cNvPr id="111" name="Oval 110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0142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SOCIAL MEDIA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cxnSp>
        <p:nvCxnSpPr>
          <p:cNvPr id="38" name="Straight Connector 37"/>
          <p:cNvCxnSpPr/>
          <p:nvPr/>
        </p:nvCxnSpPr>
        <p:spPr>
          <a:xfrm flipH="1">
            <a:off x="4173275" y="2992466"/>
            <a:ext cx="11863" cy="1950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899595" y="4192114"/>
            <a:ext cx="890098" cy="832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252188" y="5378069"/>
            <a:ext cx="293630" cy="361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903221" y="3006159"/>
            <a:ext cx="886472" cy="8321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143470" y="2992466"/>
            <a:ext cx="852916" cy="845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350163" y="2343769"/>
            <a:ext cx="352958" cy="2949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143470" y="4192114"/>
            <a:ext cx="852916" cy="824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350163" y="5370425"/>
            <a:ext cx="347587" cy="369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722707" y="3079428"/>
            <a:ext cx="3626" cy="1871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976490" y="2815578"/>
            <a:ext cx="1946626" cy="13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972864" y="5193538"/>
            <a:ext cx="1950252" cy="7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1325458" y="5916499"/>
            <a:ext cx="329902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325457" y="2166881"/>
            <a:ext cx="3304394" cy="1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75299" y="2418181"/>
            <a:ext cx="1" cy="324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874638" y="2417039"/>
            <a:ext cx="5371" cy="3249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1252188" y="2344912"/>
            <a:ext cx="404579" cy="390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252188" y="5378069"/>
            <a:ext cx="293630" cy="361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350163" y="5370425"/>
            <a:ext cx="347587" cy="369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252188" y="5378069"/>
            <a:ext cx="293630" cy="3615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547563" y="4393500"/>
            <a:ext cx="76745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6027494" y="858848"/>
            <a:ext cx="3890808" cy="580293"/>
            <a:chOff x="1916723" y="2540977"/>
            <a:chExt cx="3890808" cy="580293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Freeform 91"/>
          <p:cNvSpPr/>
          <p:nvPr/>
        </p:nvSpPr>
        <p:spPr>
          <a:xfrm>
            <a:off x="5625874" y="72497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Freeform 96"/>
          <p:cNvSpPr/>
          <p:nvPr/>
        </p:nvSpPr>
        <p:spPr>
          <a:xfrm rot="10441158">
            <a:off x="10009806" y="113286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37838" y="2296372"/>
            <a:ext cx="662972" cy="838551"/>
            <a:chOff x="5614057" y="2143212"/>
            <a:chExt cx="2765625" cy="3498062"/>
          </a:xfrm>
          <a:solidFill>
            <a:schemeClr val="accent2"/>
          </a:solidFill>
        </p:grpSpPr>
        <p:sp>
          <p:nvSpPr>
            <p:cNvPr id="2" name="Oval 1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55573" y="2209063"/>
            <a:ext cx="662972" cy="838551"/>
            <a:chOff x="5614057" y="2143212"/>
            <a:chExt cx="2765625" cy="3498062"/>
          </a:xfrm>
          <a:solidFill>
            <a:srgbClr val="0070C0"/>
          </a:solidFill>
        </p:grpSpPr>
        <p:sp>
          <p:nvSpPr>
            <p:cNvPr id="71" name="Oval 70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437838" y="4577891"/>
            <a:ext cx="662972" cy="838551"/>
            <a:chOff x="5614057" y="2143212"/>
            <a:chExt cx="2765625" cy="3498062"/>
          </a:xfrm>
          <a:solidFill>
            <a:schemeClr val="accent6"/>
          </a:solidFill>
        </p:grpSpPr>
        <p:sp>
          <p:nvSpPr>
            <p:cNvPr id="89" name="Oval 88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89721" y="4577891"/>
            <a:ext cx="662972" cy="838551"/>
            <a:chOff x="5614057" y="2143212"/>
            <a:chExt cx="2765625" cy="3498062"/>
          </a:xfrm>
          <a:solidFill>
            <a:schemeClr val="accent4"/>
          </a:solidFill>
        </p:grpSpPr>
        <p:sp>
          <p:nvSpPr>
            <p:cNvPr id="94" name="Oval 93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50345" y="1588198"/>
            <a:ext cx="662972" cy="838551"/>
            <a:chOff x="5614057" y="2143212"/>
            <a:chExt cx="2765625" cy="3498062"/>
          </a:xfrm>
          <a:solidFill>
            <a:srgbClr val="7030A0"/>
          </a:solidFill>
        </p:grpSpPr>
        <p:sp>
          <p:nvSpPr>
            <p:cNvPr id="98" name="Oval 97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52693" y="1600446"/>
            <a:ext cx="662972" cy="838551"/>
            <a:chOff x="5614057" y="2143212"/>
            <a:chExt cx="2765625" cy="3498062"/>
          </a:xfrm>
          <a:solidFill>
            <a:srgbClr val="33CCFF"/>
          </a:solidFill>
        </p:grpSpPr>
        <p:sp>
          <p:nvSpPr>
            <p:cNvPr id="102" name="Oval 101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3813" y="5260129"/>
            <a:ext cx="662972" cy="838551"/>
            <a:chOff x="5614057" y="2143212"/>
            <a:chExt cx="2765625" cy="3498062"/>
          </a:xfrm>
          <a:solidFill>
            <a:srgbClr val="FF0000"/>
          </a:solidFill>
        </p:grpSpPr>
        <p:sp>
          <p:nvSpPr>
            <p:cNvPr id="105" name="Oval 104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6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573669" y="5260129"/>
            <a:ext cx="662972" cy="838551"/>
            <a:chOff x="5614057" y="2143212"/>
            <a:chExt cx="2765625" cy="3498062"/>
          </a:xfrm>
          <a:solidFill>
            <a:schemeClr val="bg1">
              <a:lumMod val="65000"/>
            </a:schemeClr>
          </a:solidFill>
        </p:grpSpPr>
        <p:sp>
          <p:nvSpPr>
            <p:cNvPr id="108" name="Oval 107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635096" y="3403354"/>
            <a:ext cx="662972" cy="838551"/>
            <a:chOff x="5614057" y="2143212"/>
            <a:chExt cx="2765625" cy="3498062"/>
          </a:xfrm>
          <a:solidFill>
            <a:schemeClr val="tx1"/>
          </a:solidFill>
        </p:grpSpPr>
        <p:sp>
          <p:nvSpPr>
            <p:cNvPr id="111" name="Oval 110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588016" y="920168"/>
            <a:ext cx="326714" cy="413240"/>
            <a:chOff x="5614057" y="2143212"/>
            <a:chExt cx="2765625" cy="3498062"/>
          </a:xfrm>
          <a:solidFill>
            <a:schemeClr val="tx1"/>
          </a:solidFill>
        </p:grpSpPr>
        <p:sp>
          <p:nvSpPr>
            <p:cNvPr id="75" name="Oval 74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157000" y="920168"/>
            <a:ext cx="326714" cy="413240"/>
            <a:chOff x="5614057" y="2143212"/>
            <a:chExt cx="2765625" cy="3498062"/>
          </a:xfrm>
          <a:solidFill>
            <a:schemeClr val="accent2"/>
          </a:solidFill>
        </p:grpSpPr>
        <p:sp>
          <p:nvSpPr>
            <p:cNvPr id="114" name="Oval 113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8725985" y="920168"/>
            <a:ext cx="326714" cy="413240"/>
            <a:chOff x="5614057" y="2143212"/>
            <a:chExt cx="2765625" cy="3498062"/>
          </a:xfrm>
          <a:solidFill>
            <a:schemeClr val="accent6"/>
          </a:solidFill>
        </p:grpSpPr>
        <p:sp>
          <p:nvSpPr>
            <p:cNvPr id="117" name="Oval 116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294970" y="920168"/>
            <a:ext cx="326714" cy="413240"/>
            <a:chOff x="5614057" y="2143212"/>
            <a:chExt cx="2765625" cy="3498062"/>
          </a:xfrm>
          <a:solidFill>
            <a:schemeClr val="accent4"/>
          </a:solidFill>
        </p:grpSpPr>
        <p:sp>
          <p:nvSpPr>
            <p:cNvPr id="120" name="Oval 119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863955" y="920168"/>
            <a:ext cx="326714" cy="413240"/>
            <a:chOff x="5614057" y="2143212"/>
            <a:chExt cx="2765625" cy="3498062"/>
          </a:xfrm>
          <a:solidFill>
            <a:srgbClr val="0070C0"/>
          </a:solidFill>
        </p:grpSpPr>
        <p:sp>
          <p:nvSpPr>
            <p:cNvPr id="123" name="Oval 122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7432940" y="920168"/>
            <a:ext cx="326714" cy="413240"/>
            <a:chOff x="5614057" y="2143212"/>
            <a:chExt cx="2765625" cy="3498062"/>
          </a:xfrm>
          <a:solidFill>
            <a:srgbClr val="7030A0"/>
          </a:solidFill>
        </p:grpSpPr>
        <p:sp>
          <p:nvSpPr>
            <p:cNvPr id="126" name="Oval 125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7001925" y="920168"/>
            <a:ext cx="326714" cy="413240"/>
            <a:chOff x="5614057" y="2143212"/>
            <a:chExt cx="2765625" cy="3498062"/>
          </a:xfrm>
          <a:solidFill>
            <a:srgbClr val="FF0000"/>
          </a:solidFill>
        </p:grpSpPr>
        <p:sp>
          <p:nvSpPr>
            <p:cNvPr id="129" name="Oval 128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0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570910" y="920168"/>
            <a:ext cx="326714" cy="413240"/>
            <a:chOff x="5614057" y="2143212"/>
            <a:chExt cx="2765625" cy="3498062"/>
          </a:xfrm>
          <a:solidFill>
            <a:srgbClr val="33CCFF"/>
          </a:solidFill>
        </p:grpSpPr>
        <p:sp>
          <p:nvSpPr>
            <p:cNvPr id="132" name="Oval 131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139895" y="920168"/>
            <a:ext cx="326714" cy="413240"/>
            <a:chOff x="5614057" y="2143212"/>
            <a:chExt cx="2765625" cy="3498062"/>
          </a:xfrm>
          <a:solidFill>
            <a:schemeClr val="bg1">
              <a:lumMod val="65000"/>
            </a:schemeClr>
          </a:solidFill>
        </p:grpSpPr>
        <p:sp>
          <p:nvSpPr>
            <p:cNvPr id="135" name="Oval 134"/>
            <p:cNvSpPr/>
            <p:nvPr/>
          </p:nvSpPr>
          <p:spPr>
            <a:xfrm>
              <a:off x="6306139" y="2143212"/>
              <a:ext cx="1455834" cy="14558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Oval 57"/>
            <p:cNvSpPr/>
            <p:nvPr/>
          </p:nvSpPr>
          <p:spPr>
            <a:xfrm>
              <a:off x="5614057" y="3710848"/>
              <a:ext cx="2765625" cy="1930426"/>
            </a:xfrm>
            <a:custGeom>
              <a:avLst/>
              <a:gdLst>
                <a:gd name="connsiteX0" fmla="*/ 0 w 2480240"/>
                <a:gd name="connsiteY0" fmla="*/ 1240120 h 2480240"/>
                <a:gd name="connsiteX1" fmla="*/ 1240120 w 2480240"/>
                <a:gd name="connsiteY1" fmla="*/ 0 h 2480240"/>
                <a:gd name="connsiteX2" fmla="*/ 2480240 w 2480240"/>
                <a:gd name="connsiteY2" fmla="*/ 1240120 h 2480240"/>
                <a:gd name="connsiteX3" fmla="*/ 1240120 w 2480240"/>
                <a:gd name="connsiteY3" fmla="*/ 2480240 h 2480240"/>
                <a:gd name="connsiteX4" fmla="*/ 0 w 2480240"/>
                <a:gd name="connsiteY4" fmla="*/ 1240120 h 2480240"/>
                <a:gd name="connsiteX0" fmla="*/ 0 w 2603332"/>
                <a:gd name="connsiteY0" fmla="*/ 1244367 h 2493556"/>
                <a:gd name="connsiteX1" fmla="*/ 1240120 w 2603332"/>
                <a:gd name="connsiteY1" fmla="*/ 4247 h 2493556"/>
                <a:gd name="connsiteX2" fmla="*/ 2603332 w 2603332"/>
                <a:gd name="connsiteY2" fmla="*/ 1613643 h 2493556"/>
                <a:gd name="connsiteX3" fmla="*/ 1240120 w 2603332"/>
                <a:gd name="connsiteY3" fmla="*/ 2484487 h 2493556"/>
                <a:gd name="connsiteX4" fmla="*/ 0 w 2603332"/>
                <a:gd name="connsiteY4" fmla="*/ 1244367 h 2493556"/>
                <a:gd name="connsiteX0" fmla="*/ 0 w 2761593"/>
                <a:gd name="connsiteY0" fmla="*/ 1653402 h 2480535"/>
                <a:gd name="connsiteX1" fmla="*/ 1398381 w 2761593"/>
                <a:gd name="connsiteY1" fmla="*/ 43 h 2480535"/>
                <a:gd name="connsiteX2" fmla="*/ 2761593 w 2761593"/>
                <a:gd name="connsiteY2" fmla="*/ 1609439 h 2480535"/>
                <a:gd name="connsiteX3" fmla="*/ 1398381 w 2761593"/>
                <a:gd name="connsiteY3" fmla="*/ 2480283 h 2480535"/>
                <a:gd name="connsiteX4" fmla="*/ 0 w 2761593"/>
                <a:gd name="connsiteY4" fmla="*/ 1653402 h 2480535"/>
                <a:gd name="connsiteX0" fmla="*/ 1 w 2761594"/>
                <a:gd name="connsiteY0" fmla="*/ 1653402 h 1974774"/>
                <a:gd name="connsiteX1" fmla="*/ 1398382 w 2761594"/>
                <a:gd name="connsiteY1" fmla="*/ 43 h 1974774"/>
                <a:gd name="connsiteX2" fmla="*/ 2761594 w 2761594"/>
                <a:gd name="connsiteY2" fmla="*/ 1609439 h 1974774"/>
                <a:gd name="connsiteX3" fmla="*/ 1389590 w 2761594"/>
                <a:gd name="connsiteY3" fmla="*/ 1812068 h 1974774"/>
                <a:gd name="connsiteX4" fmla="*/ 1 w 2761594"/>
                <a:gd name="connsiteY4" fmla="*/ 1653402 h 1974774"/>
                <a:gd name="connsiteX0" fmla="*/ 116 w 2761709"/>
                <a:gd name="connsiteY0" fmla="*/ 1653402 h 2030858"/>
                <a:gd name="connsiteX1" fmla="*/ 1398497 w 2761709"/>
                <a:gd name="connsiteY1" fmla="*/ 43 h 2030858"/>
                <a:gd name="connsiteX2" fmla="*/ 2761709 w 2761709"/>
                <a:gd name="connsiteY2" fmla="*/ 1609439 h 2030858"/>
                <a:gd name="connsiteX3" fmla="*/ 1328159 w 2761709"/>
                <a:gd name="connsiteY3" fmla="*/ 1943952 h 2030858"/>
                <a:gd name="connsiteX4" fmla="*/ 116 w 2761709"/>
                <a:gd name="connsiteY4" fmla="*/ 1653402 h 2030858"/>
                <a:gd name="connsiteX0" fmla="*/ 116 w 2761709"/>
                <a:gd name="connsiteY0" fmla="*/ 1660677 h 2038133"/>
                <a:gd name="connsiteX1" fmla="*/ 1398497 w 2761709"/>
                <a:gd name="connsiteY1" fmla="*/ 7318 h 2038133"/>
                <a:gd name="connsiteX2" fmla="*/ 2761709 w 2761709"/>
                <a:gd name="connsiteY2" fmla="*/ 1616714 h 2038133"/>
                <a:gd name="connsiteX3" fmla="*/ 1328159 w 2761709"/>
                <a:gd name="connsiteY3" fmla="*/ 1951227 h 2038133"/>
                <a:gd name="connsiteX4" fmla="*/ 116 w 2761709"/>
                <a:gd name="connsiteY4" fmla="*/ 1660677 h 2038133"/>
                <a:gd name="connsiteX0" fmla="*/ 0 w 2761593"/>
                <a:gd name="connsiteY0" fmla="*/ 1660677 h 1843734"/>
                <a:gd name="connsiteX1" fmla="*/ 1398381 w 2761593"/>
                <a:gd name="connsiteY1" fmla="*/ 7318 h 1843734"/>
                <a:gd name="connsiteX2" fmla="*/ 2761593 w 2761593"/>
                <a:gd name="connsiteY2" fmla="*/ 1616714 h 1843734"/>
                <a:gd name="connsiteX3" fmla="*/ 0 w 2761593"/>
                <a:gd name="connsiteY3" fmla="*/ 1660677 h 1843734"/>
                <a:gd name="connsiteX0" fmla="*/ 28364 w 2772373"/>
                <a:gd name="connsiteY0" fmla="*/ 1653434 h 1902418"/>
                <a:gd name="connsiteX1" fmla="*/ 1426745 w 2772373"/>
                <a:gd name="connsiteY1" fmla="*/ 75 h 1902418"/>
                <a:gd name="connsiteX2" fmla="*/ 2772373 w 2772373"/>
                <a:gd name="connsiteY2" fmla="*/ 1723771 h 1902418"/>
                <a:gd name="connsiteX3" fmla="*/ 28364 w 2772373"/>
                <a:gd name="connsiteY3" fmla="*/ 1653434 h 1902418"/>
                <a:gd name="connsiteX0" fmla="*/ 29902 w 2773911"/>
                <a:gd name="connsiteY0" fmla="*/ 1653434 h 1902418"/>
                <a:gd name="connsiteX1" fmla="*/ 1401906 w 2773911"/>
                <a:gd name="connsiteY1" fmla="*/ 75 h 1902418"/>
                <a:gd name="connsiteX2" fmla="*/ 2773911 w 2773911"/>
                <a:gd name="connsiteY2" fmla="*/ 1723771 h 1902418"/>
                <a:gd name="connsiteX3" fmla="*/ 29902 w 2773911"/>
                <a:gd name="connsiteY3" fmla="*/ 1653434 h 1902418"/>
                <a:gd name="connsiteX0" fmla="*/ 43920 w 2787929"/>
                <a:gd name="connsiteY0" fmla="*/ 1653813 h 1902797"/>
                <a:gd name="connsiteX1" fmla="*/ 1415924 w 2787929"/>
                <a:gd name="connsiteY1" fmla="*/ 454 h 1902797"/>
                <a:gd name="connsiteX2" fmla="*/ 2787929 w 2787929"/>
                <a:gd name="connsiteY2" fmla="*/ 1724150 h 1902797"/>
                <a:gd name="connsiteX3" fmla="*/ 43920 w 2787929"/>
                <a:gd name="connsiteY3" fmla="*/ 1653813 h 1902797"/>
                <a:gd name="connsiteX0" fmla="*/ 30409 w 2748041"/>
                <a:gd name="connsiteY0" fmla="*/ 1714907 h 1930374"/>
                <a:gd name="connsiteX1" fmla="*/ 1376036 w 2748041"/>
                <a:gd name="connsiteY1" fmla="*/ 2 h 1930374"/>
                <a:gd name="connsiteX2" fmla="*/ 2748041 w 2748041"/>
                <a:gd name="connsiteY2" fmla="*/ 1723698 h 1930374"/>
                <a:gd name="connsiteX3" fmla="*/ 30409 w 2748041"/>
                <a:gd name="connsiteY3" fmla="*/ 1714907 h 1930374"/>
                <a:gd name="connsiteX0" fmla="*/ 47993 w 2765625"/>
                <a:gd name="connsiteY0" fmla="*/ 1714959 h 1930426"/>
                <a:gd name="connsiteX1" fmla="*/ 1393620 w 2765625"/>
                <a:gd name="connsiteY1" fmla="*/ 54 h 1930426"/>
                <a:gd name="connsiteX2" fmla="*/ 2765625 w 2765625"/>
                <a:gd name="connsiteY2" fmla="*/ 1723750 h 1930426"/>
                <a:gd name="connsiteX3" fmla="*/ 47993 w 2765625"/>
                <a:gd name="connsiteY3" fmla="*/ 1714959 h 193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625" h="1930426">
                  <a:moveTo>
                    <a:pt x="47993" y="1714959"/>
                  </a:moveTo>
                  <a:cubicBezTo>
                    <a:pt x="-180674" y="1427676"/>
                    <a:pt x="430728" y="-10203"/>
                    <a:pt x="1393620" y="54"/>
                  </a:cubicBezTo>
                  <a:cubicBezTo>
                    <a:pt x="2356512" y="10311"/>
                    <a:pt x="2765625" y="1038851"/>
                    <a:pt x="2765625" y="1723750"/>
                  </a:cubicBezTo>
                  <a:cubicBezTo>
                    <a:pt x="2532562" y="1999310"/>
                    <a:pt x="276660" y="2002242"/>
                    <a:pt x="47993" y="17149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9504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EXERCISE </a:t>
            </a:r>
          </a:p>
        </p:txBody>
      </p:sp>
      <p:cxnSp>
        <p:nvCxnSpPr>
          <p:cNvPr id="40" name="Straight Connector 39"/>
          <p:cNvCxnSpPr>
            <a:stCxn id="101" idx="3"/>
            <a:endCxn id="102" idx="0"/>
          </p:cNvCxnSpPr>
          <p:nvPr/>
        </p:nvCxnSpPr>
        <p:spPr>
          <a:xfrm flipH="1">
            <a:off x="830759" y="1640110"/>
            <a:ext cx="837114" cy="10174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1" idx="5"/>
            <a:endCxn id="103" idx="1"/>
          </p:cNvCxnSpPr>
          <p:nvPr/>
        </p:nvCxnSpPr>
        <p:spPr>
          <a:xfrm>
            <a:off x="1927952" y="1640110"/>
            <a:ext cx="896220" cy="11762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02" idx="4"/>
            <a:endCxn id="107" idx="1"/>
          </p:cNvCxnSpPr>
          <p:nvPr/>
        </p:nvCxnSpPr>
        <p:spPr>
          <a:xfrm>
            <a:off x="830759" y="3025372"/>
            <a:ext cx="837114" cy="12073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03" idx="3"/>
            <a:endCxn id="107" idx="7"/>
          </p:cNvCxnSpPr>
          <p:nvPr/>
        </p:nvCxnSpPr>
        <p:spPr>
          <a:xfrm flipH="1">
            <a:off x="1927952" y="3076457"/>
            <a:ext cx="896220" cy="11562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174049" y="2844930"/>
            <a:ext cx="272774" cy="0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3" idx="6"/>
            <a:endCxn id="126" idx="2"/>
          </p:cNvCxnSpPr>
          <p:nvPr/>
        </p:nvCxnSpPr>
        <p:spPr>
          <a:xfrm>
            <a:off x="3138115" y="2946418"/>
            <a:ext cx="691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15" idx="7"/>
            <a:endCxn id="109" idx="3"/>
          </p:cNvCxnSpPr>
          <p:nvPr/>
        </p:nvCxnSpPr>
        <p:spPr>
          <a:xfrm flipV="1">
            <a:off x="5040172" y="2120058"/>
            <a:ext cx="1585196" cy="1739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09" idx="5"/>
            <a:endCxn id="122" idx="0"/>
          </p:cNvCxnSpPr>
          <p:nvPr/>
        </p:nvCxnSpPr>
        <p:spPr>
          <a:xfrm>
            <a:off x="6885447" y="2120058"/>
            <a:ext cx="574202" cy="6424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2" idx="4"/>
            <a:endCxn id="114" idx="7"/>
          </p:cNvCxnSpPr>
          <p:nvPr/>
        </p:nvCxnSpPr>
        <p:spPr>
          <a:xfrm flipH="1">
            <a:off x="6885447" y="3130321"/>
            <a:ext cx="574202" cy="728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9" idx="2"/>
            <a:endCxn id="108" idx="6"/>
          </p:cNvCxnSpPr>
          <p:nvPr/>
        </p:nvCxnSpPr>
        <p:spPr>
          <a:xfrm flipH="1">
            <a:off x="5040172" y="1990019"/>
            <a:ext cx="15313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08" idx="3"/>
            <a:endCxn id="126" idx="7"/>
          </p:cNvCxnSpPr>
          <p:nvPr/>
        </p:nvCxnSpPr>
        <p:spPr>
          <a:xfrm flipH="1">
            <a:off x="4143194" y="2120058"/>
            <a:ext cx="583035" cy="696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26" idx="5"/>
            <a:endCxn id="115" idx="1"/>
          </p:cNvCxnSpPr>
          <p:nvPr/>
        </p:nvCxnSpPr>
        <p:spPr>
          <a:xfrm>
            <a:off x="4143194" y="3076457"/>
            <a:ext cx="636899" cy="7826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15" idx="6"/>
            <a:endCxn id="114" idx="2"/>
          </p:cNvCxnSpPr>
          <p:nvPr/>
        </p:nvCxnSpPr>
        <p:spPr>
          <a:xfrm>
            <a:off x="5094036" y="3989176"/>
            <a:ext cx="14774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20" idx="0"/>
            <a:endCxn id="107" idx="4"/>
          </p:cNvCxnSpPr>
          <p:nvPr/>
        </p:nvCxnSpPr>
        <p:spPr>
          <a:xfrm flipV="1">
            <a:off x="1794987" y="4546691"/>
            <a:ext cx="2926" cy="6556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16" idx="2"/>
            <a:endCxn id="107" idx="6"/>
          </p:cNvCxnSpPr>
          <p:nvPr/>
        </p:nvCxnSpPr>
        <p:spPr>
          <a:xfrm flipH="1">
            <a:off x="1981816" y="4362788"/>
            <a:ext cx="6995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614009" y="1326167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646855" y="2657565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3" name="Oval 102"/>
          <p:cNvSpPr/>
          <p:nvPr/>
        </p:nvSpPr>
        <p:spPr>
          <a:xfrm>
            <a:off x="2770308" y="276251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08" name="Oval 107"/>
          <p:cNvSpPr/>
          <p:nvPr/>
        </p:nvSpPr>
        <p:spPr>
          <a:xfrm>
            <a:off x="4672365" y="1806115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09" name="Oval 108"/>
          <p:cNvSpPr/>
          <p:nvPr/>
        </p:nvSpPr>
        <p:spPr>
          <a:xfrm>
            <a:off x="6571504" y="1806115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14" name="Oval 113"/>
          <p:cNvSpPr/>
          <p:nvPr/>
        </p:nvSpPr>
        <p:spPr>
          <a:xfrm>
            <a:off x="6571504" y="38052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5" name="Oval 114"/>
          <p:cNvSpPr/>
          <p:nvPr/>
        </p:nvSpPr>
        <p:spPr>
          <a:xfrm>
            <a:off x="4726229" y="3805272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16" name="Oval 115"/>
          <p:cNvSpPr/>
          <p:nvPr/>
        </p:nvSpPr>
        <p:spPr>
          <a:xfrm>
            <a:off x="2681349" y="41788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20" name="Oval 119"/>
          <p:cNvSpPr/>
          <p:nvPr/>
        </p:nvSpPr>
        <p:spPr>
          <a:xfrm>
            <a:off x="1611083" y="520235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22" name="Oval 121"/>
          <p:cNvSpPr/>
          <p:nvPr/>
        </p:nvSpPr>
        <p:spPr>
          <a:xfrm>
            <a:off x="7275745" y="276251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26" name="Oval 125"/>
          <p:cNvSpPr/>
          <p:nvPr/>
        </p:nvSpPr>
        <p:spPr>
          <a:xfrm>
            <a:off x="3829251" y="276251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07" name="Oval 106"/>
          <p:cNvSpPr/>
          <p:nvPr/>
        </p:nvSpPr>
        <p:spPr>
          <a:xfrm>
            <a:off x="1614009" y="41788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197" name="Straight Connector 196"/>
          <p:cNvCxnSpPr>
            <a:stCxn id="114" idx="1"/>
            <a:endCxn id="108" idx="5"/>
          </p:cNvCxnSpPr>
          <p:nvPr/>
        </p:nvCxnSpPr>
        <p:spPr>
          <a:xfrm flipH="1" flipV="1">
            <a:off x="4986308" y="2120058"/>
            <a:ext cx="1639060" cy="17390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7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5726975" y="5061075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3357645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975372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20837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124059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659680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388564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6095505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31134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504854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021175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71030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00250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392807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BFS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3617" y="32084"/>
            <a:ext cx="5659755" cy="1963420"/>
          </a:xfrm>
          <a:prstGeom prst="rect">
            <a:avLst/>
          </a:prstGeom>
        </p:spPr>
      </p:sp>
      <p:sp>
        <p:nvSpPr>
          <p:cNvPr id="110" name="Oval 109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8" name="Straight Connector 27"/>
          <p:cNvCxnSpPr>
            <a:stCxn id="110" idx="4"/>
            <a:endCxn id="130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1" name="Oval 130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134" name="Straight Connector 133"/>
          <p:cNvCxnSpPr>
            <a:stCxn id="110" idx="4"/>
            <a:endCxn id="131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2" name="Oval 141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43" name="Oval 142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4" name="Oval 143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45" name="Straight Connector 144"/>
          <p:cNvCxnSpPr>
            <a:stCxn id="130" idx="4"/>
            <a:endCxn id="141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0" idx="4"/>
            <a:endCxn id="142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31" idx="4"/>
            <a:endCxn id="143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31" idx="4"/>
            <a:endCxn id="144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72" name="Oval 171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75" name="Oval 174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76" name="Oval 175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77" name="Oval 176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78" name="Oval 177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cxnSp>
        <p:nvCxnSpPr>
          <p:cNvPr id="184" name="Straight Connector 183"/>
          <p:cNvCxnSpPr>
            <a:stCxn id="141" idx="4"/>
            <a:endCxn id="171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41" idx="4"/>
            <a:endCxn id="172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43" idx="4"/>
            <a:endCxn id="175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43" idx="4"/>
            <a:endCxn id="176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44" idx="4"/>
            <a:endCxn id="178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44" idx="4"/>
            <a:endCxn id="177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44" name="Straight Connector 243"/>
          <p:cNvCxnSpPr>
            <a:stCxn id="110" idx="4"/>
            <a:endCxn id="243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7402558" y="1131400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0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7402558" y="2344321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1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402558" y="3602051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2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7402558" y="5061076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3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331072" y="347106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945931" y="1995504"/>
            <a:ext cx="778744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945931" y="3214343"/>
            <a:ext cx="778744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945931" y="4522881"/>
            <a:ext cx="778744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5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30" grpId="0" animBg="1"/>
      <p:bldP spid="131" grpId="0" animBg="1"/>
      <p:bldP spid="141" grpId="0" animBg="1"/>
      <p:bldP spid="142" grpId="0" animBg="1"/>
      <p:bldP spid="143" grpId="0" animBg="1"/>
      <p:bldP spid="144" grpId="0" animBg="1"/>
      <p:bldP spid="171" grpId="0" animBg="1"/>
      <p:bldP spid="172" grpId="0" animBg="1"/>
      <p:bldP spid="175" grpId="0" animBg="1"/>
      <p:bldP spid="176" grpId="0" animBg="1"/>
      <p:bldP spid="177" grpId="0" animBg="1"/>
      <p:bldP spid="178" grpId="0" animBg="1"/>
      <p:bldP spid="2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3617" y="32084"/>
            <a:ext cx="5659755" cy="1963420"/>
          </a:xfrm>
          <a:prstGeom prst="rect">
            <a:avLst/>
          </a:prstGeom>
        </p:spPr>
      </p:sp>
      <p:sp>
        <p:nvSpPr>
          <p:cNvPr id="110" name="Oval 109"/>
          <p:cNvSpPr/>
          <p:nvPr/>
        </p:nvSpPr>
        <p:spPr>
          <a:xfrm>
            <a:off x="3431732" y="3267031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770751" y="1678762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1765895" y="4855301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047774" y="484506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994256" y="791668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898866" y="793198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98867" y="581327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5987063" y="5813278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08" name="Straight Connector 207"/>
          <p:cNvCxnSpPr>
            <a:stCxn id="243" idx="4"/>
            <a:endCxn id="143" idx="0"/>
          </p:cNvCxnSpPr>
          <p:nvPr/>
        </p:nvCxnSpPr>
        <p:spPr>
          <a:xfrm>
            <a:off x="5382794" y="2330463"/>
            <a:ext cx="0" cy="25146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10" idx="3"/>
            <a:endCxn id="142" idx="7"/>
          </p:cNvCxnSpPr>
          <p:nvPr/>
        </p:nvCxnSpPr>
        <p:spPr>
          <a:xfrm flipH="1">
            <a:off x="2337809" y="3838945"/>
            <a:ext cx="1192048" cy="11144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047774" y="166042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346615" y="3969545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44" name="Straight Connector 43"/>
          <p:cNvCxnSpPr>
            <a:stCxn id="142" idx="3"/>
            <a:endCxn id="177" idx="7"/>
          </p:cNvCxnSpPr>
          <p:nvPr/>
        </p:nvCxnSpPr>
        <p:spPr>
          <a:xfrm flipH="1">
            <a:off x="1470781" y="5427215"/>
            <a:ext cx="393239" cy="48418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0" idx="1"/>
            <a:endCxn id="130" idx="5"/>
          </p:cNvCxnSpPr>
          <p:nvPr/>
        </p:nvCxnSpPr>
        <p:spPr>
          <a:xfrm flipH="1" flipV="1">
            <a:off x="2342665" y="2250676"/>
            <a:ext cx="1187192" cy="11144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43" idx="3"/>
            <a:endCxn id="110" idx="7"/>
          </p:cNvCxnSpPr>
          <p:nvPr/>
        </p:nvCxnSpPr>
        <p:spPr>
          <a:xfrm flipH="1">
            <a:off x="4003646" y="2232338"/>
            <a:ext cx="1142253" cy="11328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3" idx="7"/>
            <a:endCxn id="144" idx="3"/>
          </p:cNvCxnSpPr>
          <p:nvPr/>
        </p:nvCxnSpPr>
        <p:spPr>
          <a:xfrm flipV="1">
            <a:off x="5619688" y="1363582"/>
            <a:ext cx="472693" cy="39496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0" idx="5"/>
            <a:endCxn id="143" idx="1"/>
          </p:cNvCxnSpPr>
          <p:nvPr/>
        </p:nvCxnSpPr>
        <p:spPr>
          <a:xfrm>
            <a:off x="4003646" y="3838945"/>
            <a:ext cx="1142253" cy="11042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43" idx="5"/>
            <a:endCxn id="178" idx="1"/>
          </p:cNvCxnSpPr>
          <p:nvPr/>
        </p:nvCxnSpPr>
        <p:spPr>
          <a:xfrm>
            <a:off x="5619688" y="5416978"/>
            <a:ext cx="465500" cy="4944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30" idx="4"/>
            <a:endCxn id="142" idx="0"/>
          </p:cNvCxnSpPr>
          <p:nvPr/>
        </p:nvCxnSpPr>
        <p:spPr>
          <a:xfrm flipH="1">
            <a:off x="2100915" y="2348801"/>
            <a:ext cx="4856" cy="25065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3" idx="2"/>
            <a:endCxn id="130" idx="6"/>
          </p:cNvCxnSpPr>
          <p:nvPr/>
        </p:nvCxnSpPr>
        <p:spPr>
          <a:xfrm flipH="1">
            <a:off x="2440790" y="1995444"/>
            <a:ext cx="2606984" cy="183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43" idx="2"/>
            <a:endCxn id="142" idx="6"/>
          </p:cNvCxnSpPr>
          <p:nvPr/>
        </p:nvCxnSpPr>
        <p:spPr>
          <a:xfrm flipH="1">
            <a:off x="2435934" y="5180084"/>
            <a:ext cx="2611840" cy="102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8" idx="2"/>
            <a:endCxn id="177" idx="6"/>
          </p:cNvCxnSpPr>
          <p:nvPr/>
        </p:nvCxnSpPr>
        <p:spPr>
          <a:xfrm flipH="1" flipV="1">
            <a:off x="1568906" y="6148297"/>
            <a:ext cx="4418157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44" idx="2"/>
            <a:endCxn id="176" idx="6"/>
          </p:cNvCxnSpPr>
          <p:nvPr/>
        </p:nvCxnSpPr>
        <p:spPr>
          <a:xfrm flipH="1">
            <a:off x="1568905" y="1126688"/>
            <a:ext cx="4425351" cy="15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76" idx="4"/>
            <a:endCxn id="177" idx="0"/>
          </p:cNvCxnSpPr>
          <p:nvPr/>
        </p:nvCxnSpPr>
        <p:spPr>
          <a:xfrm>
            <a:off x="1233886" y="1463237"/>
            <a:ext cx="1" cy="43500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44" idx="4"/>
            <a:endCxn id="178" idx="0"/>
          </p:cNvCxnSpPr>
          <p:nvPr/>
        </p:nvCxnSpPr>
        <p:spPr>
          <a:xfrm flipH="1">
            <a:off x="6322083" y="1461707"/>
            <a:ext cx="7193" cy="4351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30" idx="1"/>
            <a:endCxn id="176" idx="5"/>
          </p:cNvCxnSpPr>
          <p:nvPr/>
        </p:nvCxnSpPr>
        <p:spPr>
          <a:xfrm flipH="1" flipV="1">
            <a:off x="1470780" y="1365112"/>
            <a:ext cx="398096" cy="4117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3431732" y="32645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847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73617" y="32084"/>
            <a:ext cx="5659755" cy="1963420"/>
          </a:xfrm>
          <a:prstGeom prst="rect">
            <a:avLst/>
          </a:prstGeom>
        </p:spPr>
      </p:sp>
      <p:sp>
        <p:nvSpPr>
          <p:cNvPr id="110" name="Oval 109"/>
          <p:cNvSpPr/>
          <p:nvPr/>
        </p:nvSpPr>
        <p:spPr>
          <a:xfrm>
            <a:off x="3431732" y="3267031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770751" y="1678762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1765895" y="4855301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047774" y="484506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994256" y="791668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898866" y="793198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898867" y="581327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5987063" y="5813278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Straight Connector 207"/>
          <p:cNvCxnSpPr>
            <a:stCxn id="243" idx="4"/>
            <a:endCxn id="143" idx="0"/>
          </p:cNvCxnSpPr>
          <p:nvPr/>
        </p:nvCxnSpPr>
        <p:spPr>
          <a:xfrm>
            <a:off x="5382794" y="2330463"/>
            <a:ext cx="0" cy="25146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10" idx="3"/>
            <a:endCxn id="142" idx="7"/>
          </p:cNvCxnSpPr>
          <p:nvPr/>
        </p:nvCxnSpPr>
        <p:spPr>
          <a:xfrm flipH="1">
            <a:off x="2337809" y="3838945"/>
            <a:ext cx="1192048" cy="11144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047774" y="166042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3346615" y="3969545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44" name="Straight Connector 43"/>
          <p:cNvCxnSpPr>
            <a:stCxn id="142" idx="3"/>
            <a:endCxn id="177" idx="7"/>
          </p:cNvCxnSpPr>
          <p:nvPr/>
        </p:nvCxnSpPr>
        <p:spPr>
          <a:xfrm flipH="1">
            <a:off x="1470781" y="5427215"/>
            <a:ext cx="393239" cy="48418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0" idx="1"/>
            <a:endCxn id="130" idx="5"/>
          </p:cNvCxnSpPr>
          <p:nvPr/>
        </p:nvCxnSpPr>
        <p:spPr>
          <a:xfrm flipH="1" flipV="1">
            <a:off x="2342665" y="2250676"/>
            <a:ext cx="1187192" cy="11144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43" idx="3"/>
            <a:endCxn id="110" idx="7"/>
          </p:cNvCxnSpPr>
          <p:nvPr/>
        </p:nvCxnSpPr>
        <p:spPr>
          <a:xfrm flipH="1">
            <a:off x="4003646" y="2232338"/>
            <a:ext cx="1142253" cy="11328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3" idx="7"/>
            <a:endCxn id="144" idx="3"/>
          </p:cNvCxnSpPr>
          <p:nvPr/>
        </p:nvCxnSpPr>
        <p:spPr>
          <a:xfrm flipV="1">
            <a:off x="5619688" y="1363582"/>
            <a:ext cx="472693" cy="39496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0" idx="5"/>
            <a:endCxn id="143" idx="1"/>
          </p:cNvCxnSpPr>
          <p:nvPr/>
        </p:nvCxnSpPr>
        <p:spPr>
          <a:xfrm>
            <a:off x="4003646" y="3838945"/>
            <a:ext cx="1142253" cy="11042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43" idx="5"/>
            <a:endCxn id="178" idx="1"/>
          </p:cNvCxnSpPr>
          <p:nvPr/>
        </p:nvCxnSpPr>
        <p:spPr>
          <a:xfrm>
            <a:off x="5619688" y="5416978"/>
            <a:ext cx="465500" cy="4944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30" idx="4"/>
            <a:endCxn id="142" idx="0"/>
          </p:cNvCxnSpPr>
          <p:nvPr/>
        </p:nvCxnSpPr>
        <p:spPr>
          <a:xfrm flipH="1">
            <a:off x="2100915" y="2348801"/>
            <a:ext cx="4856" cy="25065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3" idx="2"/>
            <a:endCxn id="130" idx="6"/>
          </p:cNvCxnSpPr>
          <p:nvPr/>
        </p:nvCxnSpPr>
        <p:spPr>
          <a:xfrm flipH="1">
            <a:off x="2440790" y="1995444"/>
            <a:ext cx="2606984" cy="183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43" idx="2"/>
            <a:endCxn id="142" idx="6"/>
          </p:cNvCxnSpPr>
          <p:nvPr/>
        </p:nvCxnSpPr>
        <p:spPr>
          <a:xfrm flipH="1">
            <a:off x="2435934" y="5180084"/>
            <a:ext cx="2611840" cy="102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78" idx="2"/>
            <a:endCxn id="177" idx="6"/>
          </p:cNvCxnSpPr>
          <p:nvPr/>
        </p:nvCxnSpPr>
        <p:spPr>
          <a:xfrm flipH="1" flipV="1">
            <a:off x="1568906" y="6148297"/>
            <a:ext cx="4418157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44" idx="2"/>
            <a:endCxn id="176" idx="6"/>
          </p:cNvCxnSpPr>
          <p:nvPr/>
        </p:nvCxnSpPr>
        <p:spPr>
          <a:xfrm flipH="1">
            <a:off x="1568905" y="1126688"/>
            <a:ext cx="4425351" cy="15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76" idx="4"/>
            <a:endCxn id="177" idx="0"/>
          </p:cNvCxnSpPr>
          <p:nvPr/>
        </p:nvCxnSpPr>
        <p:spPr>
          <a:xfrm>
            <a:off x="1233886" y="1463237"/>
            <a:ext cx="1" cy="43500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44" idx="4"/>
            <a:endCxn id="178" idx="0"/>
          </p:cNvCxnSpPr>
          <p:nvPr/>
        </p:nvCxnSpPr>
        <p:spPr>
          <a:xfrm flipH="1">
            <a:off x="6322083" y="1461707"/>
            <a:ext cx="7193" cy="4351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30" idx="1"/>
            <a:endCxn id="176" idx="5"/>
          </p:cNvCxnSpPr>
          <p:nvPr/>
        </p:nvCxnSpPr>
        <p:spPr>
          <a:xfrm flipH="1" flipV="1">
            <a:off x="1470780" y="1365112"/>
            <a:ext cx="398096" cy="4117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3431732" y="32645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3431732" y="326703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770751" y="1678761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765895" y="485530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5047774" y="4845063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5" name="Oval 34"/>
          <p:cNvSpPr/>
          <p:nvPr/>
        </p:nvSpPr>
        <p:spPr>
          <a:xfrm>
            <a:off x="5994256" y="79166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6" name="Oval 35"/>
          <p:cNvSpPr/>
          <p:nvPr/>
        </p:nvSpPr>
        <p:spPr>
          <a:xfrm>
            <a:off x="898866" y="79319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7" name="Oval 36"/>
          <p:cNvSpPr/>
          <p:nvPr/>
        </p:nvSpPr>
        <p:spPr>
          <a:xfrm>
            <a:off x="898867" y="58132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8" name="Oval 37"/>
          <p:cNvSpPr/>
          <p:nvPr/>
        </p:nvSpPr>
        <p:spPr>
          <a:xfrm>
            <a:off x="5987063" y="5813277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39" name="Straight Connector 38"/>
          <p:cNvCxnSpPr>
            <a:stCxn id="41" idx="4"/>
            <a:endCxn id="34" idx="0"/>
          </p:cNvCxnSpPr>
          <p:nvPr/>
        </p:nvCxnSpPr>
        <p:spPr>
          <a:xfrm>
            <a:off x="5382794" y="2330462"/>
            <a:ext cx="0" cy="251460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3"/>
            <a:endCxn id="33" idx="7"/>
          </p:cNvCxnSpPr>
          <p:nvPr/>
        </p:nvCxnSpPr>
        <p:spPr>
          <a:xfrm flipH="1">
            <a:off x="2337809" y="3838944"/>
            <a:ext cx="1192048" cy="111448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47774" y="1660423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6615" y="3969544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43" name="Straight Connector 42"/>
          <p:cNvCxnSpPr>
            <a:stCxn id="33" idx="3"/>
            <a:endCxn id="37" idx="7"/>
          </p:cNvCxnSpPr>
          <p:nvPr/>
        </p:nvCxnSpPr>
        <p:spPr>
          <a:xfrm flipH="1">
            <a:off x="1470781" y="5427214"/>
            <a:ext cx="393239" cy="48418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1"/>
            <a:endCxn id="32" idx="5"/>
          </p:cNvCxnSpPr>
          <p:nvPr/>
        </p:nvCxnSpPr>
        <p:spPr>
          <a:xfrm flipH="1" flipV="1">
            <a:off x="2342665" y="2250675"/>
            <a:ext cx="1187192" cy="11144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3"/>
            <a:endCxn id="31" idx="7"/>
          </p:cNvCxnSpPr>
          <p:nvPr/>
        </p:nvCxnSpPr>
        <p:spPr>
          <a:xfrm flipH="1">
            <a:off x="4003646" y="2232337"/>
            <a:ext cx="1142253" cy="113281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7"/>
            <a:endCxn id="35" idx="3"/>
          </p:cNvCxnSpPr>
          <p:nvPr/>
        </p:nvCxnSpPr>
        <p:spPr>
          <a:xfrm flipV="1">
            <a:off x="5619688" y="1363581"/>
            <a:ext cx="472693" cy="39496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1" idx="5"/>
            <a:endCxn id="34" idx="1"/>
          </p:cNvCxnSpPr>
          <p:nvPr/>
        </p:nvCxnSpPr>
        <p:spPr>
          <a:xfrm>
            <a:off x="4003646" y="3838944"/>
            <a:ext cx="1142253" cy="11042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4" idx="5"/>
            <a:endCxn id="38" idx="1"/>
          </p:cNvCxnSpPr>
          <p:nvPr/>
        </p:nvCxnSpPr>
        <p:spPr>
          <a:xfrm>
            <a:off x="5619688" y="5416977"/>
            <a:ext cx="465500" cy="4944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2" idx="4"/>
            <a:endCxn id="33" idx="0"/>
          </p:cNvCxnSpPr>
          <p:nvPr/>
        </p:nvCxnSpPr>
        <p:spPr>
          <a:xfrm flipH="1">
            <a:off x="2100915" y="2348800"/>
            <a:ext cx="4856" cy="25065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2"/>
            <a:endCxn id="32" idx="6"/>
          </p:cNvCxnSpPr>
          <p:nvPr/>
        </p:nvCxnSpPr>
        <p:spPr>
          <a:xfrm flipH="1">
            <a:off x="2440790" y="1995443"/>
            <a:ext cx="2606984" cy="183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4" idx="2"/>
            <a:endCxn id="33" idx="6"/>
          </p:cNvCxnSpPr>
          <p:nvPr/>
        </p:nvCxnSpPr>
        <p:spPr>
          <a:xfrm flipH="1">
            <a:off x="2435934" y="5180083"/>
            <a:ext cx="2611840" cy="102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8" idx="2"/>
            <a:endCxn id="37" idx="6"/>
          </p:cNvCxnSpPr>
          <p:nvPr/>
        </p:nvCxnSpPr>
        <p:spPr>
          <a:xfrm flipH="1" flipV="1">
            <a:off x="1568906" y="6148296"/>
            <a:ext cx="4418157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5" idx="2"/>
            <a:endCxn id="36" idx="6"/>
          </p:cNvCxnSpPr>
          <p:nvPr/>
        </p:nvCxnSpPr>
        <p:spPr>
          <a:xfrm flipH="1">
            <a:off x="1568905" y="1126687"/>
            <a:ext cx="4425351" cy="15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6" idx="4"/>
            <a:endCxn id="37" idx="0"/>
          </p:cNvCxnSpPr>
          <p:nvPr/>
        </p:nvCxnSpPr>
        <p:spPr>
          <a:xfrm>
            <a:off x="1233886" y="1463236"/>
            <a:ext cx="1" cy="435004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5" idx="4"/>
            <a:endCxn id="38" idx="0"/>
          </p:cNvCxnSpPr>
          <p:nvPr/>
        </p:nvCxnSpPr>
        <p:spPr>
          <a:xfrm flipH="1">
            <a:off x="6322083" y="1461706"/>
            <a:ext cx="7193" cy="435157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1"/>
            <a:endCxn id="36" idx="5"/>
          </p:cNvCxnSpPr>
          <p:nvPr/>
        </p:nvCxnSpPr>
        <p:spPr>
          <a:xfrm flipH="1" flipV="1">
            <a:off x="1470780" y="1365111"/>
            <a:ext cx="398096" cy="4117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3431732" y="326456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52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grpSp>
        <p:nvGrpSpPr>
          <p:cNvPr id="5" name="Group 4"/>
          <p:cNvGrpSpPr/>
          <p:nvPr/>
        </p:nvGrpSpPr>
        <p:grpSpPr>
          <a:xfrm>
            <a:off x="1366992" y="2690446"/>
            <a:ext cx="3890808" cy="580293"/>
            <a:chOff x="1916723" y="2540977"/>
            <a:chExt cx="3890808" cy="58029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/>
          <p:cNvSpPr/>
          <p:nvPr/>
        </p:nvSpPr>
        <p:spPr>
          <a:xfrm>
            <a:off x="599207" y="1758462"/>
            <a:ext cx="789977" cy="1204546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Freeform 65"/>
          <p:cNvSpPr/>
          <p:nvPr/>
        </p:nvSpPr>
        <p:spPr>
          <a:xfrm rot="10441158">
            <a:off x="5261466" y="2910255"/>
            <a:ext cx="789977" cy="1204546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/>
          <p:cNvSpPr txBox="1"/>
          <p:nvPr/>
        </p:nvSpPr>
        <p:spPr>
          <a:xfrm>
            <a:off x="2593165" y="2718983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39250" y="4524550"/>
            <a:ext cx="268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In First Out</a:t>
            </a:r>
          </a:p>
        </p:txBody>
      </p:sp>
    </p:spTree>
    <p:extLst>
      <p:ext uri="{BB962C8B-B14F-4D97-AF65-F5344CB8AC3E}">
        <p14:creationId xmlns:p14="http://schemas.microsoft.com/office/powerpoint/2010/main" val="302298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9324910" y="493336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7614247" y="383104"/>
            <a:ext cx="3890808" cy="580293"/>
            <a:chOff x="1916723" y="2540977"/>
            <a:chExt cx="3890808" cy="580293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Freeform 106"/>
          <p:cNvSpPr/>
          <p:nvPr/>
        </p:nvSpPr>
        <p:spPr>
          <a:xfrm>
            <a:off x="7280733" y="30516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Freeform 107"/>
          <p:cNvSpPr/>
          <p:nvPr/>
        </p:nvSpPr>
        <p:spPr>
          <a:xfrm rot="10441158">
            <a:off x="11664665" y="71305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2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975664" y="473557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9" name="Oval 68"/>
          <p:cNvSpPr/>
          <p:nvPr/>
        </p:nvSpPr>
        <p:spPr>
          <a:xfrm>
            <a:off x="9324910" y="473557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4" name="Oval 103"/>
          <p:cNvSpPr/>
          <p:nvPr/>
        </p:nvSpPr>
        <p:spPr>
          <a:xfrm>
            <a:off x="8674155" y="473557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7614247" y="383104"/>
            <a:ext cx="3890808" cy="580293"/>
            <a:chOff x="1916723" y="2540977"/>
            <a:chExt cx="3890808" cy="580293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Freeform 108"/>
          <p:cNvSpPr/>
          <p:nvPr/>
        </p:nvSpPr>
        <p:spPr>
          <a:xfrm>
            <a:off x="7280733" y="30516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Freeform 109"/>
          <p:cNvSpPr/>
          <p:nvPr/>
        </p:nvSpPr>
        <p:spPr>
          <a:xfrm rot="10441158">
            <a:off x="11664665" y="71305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86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9" grpId="0" animBg="1"/>
      <p:bldP spid="1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0515600" cy="85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latin typeface="Impact" panose="020B0806030902050204" pitchFamily="34" charset="0"/>
              </a:rPr>
              <a:t>IMPLEMENTATION USING A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7654" y="292652"/>
            <a:ext cx="5659755" cy="1963420"/>
          </a:xfrm>
          <a:prstGeom prst="rect">
            <a:avLst/>
          </a:prstGeom>
        </p:spPr>
      </p:sp>
      <p:sp>
        <p:nvSpPr>
          <p:cNvPr id="39" name="Oval 38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>
            <a:stCxn id="39" idx="4"/>
            <a:endCxn id="41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stCxn id="39" idx="4"/>
            <a:endCxn id="42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>
            <a:stCxn id="41" idx="4"/>
            <a:endCxn id="44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4"/>
            <a:endCxn id="45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4"/>
            <a:endCxn id="46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4"/>
            <a:endCxn id="47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/>
          <p:cNvCxnSpPr>
            <a:stCxn id="44" idx="4"/>
            <a:endCxn id="52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4"/>
            <a:endCxn id="53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6" idx="4"/>
            <a:endCxn id="54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4"/>
            <a:endCxn id="55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4"/>
            <a:endCxn id="57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6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/>
          <p:cNvCxnSpPr>
            <a:stCxn id="39" idx="4"/>
            <a:endCxn id="64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17189" y="59473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sp>
        <p:nvSpPr>
          <p:cNvPr id="74" name="Oval 73"/>
          <p:cNvSpPr/>
          <p:nvPr/>
        </p:nvSpPr>
        <p:spPr>
          <a:xfrm>
            <a:off x="3358998" y="10781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74" idx="4"/>
            <a:endCxn id="76" idx="0"/>
          </p:cNvCxnSpPr>
          <p:nvPr/>
        </p:nvCxnSpPr>
        <p:spPr>
          <a:xfrm flipH="1">
            <a:off x="2311745" y="1748199"/>
            <a:ext cx="1382273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976725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5209723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Connector 77"/>
          <p:cNvCxnSpPr>
            <a:stCxn id="74" idx="4"/>
            <a:endCxn id="77" idx="0"/>
          </p:cNvCxnSpPr>
          <p:nvPr/>
        </p:nvCxnSpPr>
        <p:spPr>
          <a:xfrm>
            <a:off x="3694018" y="1748199"/>
            <a:ext cx="1850725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125412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0" name="Oval 79"/>
          <p:cNvSpPr/>
          <p:nvPr/>
        </p:nvSpPr>
        <p:spPr>
          <a:xfrm>
            <a:off x="2661033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Oval 80"/>
          <p:cNvSpPr/>
          <p:nvPr/>
        </p:nvSpPr>
        <p:spPr>
          <a:xfrm>
            <a:off x="4389917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858" y="3592760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6" idx="4"/>
            <a:endCxn id="79" idx="0"/>
          </p:cNvCxnSpPr>
          <p:nvPr/>
        </p:nvCxnSpPr>
        <p:spPr>
          <a:xfrm flipH="1">
            <a:off x="1460432" y="2943953"/>
            <a:ext cx="851313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6" idx="4"/>
            <a:endCxn id="80" idx="0"/>
          </p:cNvCxnSpPr>
          <p:nvPr/>
        </p:nvCxnSpPr>
        <p:spPr>
          <a:xfrm>
            <a:off x="2311745" y="2943953"/>
            <a:ext cx="684308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7" idx="4"/>
            <a:endCxn id="81" idx="0"/>
          </p:cNvCxnSpPr>
          <p:nvPr/>
        </p:nvCxnSpPr>
        <p:spPr>
          <a:xfrm flipH="1">
            <a:off x="4724937" y="2943953"/>
            <a:ext cx="819806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  <a:endCxn id="82" idx="0"/>
          </p:cNvCxnSpPr>
          <p:nvPr/>
        </p:nvCxnSpPr>
        <p:spPr>
          <a:xfrm>
            <a:off x="5544743" y="2943953"/>
            <a:ext cx="887135" cy="64880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248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1506207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4022528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7238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5726976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01603" y="5061076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79" idx="4"/>
            <a:endCxn id="87" idx="0"/>
          </p:cNvCxnSpPr>
          <p:nvPr/>
        </p:nvCxnSpPr>
        <p:spPr>
          <a:xfrm flipH="1">
            <a:off x="1067507" y="4262799"/>
            <a:ext cx="39292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9" idx="4"/>
            <a:endCxn id="88" idx="0"/>
          </p:cNvCxnSpPr>
          <p:nvPr/>
        </p:nvCxnSpPr>
        <p:spPr>
          <a:xfrm>
            <a:off x="1460432" y="4262799"/>
            <a:ext cx="38079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1" idx="4"/>
            <a:endCxn id="89" idx="0"/>
          </p:cNvCxnSpPr>
          <p:nvPr/>
        </p:nvCxnSpPr>
        <p:spPr>
          <a:xfrm flipH="1">
            <a:off x="4357548" y="4262799"/>
            <a:ext cx="367389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1" idx="4"/>
            <a:endCxn id="90" idx="0"/>
          </p:cNvCxnSpPr>
          <p:nvPr/>
        </p:nvCxnSpPr>
        <p:spPr>
          <a:xfrm>
            <a:off x="4724937" y="4262799"/>
            <a:ext cx="382466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4"/>
            <a:endCxn id="92" idx="0"/>
          </p:cNvCxnSpPr>
          <p:nvPr/>
        </p:nvCxnSpPr>
        <p:spPr>
          <a:xfrm>
            <a:off x="6431878" y="4262799"/>
            <a:ext cx="404745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2" idx="4"/>
            <a:endCxn id="91" idx="0"/>
          </p:cNvCxnSpPr>
          <p:nvPr/>
        </p:nvCxnSpPr>
        <p:spPr>
          <a:xfrm flipH="1">
            <a:off x="6061996" y="4262799"/>
            <a:ext cx="369882" cy="79827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394160" y="2273914"/>
            <a:ext cx="670039" cy="6700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Connector 99"/>
          <p:cNvCxnSpPr>
            <a:stCxn id="74" idx="4"/>
            <a:endCxn id="99" idx="0"/>
          </p:cNvCxnSpPr>
          <p:nvPr/>
        </p:nvCxnSpPr>
        <p:spPr>
          <a:xfrm>
            <a:off x="3694018" y="1748199"/>
            <a:ext cx="35162" cy="5257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0194860" y="473557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4" name="Oval 103"/>
          <p:cNvSpPr/>
          <p:nvPr/>
        </p:nvSpPr>
        <p:spPr>
          <a:xfrm>
            <a:off x="9614894" y="473557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9034927" y="473557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7" name="Oval 106"/>
          <p:cNvSpPr/>
          <p:nvPr/>
        </p:nvSpPr>
        <p:spPr>
          <a:xfrm>
            <a:off x="8454960" y="473557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7614247" y="383104"/>
            <a:ext cx="3890808" cy="580293"/>
            <a:chOff x="1916723" y="2540977"/>
            <a:chExt cx="3890808" cy="580293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1916723" y="2540977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916723" y="3121270"/>
              <a:ext cx="38908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Freeform 110"/>
          <p:cNvSpPr/>
          <p:nvPr/>
        </p:nvSpPr>
        <p:spPr>
          <a:xfrm>
            <a:off x="7280733" y="305167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Freeform 111"/>
          <p:cNvSpPr/>
          <p:nvPr/>
        </p:nvSpPr>
        <p:spPr>
          <a:xfrm rot="10441158">
            <a:off x="11664665" y="713058"/>
            <a:ext cx="217096" cy="331025"/>
          </a:xfrm>
          <a:custGeom>
            <a:avLst/>
            <a:gdLst>
              <a:gd name="connsiteX0" fmla="*/ 113718 w 931403"/>
              <a:gd name="connsiteY0" fmla="*/ 0 h 1204546"/>
              <a:gd name="connsiteX1" fmla="*/ 69756 w 931403"/>
              <a:gd name="connsiteY1" fmla="*/ 940776 h 1204546"/>
              <a:gd name="connsiteX2" fmla="*/ 931403 w 931403"/>
              <a:gd name="connsiteY2" fmla="*/ 1204546 h 1204546"/>
              <a:gd name="connsiteX0" fmla="*/ 56599 w 996253"/>
              <a:gd name="connsiteY0" fmla="*/ 0 h 1204546"/>
              <a:gd name="connsiteX1" fmla="*/ 134606 w 996253"/>
              <a:gd name="connsiteY1" fmla="*/ 940776 h 1204546"/>
              <a:gd name="connsiteX2" fmla="*/ 996253 w 996253"/>
              <a:gd name="connsiteY2" fmla="*/ 1204546 h 1204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6253" h="1204546">
                <a:moveTo>
                  <a:pt x="56599" y="0"/>
                </a:moveTo>
                <a:cubicBezTo>
                  <a:pt x="-33523" y="370009"/>
                  <a:pt x="-22003" y="740018"/>
                  <a:pt x="134606" y="940776"/>
                </a:cubicBezTo>
                <a:cubicBezTo>
                  <a:pt x="291215" y="1141534"/>
                  <a:pt x="633570" y="1173040"/>
                  <a:pt x="996253" y="1204546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11751540" y="1514984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6" name="Oval 115"/>
          <p:cNvSpPr/>
          <p:nvPr/>
        </p:nvSpPr>
        <p:spPr>
          <a:xfrm>
            <a:off x="11751540" y="1109790"/>
            <a:ext cx="367807" cy="36780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763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543</Words>
  <Application>Microsoft Office PowerPoint</Application>
  <PresentationFormat>Widescreen</PresentationFormat>
  <Paragraphs>456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Impact</vt:lpstr>
      <vt:lpstr>Times New Roman</vt:lpstr>
      <vt:lpstr>Office Theme</vt:lpstr>
      <vt:lpstr>Breadth 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Ali Mirjalili</dc:creator>
  <cp:lastModifiedBy>Danh Phan</cp:lastModifiedBy>
  <cp:revision>50</cp:revision>
  <dcterms:created xsi:type="dcterms:W3CDTF">2018-09-26T00:32:27Z</dcterms:created>
  <dcterms:modified xsi:type="dcterms:W3CDTF">2022-03-30T23:39:29Z</dcterms:modified>
</cp:coreProperties>
</file>