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279" r:id="rId36"/>
    <p:sldId id="280" r:id="rId37"/>
    <p:sldId id="312" r:id="rId38"/>
    <p:sldId id="311" r:id="rId39"/>
    <p:sldId id="314" r:id="rId40"/>
    <p:sldId id="315" r:id="rId41"/>
    <p:sldId id="31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FFCC"/>
    <a:srgbClr val="684A40"/>
    <a:srgbClr val="6B4E4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3C8F-62BA-41A6-836B-8790ACEFA7A0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DD6AA-43C0-4C15-A136-4AEC15ACC4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12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04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47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62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89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675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087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722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738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20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98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58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298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24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941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945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096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15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311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818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903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6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48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126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47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575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637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964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694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420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784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689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8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285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405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26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81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25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22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6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7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4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2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8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1BB2-9BA7-4FDD-98A5-D32220C2D1A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8800" dirty="0">
                <a:latin typeface="Impact" panose="020B0806030902050204" pitchFamily="34" charset="0"/>
              </a:rPr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76139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116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7693538" y="328264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0" name="Oval 119"/>
          <p:cNvSpPr/>
          <p:nvPr/>
        </p:nvSpPr>
        <p:spPr>
          <a:xfrm>
            <a:off x="7693538" y="283741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1" name="Oval 12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2" name="Oval 121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3" name="Oval 122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4" name="Oval 123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29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116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7693538" y="328264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0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116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7693538" y="328264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Oval 100"/>
          <p:cNvSpPr/>
          <p:nvPr/>
        </p:nvSpPr>
        <p:spPr>
          <a:xfrm>
            <a:off x="7693538" y="283741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66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116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7693538" y="328264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2924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116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66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116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7693538" y="328264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935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116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82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550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23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5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10" idx="4"/>
            <a:endCxn id="130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>
            <a:stCxn id="110" idx="4"/>
            <a:endCxn id="131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>
            <a:stCxn id="130" idx="4"/>
            <a:endCxn id="141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0" idx="4"/>
            <a:endCxn id="142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1" idx="4"/>
            <a:endCxn id="143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31" idx="4"/>
            <a:endCxn id="144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/>
          <p:cNvCxnSpPr>
            <a:stCxn id="141" idx="4"/>
            <a:endCxn id="171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1" idx="4"/>
            <a:endCxn id="172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43" idx="4"/>
            <a:endCxn id="175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43" idx="4"/>
            <a:endCxn id="176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44" idx="4"/>
            <a:endCxn id="178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4" idx="4"/>
            <a:endCxn id="177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4" name="Straight Connector 243"/>
          <p:cNvCxnSpPr>
            <a:stCxn id="110" idx="4"/>
            <a:endCxn id="243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402558" y="113140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0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402558" y="234432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1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402558" y="360205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2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402558" y="506107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3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331072" y="34710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945931" y="1995504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5931" y="3214343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945931" y="4522881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9" grpId="0"/>
      <p:bldP spid="250" grpId="0"/>
      <p:bldP spid="251" grpId="0"/>
      <p:bldP spid="2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798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7693538" y="327805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303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7693538" y="327805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67351" y="2817562"/>
            <a:ext cx="439053" cy="376728"/>
            <a:chOff x="7661963" y="1255481"/>
            <a:chExt cx="439053" cy="376728"/>
          </a:xfrm>
        </p:grpSpPr>
        <p:sp>
          <p:nvSpPr>
            <p:cNvPr id="106" name="Oval 105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08" name="Oval 10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1" name="Oval 12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7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7693538" y="327805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0" name="Oval 11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0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7693538" y="327805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67351" y="2817562"/>
            <a:ext cx="439053" cy="376728"/>
            <a:chOff x="7661963" y="1255481"/>
            <a:chExt cx="439053" cy="376728"/>
          </a:xfrm>
        </p:grpSpPr>
        <p:sp>
          <p:nvSpPr>
            <p:cNvPr id="106" name="Oval 105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0" name="Oval 11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3" name="Oval 122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7693538" y="327805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0" name="Oval 11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3" name="Oval 122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4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1" name="Oval 10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15" name="Oval 11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0" name="Oval 11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667351" y="3268356"/>
            <a:ext cx="439053" cy="376728"/>
            <a:chOff x="7661963" y="1255481"/>
            <a:chExt cx="439053" cy="376728"/>
          </a:xfrm>
        </p:grpSpPr>
        <p:sp>
          <p:nvSpPr>
            <p:cNvPr id="101" name="Oval 10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7" name="Oval 106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8" name="Oval 107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19" name="Oval 118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9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667351" y="3268356"/>
            <a:ext cx="439053" cy="376728"/>
            <a:chOff x="7661963" y="1255481"/>
            <a:chExt cx="439053" cy="376728"/>
          </a:xfrm>
        </p:grpSpPr>
        <p:sp>
          <p:nvSpPr>
            <p:cNvPr id="101" name="Oval 10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667351" y="2805961"/>
            <a:ext cx="439053" cy="376728"/>
            <a:chOff x="7661963" y="1255481"/>
            <a:chExt cx="439053" cy="376728"/>
          </a:xfrm>
        </p:grpSpPr>
        <p:sp>
          <p:nvSpPr>
            <p:cNvPr id="107" name="Oval 106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8" name="Oval 12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31" name="Oval 13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6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667351" y="3268356"/>
            <a:ext cx="439053" cy="376728"/>
            <a:chOff x="7661963" y="1255481"/>
            <a:chExt cx="439053" cy="376728"/>
          </a:xfrm>
        </p:grpSpPr>
        <p:sp>
          <p:nvSpPr>
            <p:cNvPr id="101" name="Oval 10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8" name="Oval 12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31" name="Oval 13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5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726975" y="5061075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57645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975372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0837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124059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659680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88564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95505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1134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04854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021175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71030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00250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392807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8" name="Straight Connector 27"/>
          <p:cNvCxnSpPr>
            <a:stCxn id="110" idx="4"/>
            <a:endCxn id="130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Oval 130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34" name="Straight Connector 133"/>
          <p:cNvCxnSpPr>
            <a:stCxn id="110" idx="4"/>
            <a:endCxn id="131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2" name="Oval 141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3" name="Oval 142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44" name="Oval 143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145" name="Straight Connector 144"/>
          <p:cNvCxnSpPr>
            <a:stCxn id="130" idx="4"/>
            <a:endCxn id="141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0" idx="4"/>
            <a:endCxn id="142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1" idx="4"/>
            <a:endCxn id="143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31" idx="4"/>
            <a:endCxn id="144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2" name="Oval 171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5" name="Oval 174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76" name="Oval 175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77" name="Oval 176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78" name="Oval 177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184" name="Straight Connector 183"/>
          <p:cNvCxnSpPr>
            <a:stCxn id="141" idx="4"/>
            <a:endCxn id="171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1" idx="4"/>
            <a:endCxn id="172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43" idx="4"/>
            <a:endCxn id="175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43" idx="4"/>
            <a:endCxn id="176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44" idx="4"/>
            <a:endCxn id="178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4" idx="4"/>
            <a:endCxn id="177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244" name="Straight Connector 243"/>
          <p:cNvCxnSpPr>
            <a:stCxn id="110" idx="4"/>
            <a:endCxn id="243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402558" y="113140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0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402558" y="234432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1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402558" y="360205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2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402558" y="506107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3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331072" y="34710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945931" y="1995504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5931" y="3214343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945931" y="4522881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71" grpId="0" animBg="1"/>
      <p:bldP spid="172" grpId="0" animBg="1"/>
      <p:bldP spid="175" grpId="0" animBg="1"/>
      <p:bldP spid="176" grpId="0" animBg="1"/>
      <p:bldP spid="177" grpId="0" animBg="1"/>
      <p:bldP spid="178" grpId="0" animBg="1"/>
      <p:bldP spid="2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667351" y="3268356"/>
            <a:ext cx="439053" cy="376728"/>
            <a:chOff x="7661963" y="1255481"/>
            <a:chExt cx="439053" cy="376728"/>
          </a:xfrm>
        </p:grpSpPr>
        <p:sp>
          <p:nvSpPr>
            <p:cNvPr id="101" name="Oval 10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667351" y="2805961"/>
            <a:ext cx="439053" cy="376728"/>
            <a:chOff x="7661963" y="1255481"/>
            <a:chExt cx="439053" cy="376728"/>
          </a:xfrm>
        </p:grpSpPr>
        <p:sp>
          <p:nvSpPr>
            <p:cNvPr id="107" name="Oval 106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a-I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A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Oval 10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8" name="Oval 12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31" name="Oval 13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715917" y="6413002"/>
            <a:ext cx="439053" cy="376728"/>
            <a:chOff x="7661963" y="1255481"/>
            <a:chExt cx="439053" cy="376728"/>
          </a:xfrm>
        </p:grpSpPr>
        <p:sp>
          <p:nvSpPr>
            <p:cNvPr id="134" name="Oval 133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8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667351" y="3268356"/>
            <a:ext cx="439053" cy="376728"/>
            <a:chOff x="7661963" y="1255481"/>
            <a:chExt cx="439053" cy="376728"/>
          </a:xfrm>
        </p:grpSpPr>
        <p:sp>
          <p:nvSpPr>
            <p:cNvPr id="101" name="Oval 10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8" name="Oval 12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31" name="Oval 13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715917" y="6413002"/>
            <a:ext cx="439053" cy="376728"/>
            <a:chOff x="7661963" y="1255481"/>
            <a:chExt cx="439053" cy="376728"/>
          </a:xfrm>
        </p:grpSpPr>
        <p:sp>
          <p:nvSpPr>
            <p:cNvPr id="134" name="Oval 133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2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8" name="Oval 12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31" name="Oval 13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715917" y="6413002"/>
            <a:ext cx="439053" cy="376728"/>
            <a:chOff x="7661963" y="1255481"/>
            <a:chExt cx="439053" cy="376728"/>
          </a:xfrm>
        </p:grpSpPr>
        <p:sp>
          <p:nvSpPr>
            <p:cNvPr id="134" name="Oval 133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4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Oval 117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8" name="Oval 12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31" name="Oval 13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715917" y="6413002"/>
            <a:ext cx="439053" cy="376728"/>
            <a:chOff x="7661963" y="1255481"/>
            <a:chExt cx="439053" cy="376728"/>
          </a:xfrm>
        </p:grpSpPr>
        <p:sp>
          <p:nvSpPr>
            <p:cNvPr id="134" name="Oval 133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9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Oval 10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22" name="Oval 12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25" name="Oval 12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8" name="Oval 12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31" name="Oval 13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715917" y="6413002"/>
            <a:ext cx="439053" cy="376728"/>
            <a:chOff x="7661963" y="1255481"/>
            <a:chExt cx="439053" cy="376728"/>
          </a:xfrm>
        </p:grpSpPr>
        <p:sp>
          <p:nvSpPr>
            <p:cNvPr id="134" name="Oval 133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8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69" name="TextBox 68"/>
          <p:cNvSpPr txBox="1"/>
          <p:nvPr/>
        </p:nvSpPr>
        <p:spPr>
          <a:xfrm>
            <a:off x="96150" y="917703"/>
            <a:ext cx="3810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(robotics) </a:t>
            </a:r>
          </a:p>
        </p:txBody>
      </p:sp>
      <p:pic>
        <p:nvPicPr>
          <p:cNvPr id="2" name="Picture 2" descr="Standing Robot by j4p4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8"/>
          <a:stretch/>
        </p:blipFill>
        <p:spPr bwMode="auto">
          <a:xfrm>
            <a:off x="96150" y="1910345"/>
            <a:ext cx="5254063" cy="49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57548"/>
              </p:ext>
            </p:extLst>
          </p:nvPr>
        </p:nvGraphicFramePr>
        <p:xfrm>
          <a:off x="993315" y="1502286"/>
          <a:ext cx="4483100" cy="476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10">
                  <a:extLst>
                    <a:ext uri="{9D8B030D-6E8A-4147-A177-3AD203B41FA5}">
                      <a16:colId xmlns:a16="http://schemas.microsoft.com/office/drawing/2014/main" val="99463896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8364796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3550869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3944484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42563035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02974672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79366112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84562681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9697776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899532653"/>
                    </a:ext>
                  </a:extLst>
                </a:gridCol>
              </a:tblGrid>
              <a:tr h="45047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60301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38788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9341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002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714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4591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7056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651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5313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9073"/>
                  </a:ext>
                </a:extLst>
              </a:tr>
            </a:tbl>
          </a:graphicData>
        </a:graphic>
      </p:graphicFrame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38" y="3684587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55" y="917703"/>
            <a:ext cx="610010" cy="8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57548"/>
              </p:ext>
            </p:extLst>
          </p:nvPr>
        </p:nvGraphicFramePr>
        <p:xfrm>
          <a:off x="993315" y="1502286"/>
          <a:ext cx="4483100" cy="476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10">
                  <a:extLst>
                    <a:ext uri="{9D8B030D-6E8A-4147-A177-3AD203B41FA5}">
                      <a16:colId xmlns:a16="http://schemas.microsoft.com/office/drawing/2014/main" val="99463896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8364796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3550869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3944484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42563035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02974672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79366112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84562681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9697776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899532653"/>
                    </a:ext>
                  </a:extLst>
                </a:gridCol>
              </a:tblGrid>
              <a:tr h="45047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60301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38788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9341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002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714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4591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7056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651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5313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9073"/>
                  </a:ext>
                </a:extLst>
              </a:tr>
            </a:tbl>
          </a:graphicData>
        </a:graphic>
      </p:graphicFrame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38" y="3684587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55" y="917703"/>
            <a:ext cx="610010" cy="8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257800" y="133270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2181696" y="441929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03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35189"/>
              </p:ext>
            </p:extLst>
          </p:nvPr>
        </p:nvGraphicFramePr>
        <p:xfrm>
          <a:off x="993315" y="1502286"/>
          <a:ext cx="4483100" cy="476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10">
                  <a:extLst>
                    <a:ext uri="{9D8B030D-6E8A-4147-A177-3AD203B41FA5}">
                      <a16:colId xmlns:a16="http://schemas.microsoft.com/office/drawing/2014/main" val="994638965"/>
                    </a:ext>
                  </a:extLst>
                </a:gridCol>
                <a:gridCol w="394510">
                  <a:extLst>
                    <a:ext uri="{9D8B030D-6E8A-4147-A177-3AD203B41FA5}">
                      <a16:colId xmlns:a16="http://schemas.microsoft.com/office/drawing/2014/main" val="38364796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3550869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3944484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42563035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02974672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79366112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84562681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9697776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899532653"/>
                    </a:ext>
                  </a:extLst>
                </a:gridCol>
              </a:tblGrid>
              <a:tr h="45047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60301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38788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9341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002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714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4591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7056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651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5313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9073"/>
                  </a:ext>
                </a:extLst>
              </a:tr>
            </a:tbl>
          </a:graphicData>
        </a:graphic>
      </p:graphicFrame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55" y="917703"/>
            <a:ext cx="610010" cy="8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75" y="3428999"/>
            <a:ext cx="372558" cy="3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3315" y="1502286"/>
          <a:ext cx="4483100" cy="476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10">
                  <a:extLst>
                    <a:ext uri="{9D8B030D-6E8A-4147-A177-3AD203B41FA5}">
                      <a16:colId xmlns:a16="http://schemas.microsoft.com/office/drawing/2014/main" val="994638965"/>
                    </a:ext>
                  </a:extLst>
                </a:gridCol>
                <a:gridCol w="394510">
                  <a:extLst>
                    <a:ext uri="{9D8B030D-6E8A-4147-A177-3AD203B41FA5}">
                      <a16:colId xmlns:a16="http://schemas.microsoft.com/office/drawing/2014/main" val="38364796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3550869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3944484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42563035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02974672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79366112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84562681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9697776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899532653"/>
                    </a:ext>
                  </a:extLst>
                </a:gridCol>
              </a:tblGrid>
              <a:tr h="45047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60301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38788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9341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002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714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4591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7056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651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5313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907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95289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51686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64472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20865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7258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33651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90044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6437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02830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08079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5289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1686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64472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20865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77258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433651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90044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46437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02830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08079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95289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651686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64472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20865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77258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433651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90044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546437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02830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208079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95289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651686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64472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0865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7258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433651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90044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46437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102830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08079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95289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651686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64472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20865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877258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33651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990044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546437" y="3485026"/>
            <a:ext cx="265713" cy="26571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2830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08079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95289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51686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764472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20865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77258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33651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90044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546437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102830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208079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095289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651686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64472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320865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877258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433651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990044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546437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102830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08079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95289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651686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764472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320865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877258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433651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990044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1546437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102830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208079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095289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651686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764472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320865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877258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433651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990044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546437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102830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208079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5095289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651686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764472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320865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877258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433651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990044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546437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2830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208079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76162" y="142431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0123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431732" y="326703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770751" y="1678762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765895" y="485530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047774" y="484506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994256" y="79166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98866" y="79319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98867" y="581327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5987063" y="581327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>
            <a:stCxn id="243" idx="4"/>
            <a:endCxn id="143" idx="0"/>
          </p:cNvCxnSpPr>
          <p:nvPr/>
        </p:nvCxnSpPr>
        <p:spPr>
          <a:xfrm>
            <a:off x="5382794" y="2330463"/>
            <a:ext cx="0" cy="2514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0" idx="3"/>
            <a:endCxn id="142" idx="7"/>
          </p:cNvCxnSpPr>
          <p:nvPr/>
        </p:nvCxnSpPr>
        <p:spPr>
          <a:xfrm flipH="1">
            <a:off x="2337809" y="3838945"/>
            <a:ext cx="1192048" cy="1114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047774" y="166042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346615" y="3969545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44" name="Straight Connector 43"/>
          <p:cNvCxnSpPr>
            <a:stCxn id="142" idx="3"/>
            <a:endCxn id="177" idx="7"/>
          </p:cNvCxnSpPr>
          <p:nvPr/>
        </p:nvCxnSpPr>
        <p:spPr>
          <a:xfrm flipH="1">
            <a:off x="1470781" y="5427215"/>
            <a:ext cx="393239" cy="4841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0" idx="1"/>
            <a:endCxn id="130" idx="5"/>
          </p:cNvCxnSpPr>
          <p:nvPr/>
        </p:nvCxnSpPr>
        <p:spPr>
          <a:xfrm flipH="1" flipV="1">
            <a:off x="2342665" y="2250676"/>
            <a:ext cx="1187192" cy="1114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43" idx="3"/>
            <a:endCxn id="110" idx="7"/>
          </p:cNvCxnSpPr>
          <p:nvPr/>
        </p:nvCxnSpPr>
        <p:spPr>
          <a:xfrm flipH="1">
            <a:off x="4003646" y="2232338"/>
            <a:ext cx="1142253" cy="11328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3" idx="7"/>
            <a:endCxn id="144" idx="3"/>
          </p:cNvCxnSpPr>
          <p:nvPr/>
        </p:nvCxnSpPr>
        <p:spPr>
          <a:xfrm flipV="1">
            <a:off x="5619688" y="1363582"/>
            <a:ext cx="472693" cy="394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0" idx="5"/>
            <a:endCxn id="143" idx="1"/>
          </p:cNvCxnSpPr>
          <p:nvPr/>
        </p:nvCxnSpPr>
        <p:spPr>
          <a:xfrm>
            <a:off x="4003646" y="3838945"/>
            <a:ext cx="1142253" cy="11042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3" idx="5"/>
            <a:endCxn id="178" idx="1"/>
          </p:cNvCxnSpPr>
          <p:nvPr/>
        </p:nvCxnSpPr>
        <p:spPr>
          <a:xfrm>
            <a:off x="5619688" y="5416978"/>
            <a:ext cx="465500" cy="494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0" idx="4"/>
            <a:endCxn id="142" idx="0"/>
          </p:cNvCxnSpPr>
          <p:nvPr/>
        </p:nvCxnSpPr>
        <p:spPr>
          <a:xfrm flipH="1">
            <a:off x="2100915" y="2348801"/>
            <a:ext cx="4856" cy="25065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3" idx="2"/>
            <a:endCxn id="130" idx="6"/>
          </p:cNvCxnSpPr>
          <p:nvPr/>
        </p:nvCxnSpPr>
        <p:spPr>
          <a:xfrm flipH="1">
            <a:off x="2440790" y="1995444"/>
            <a:ext cx="2606984" cy="183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3" idx="2"/>
            <a:endCxn id="142" idx="6"/>
          </p:cNvCxnSpPr>
          <p:nvPr/>
        </p:nvCxnSpPr>
        <p:spPr>
          <a:xfrm flipH="1">
            <a:off x="2435934" y="5180084"/>
            <a:ext cx="2611840" cy="10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8" idx="2"/>
            <a:endCxn id="177" idx="6"/>
          </p:cNvCxnSpPr>
          <p:nvPr/>
        </p:nvCxnSpPr>
        <p:spPr>
          <a:xfrm flipH="1" flipV="1">
            <a:off x="1568906" y="6148297"/>
            <a:ext cx="441815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44" idx="2"/>
            <a:endCxn id="176" idx="6"/>
          </p:cNvCxnSpPr>
          <p:nvPr/>
        </p:nvCxnSpPr>
        <p:spPr>
          <a:xfrm flipH="1">
            <a:off x="1568905" y="1126688"/>
            <a:ext cx="4425351" cy="15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6" idx="4"/>
            <a:endCxn id="177" idx="0"/>
          </p:cNvCxnSpPr>
          <p:nvPr/>
        </p:nvCxnSpPr>
        <p:spPr>
          <a:xfrm>
            <a:off x="1233886" y="1463237"/>
            <a:ext cx="1" cy="43500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44" idx="4"/>
            <a:endCxn id="178" idx="0"/>
          </p:cNvCxnSpPr>
          <p:nvPr/>
        </p:nvCxnSpPr>
        <p:spPr>
          <a:xfrm flipH="1">
            <a:off x="6322083" y="1461707"/>
            <a:ext cx="7193" cy="4351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0" idx="1"/>
            <a:endCxn id="176" idx="5"/>
          </p:cNvCxnSpPr>
          <p:nvPr/>
        </p:nvCxnSpPr>
        <p:spPr>
          <a:xfrm flipH="1" flipV="1">
            <a:off x="1470780" y="1365112"/>
            <a:ext cx="398096" cy="411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431732" y="32645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84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WHY DFS?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3315" y="1502286"/>
          <a:ext cx="4483100" cy="476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10">
                  <a:extLst>
                    <a:ext uri="{9D8B030D-6E8A-4147-A177-3AD203B41FA5}">
                      <a16:colId xmlns:a16="http://schemas.microsoft.com/office/drawing/2014/main" val="994638965"/>
                    </a:ext>
                  </a:extLst>
                </a:gridCol>
                <a:gridCol w="394510">
                  <a:extLst>
                    <a:ext uri="{9D8B030D-6E8A-4147-A177-3AD203B41FA5}">
                      <a16:colId xmlns:a16="http://schemas.microsoft.com/office/drawing/2014/main" val="38364796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3550869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394448411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42563035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029746727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793661129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3845626815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196977766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899532653"/>
                    </a:ext>
                  </a:extLst>
                </a:gridCol>
              </a:tblGrid>
              <a:tr h="45047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60301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38788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9341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002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714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4591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70560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65169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53137"/>
                  </a:ext>
                </a:extLst>
              </a:tr>
              <a:tr h="4799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907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95289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51686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64472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20865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7258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33651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90044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6437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02830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08079" y="155307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5289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1686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64472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20865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77258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433651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90044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46437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02830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08079" y="2038952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95289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651686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64472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20865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77258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433651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90044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546437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02830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208079" y="2545909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95289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651686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64472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0865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7258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433651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90044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46437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102830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08079" y="300385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95289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651686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64472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20865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877258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33651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990044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546437" y="3485026"/>
            <a:ext cx="265713" cy="26571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2830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08079" y="3485026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95289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51686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764472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20865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77258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33651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90044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546437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102830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208079" y="39656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095289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651686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64472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320865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877258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433651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990044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546437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102830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08079" y="44627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95289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651686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764472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320865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877258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433651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990044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1546437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102830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208079" y="4959865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095289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651686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764472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320865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877258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433651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990044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546437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102830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208079" y="5411771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5095289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651686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764472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320865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877258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433651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990044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546437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2830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208079" y="5899123"/>
            <a:ext cx="265713" cy="265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76162" y="142431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71875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69" name="TextBox 68"/>
          <p:cNvSpPr txBox="1"/>
          <p:nvPr/>
        </p:nvSpPr>
        <p:spPr>
          <a:xfrm>
            <a:off x="96150" y="917703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 games</a:t>
            </a:r>
          </a:p>
        </p:txBody>
      </p:sp>
    </p:spTree>
    <p:extLst>
      <p:ext uri="{BB962C8B-B14F-4D97-AF65-F5344CB8AC3E}">
        <p14:creationId xmlns:p14="http://schemas.microsoft.com/office/powerpoint/2010/main" val="78666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EXERCISE </a:t>
            </a:r>
          </a:p>
        </p:txBody>
      </p:sp>
      <p:cxnSp>
        <p:nvCxnSpPr>
          <p:cNvPr id="40" name="Straight Connector 39"/>
          <p:cNvCxnSpPr>
            <a:stCxn id="101" idx="3"/>
            <a:endCxn id="102" idx="0"/>
          </p:cNvCxnSpPr>
          <p:nvPr/>
        </p:nvCxnSpPr>
        <p:spPr>
          <a:xfrm flipH="1">
            <a:off x="830759" y="1640110"/>
            <a:ext cx="837114" cy="1017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1" idx="5"/>
            <a:endCxn id="103" idx="1"/>
          </p:cNvCxnSpPr>
          <p:nvPr/>
        </p:nvCxnSpPr>
        <p:spPr>
          <a:xfrm>
            <a:off x="1927952" y="1640110"/>
            <a:ext cx="896220" cy="1176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02" idx="4"/>
            <a:endCxn id="107" idx="1"/>
          </p:cNvCxnSpPr>
          <p:nvPr/>
        </p:nvCxnSpPr>
        <p:spPr>
          <a:xfrm>
            <a:off x="830759" y="3025372"/>
            <a:ext cx="837114" cy="12073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3" idx="3"/>
            <a:endCxn id="107" idx="7"/>
          </p:cNvCxnSpPr>
          <p:nvPr/>
        </p:nvCxnSpPr>
        <p:spPr>
          <a:xfrm flipH="1">
            <a:off x="1927952" y="3076457"/>
            <a:ext cx="896220" cy="11562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174049" y="2844930"/>
            <a:ext cx="272774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126" idx="2"/>
          </p:cNvCxnSpPr>
          <p:nvPr/>
        </p:nvCxnSpPr>
        <p:spPr>
          <a:xfrm>
            <a:off x="3138115" y="2946418"/>
            <a:ext cx="691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5" idx="7"/>
            <a:endCxn id="109" idx="3"/>
          </p:cNvCxnSpPr>
          <p:nvPr/>
        </p:nvCxnSpPr>
        <p:spPr>
          <a:xfrm flipV="1">
            <a:off x="5040172" y="2120058"/>
            <a:ext cx="1585196" cy="1739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9" idx="5"/>
            <a:endCxn id="122" idx="0"/>
          </p:cNvCxnSpPr>
          <p:nvPr/>
        </p:nvCxnSpPr>
        <p:spPr>
          <a:xfrm>
            <a:off x="6885447" y="2120058"/>
            <a:ext cx="574202" cy="642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2" idx="4"/>
            <a:endCxn id="114" idx="7"/>
          </p:cNvCxnSpPr>
          <p:nvPr/>
        </p:nvCxnSpPr>
        <p:spPr>
          <a:xfrm flipH="1">
            <a:off x="6885447" y="3130321"/>
            <a:ext cx="574202" cy="728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9" idx="2"/>
            <a:endCxn id="108" idx="6"/>
          </p:cNvCxnSpPr>
          <p:nvPr/>
        </p:nvCxnSpPr>
        <p:spPr>
          <a:xfrm flipH="1">
            <a:off x="5040172" y="1990019"/>
            <a:ext cx="15313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08" idx="3"/>
            <a:endCxn id="126" idx="7"/>
          </p:cNvCxnSpPr>
          <p:nvPr/>
        </p:nvCxnSpPr>
        <p:spPr>
          <a:xfrm flipH="1">
            <a:off x="4143194" y="2120058"/>
            <a:ext cx="583035" cy="696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6" idx="5"/>
            <a:endCxn id="115" idx="1"/>
          </p:cNvCxnSpPr>
          <p:nvPr/>
        </p:nvCxnSpPr>
        <p:spPr>
          <a:xfrm>
            <a:off x="4143194" y="3076457"/>
            <a:ext cx="636899" cy="7826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15" idx="6"/>
            <a:endCxn id="114" idx="2"/>
          </p:cNvCxnSpPr>
          <p:nvPr/>
        </p:nvCxnSpPr>
        <p:spPr>
          <a:xfrm>
            <a:off x="5094036" y="3989176"/>
            <a:ext cx="1477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20" idx="0"/>
            <a:endCxn id="107" idx="4"/>
          </p:cNvCxnSpPr>
          <p:nvPr/>
        </p:nvCxnSpPr>
        <p:spPr>
          <a:xfrm flipV="1">
            <a:off x="1794987" y="4546691"/>
            <a:ext cx="2926" cy="655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16" idx="2"/>
            <a:endCxn id="107" idx="6"/>
          </p:cNvCxnSpPr>
          <p:nvPr/>
        </p:nvCxnSpPr>
        <p:spPr>
          <a:xfrm flipH="1">
            <a:off x="1981816" y="4362788"/>
            <a:ext cx="6995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614009" y="132616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646855" y="265756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3" name="Oval 102"/>
          <p:cNvSpPr/>
          <p:nvPr/>
        </p:nvSpPr>
        <p:spPr>
          <a:xfrm>
            <a:off x="2770308" y="276251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08" name="Oval 107"/>
          <p:cNvSpPr/>
          <p:nvPr/>
        </p:nvSpPr>
        <p:spPr>
          <a:xfrm>
            <a:off x="4672365" y="180611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09" name="Oval 108"/>
          <p:cNvSpPr/>
          <p:nvPr/>
        </p:nvSpPr>
        <p:spPr>
          <a:xfrm>
            <a:off x="6571504" y="180611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14" name="Oval 113"/>
          <p:cNvSpPr/>
          <p:nvPr/>
        </p:nvSpPr>
        <p:spPr>
          <a:xfrm>
            <a:off x="6571504" y="38052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5" name="Oval 114"/>
          <p:cNvSpPr/>
          <p:nvPr/>
        </p:nvSpPr>
        <p:spPr>
          <a:xfrm>
            <a:off x="4726229" y="38052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16" name="Oval 115"/>
          <p:cNvSpPr/>
          <p:nvPr/>
        </p:nvSpPr>
        <p:spPr>
          <a:xfrm>
            <a:off x="2681349" y="41788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20" name="Oval 119"/>
          <p:cNvSpPr/>
          <p:nvPr/>
        </p:nvSpPr>
        <p:spPr>
          <a:xfrm>
            <a:off x="1611083" y="520235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2" name="Oval 121"/>
          <p:cNvSpPr/>
          <p:nvPr/>
        </p:nvSpPr>
        <p:spPr>
          <a:xfrm>
            <a:off x="7275745" y="276251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6" name="Oval 125"/>
          <p:cNvSpPr/>
          <p:nvPr/>
        </p:nvSpPr>
        <p:spPr>
          <a:xfrm>
            <a:off x="3829251" y="276251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07" name="Oval 106"/>
          <p:cNvSpPr/>
          <p:nvPr/>
        </p:nvSpPr>
        <p:spPr>
          <a:xfrm>
            <a:off x="1614009" y="41788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97" name="Straight Connector 196"/>
          <p:cNvCxnSpPr>
            <a:stCxn id="114" idx="1"/>
            <a:endCxn id="108" idx="5"/>
          </p:cNvCxnSpPr>
          <p:nvPr/>
        </p:nvCxnSpPr>
        <p:spPr>
          <a:xfrm flipH="1" flipV="1">
            <a:off x="4986308" y="2120058"/>
            <a:ext cx="1639060" cy="1739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431732" y="326703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770751" y="1678762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765895" y="485530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047774" y="484506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994256" y="79166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98866" y="79319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98867" y="581327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5987063" y="581327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Straight Connector 207"/>
          <p:cNvCxnSpPr>
            <a:stCxn id="243" idx="4"/>
            <a:endCxn id="143" idx="0"/>
          </p:cNvCxnSpPr>
          <p:nvPr/>
        </p:nvCxnSpPr>
        <p:spPr>
          <a:xfrm>
            <a:off x="5382794" y="2330463"/>
            <a:ext cx="0" cy="2514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0" idx="3"/>
            <a:endCxn id="142" idx="7"/>
          </p:cNvCxnSpPr>
          <p:nvPr/>
        </p:nvCxnSpPr>
        <p:spPr>
          <a:xfrm flipH="1">
            <a:off x="2337809" y="3838945"/>
            <a:ext cx="1192048" cy="1114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047774" y="166042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346615" y="3969545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44" name="Straight Connector 43"/>
          <p:cNvCxnSpPr>
            <a:stCxn id="142" idx="3"/>
            <a:endCxn id="177" idx="7"/>
          </p:cNvCxnSpPr>
          <p:nvPr/>
        </p:nvCxnSpPr>
        <p:spPr>
          <a:xfrm flipH="1">
            <a:off x="1470781" y="5427215"/>
            <a:ext cx="393239" cy="4841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0" idx="1"/>
            <a:endCxn id="130" idx="5"/>
          </p:cNvCxnSpPr>
          <p:nvPr/>
        </p:nvCxnSpPr>
        <p:spPr>
          <a:xfrm flipH="1" flipV="1">
            <a:off x="2342665" y="2250676"/>
            <a:ext cx="1187192" cy="1114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43" idx="3"/>
            <a:endCxn id="110" idx="7"/>
          </p:cNvCxnSpPr>
          <p:nvPr/>
        </p:nvCxnSpPr>
        <p:spPr>
          <a:xfrm flipH="1">
            <a:off x="4003646" y="2232338"/>
            <a:ext cx="1142253" cy="11328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3" idx="7"/>
            <a:endCxn id="144" idx="3"/>
          </p:cNvCxnSpPr>
          <p:nvPr/>
        </p:nvCxnSpPr>
        <p:spPr>
          <a:xfrm flipV="1">
            <a:off x="5619688" y="1363582"/>
            <a:ext cx="472693" cy="394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0" idx="5"/>
            <a:endCxn id="143" idx="1"/>
          </p:cNvCxnSpPr>
          <p:nvPr/>
        </p:nvCxnSpPr>
        <p:spPr>
          <a:xfrm>
            <a:off x="4003646" y="3838945"/>
            <a:ext cx="1142253" cy="11042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3" idx="5"/>
            <a:endCxn id="178" idx="1"/>
          </p:cNvCxnSpPr>
          <p:nvPr/>
        </p:nvCxnSpPr>
        <p:spPr>
          <a:xfrm>
            <a:off x="5619688" y="5416978"/>
            <a:ext cx="465500" cy="494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0" idx="4"/>
            <a:endCxn id="142" idx="0"/>
          </p:cNvCxnSpPr>
          <p:nvPr/>
        </p:nvCxnSpPr>
        <p:spPr>
          <a:xfrm flipH="1">
            <a:off x="2100915" y="2348801"/>
            <a:ext cx="4856" cy="25065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3" idx="2"/>
            <a:endCxn id="130" idx="6"/>
          </p:cNvCxnSpPr>
          <p:nvPr/>
        </p:nvCxnSpPr>
        <p:spPr>
          <a:xfrm flipH="1">
            <a:off x="2440790" y="1995444"/>
            <a:ext cx="2606984" cy="183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3" idx="2"/>
            <a:endCxn id="142" idx="6"/>
          </p:cNvCxnSpPr>
          <p:nvPr/>
        </p:nvCxnSpPr>
        <p:spPr>
          <a:xfrm flipH="1">
            <a:off x="2435934" y="5180084"/>
            <a:ext cx="2611840" cy="10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8" idx="2"/>
            <a:endCxn id="177" idx="6"/>
          </p:cNvCxnSpPr>
          <p:nvPr/>
        </p:nvCxnSpPr>
        <p:spPr>
          <a:xfrm flipH="1" flipV="1">
            <a:off x="1568906" y="6148297"/>
            <a:ext cx="441815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44" idx="2"/>
            <a:endCxn id="176" idx="6"/>
          </p:cNvCxnSpPr>
          <p:nvPr/>
        </p:nvCxnSpPr>
        <p:spPr>
          <a:xfrm flipH="1">
            <a:off x="1568905" y="1126688"/>
            <a:ext cx="4425351" cy="15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6" idx="4"/>
            <a:endCxn id="177" idx="0"/>
          </p:cNvCxnSpPr>
          <p:nvPr/>
        </p:nvCxnSpPr>
        <p:spPr>
          <a:xfrm>
            <a:off x="1233886" y="1463237"/>
            <a:ext cx="1" cy="43500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44" idx="4"/>
            <a:endCxn id="178" idx="0"/>
          </p:cNvCxnSpPr>
          <p:nvPr/>
        </p:nvCxnSpPr>
        <p:spPr>
          <a:xfrm flipH="1">
            <a:off x="6322083" y="1461707"/>
            <a:ext cx="7193" cy="4351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0" idx="1"/>
            <a:endCxn id="176" idx="5"/>
          </p:cNvCxnSpPr>
          <p:nvPr/>
        </p:nvCxnSpPr>
        <p:spPr>
          <a:xfrm flipH="1" flipV="1">
            <a:off x="1470780" y="1365112"/>
            <a:ext cx="398096" cy="411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431732" y="32645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3431732" y="32670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70751" y="167876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65895" y="485530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4" name="Oval 33"/>
          <p:cNvSpPr/>
          <p:nvPr/>
        </p:nvSpPr>
        <p:spPr>
          <a:xfrm>
            <a:off x="5047774" y="4845063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5994256" y="7916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898866" y="79319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898867" y="58132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5987063" y="581327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39" name="Straight Connector 38"/>
          <p:cNvCxnSpPr>
            <a:stCxn id="41" idx="4"/>
            <a:endCxn id="34" idx="0"/>
          </p:cNvCxnSpPr>
          <p:nvPr/>
        </p:nvCxnSpPr>
        <p:spPr>
          <a:xfrm>
            <a:off x="5382794" y="2330462"/>
            <a:ext cx="0" cy="2514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3"/>
            <a:endCxn id="33" idx="7"/>
          </p:cNvCxnSpPr>
          <p:nvPr/>
        </p:nvCxnSpPr>
        <p:spPr>
          <a:xfrm flipH="1">
            <a:off x="2337809" y="3838944"/>
            <a:ext cx="1192048" cy="1114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47774" y="1660423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6615" y="3969544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43" name="Straight Connector 42"/>
          <p:cNvCxnSpPr>
            <a:stCxn id="33" idx="3"/>
            <a:endCxn id="37" idx="7"/>
          </p:cNvCxnSpPr>
          <p:nvPr/>
        </p:nvCxnSpPr>
        <p:spPr>
          <a:xfrm flipH="1">
            <a:off x="1470781" y="5427214"/>
            <a:ext cx="393239" cy="4841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1"/>
            <a:endCxn id="32" idx="5"/>
          </p:cNvCxnSpPr>
          <p:nvPr/>
        </p:nvCxnSpPr>
        <p:spPr>
          <a:xfrm flipH="1" flipV="1">
            <a:off x="2342665" y="2250675"/>
            <a:ext cx="1187192" cy="1114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31" idx="7"/>
          </p:cNvCxnSpPr>
          <p:nvPr/>
        </p:nvCxnSpPr>
        <p:spPr>
          <a:xfrm flipH="1">
            <a:off x="4003646" y="2232337"/>
            <a:ext cx="1142253" cy="11328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7"/>
            <a:endCxn id="35" idx="3"/>
          </p:cNvCxnSpPr>
          <p:nvPr/>
        </p:nvCxnSpPr>
        <p:spPr>
          <a:xfrm flipV="1">
            <a:off x="5619688" y="1363581"/>
            <a:ext cx="472693" cy="394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1" idx="5"/>
            <a:endCxn id="34" idx="1"/>
          </p:cNvCxnSpPr>
          <p:nvPr/>
        </p:nvCxnSpPr>
        <p:spPr>
          <a:xfrm>
            <a:off x="4003646" y="3838944"/>
            <a:ext cx="1142253" cy="11042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5"/>
            <a:endCxn id="38" idx="1"/>
          </p:cNvCxnSpPr>
          <p:nvPr/>
        </p:nvCxnSpPr>
        <p:spPr>
          <a:xfrm>
            <a:off x="5619688" y="5416977"/>
            <a:ext cx="465500" cy="494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4"/>
            <a:endCxn id="33" idx="0"/>
          </p:cNvCxnSpPr>
          <p:nvPr/>
        </p:nvCxnSpPr>
        <p:spPr>
          <a:xfrm flipH="1">
            <a:off x="2100915" y="2348800"/>
            <a:ext cx="4856" cy="25065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32" idx="6"/>
          </p:cNvCxnSpPr>
          <p:nvPr/>
        </p:nvCxnSpPr>
        <p:spPr>
          <a:xfrm flipH="1">
            <a:off x="2440790" y="1995443"/>
            <a:ext cx="2606984" cy="183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4" idx="2"/>
            <a:endCxn id="33" idx="6"/>
          </p:cNvCxnSpPr>
          <p:nvPr/>
        </p:nvCxnSpPr>
        <p:spPr>
          <a:xfrm flipH="1">
            <a:off x="2435934" y="5180083"/>
            <a:ext cx="2611840" cy="10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2"/>
            <a:endCxn id="37" idx="6"/>
          </p:cNvCxnSpPr>
          <p:nvPr/>
        </p:nvCxnSpPr>
        <p:spPr>
          <a:xfrm flipH="1" flipV="1">
            <a:off x="1568906" y="6148296"/>
            <a:ext cx="441815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2"/>
            <a:endCxn id="36" idx="6"/>
          </p:cNvCxnSpPr>
          <p:nvPr/>
        </p:nvCxnSpPr>
        <p:spPr>
          <a:xfrm flipH="1">
            <a:off x="1568905" y="1126687"/>
            <a:ext cx="4425351" cy="15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6" idx="4"/>
            <a:endCxn id="37" idx="0"/>
          </p:cNvCxnSpPr>
          <p:nvPr/>
        </p:nvCxnSpPr>
        <p:spPr>
          <a:xfrm>
            <a:off x="1233886" y="1463236"/>
            <a:ext cx="1" cy="43500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5" idx="4"/>
            <a:endCxn id="38" idx="0"/>
          </p:cNvCxnSpPr>
          <p:nvPr/>
        </p:nvCxnSpPr>
        <p:spPr>
          <a:xfrm flipH="1">
            <a:off x="6322083" y="1461706"/>
            <a:ext cx="7193" cy="4351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6" idx="5"/>
          </p:cNvCxnSpPr>
          <p:nvPr/>
        </p:nvCxnSpPr>
        <p:spPr>
          <a:xfrm flipH="1" flipV="1">
            <a:off x="1470780" y="1365111"/>
            <a:ext cx="398096" cy="411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431732" y="32645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68" name="TextBox 67"/>
          <p:cNvSpPr txBox="1"/>
          <p:nvPr/>
        </p:nvSpPr>
        <p:spPr>
          <a:xfrm>
            <a:off x="1054685" y="946283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39250" y="4524550"/>
            <a:ext cx="3674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In First Out (stack)</a:t>
            </a:r>
          </a:p>
        </p:txBody>
      </p:sp>
      <p:sp>
        <p:nvSpPr>
          <p:cNvPr id="8" name="Freeform 7"/>
          <p:cNvSpPr/>
          <p:nvPr/>
        </p:nvSpPr>
        <p:spPr>
          <a:xfrm rot="10993406" flipH="1">
            <a:off x="1574143" y="1772514"/>
            <a:ext cx="789977" cy="1204546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Freeform 65"/>
          <p:cNvSpPr/>
          <p:nvPr/>
        </p:nvSpPr>
        <p:spPr>
          <a:xfrm rot="10390605">
            <a:off x="539822" y="1793919"/>
            <a:ext cx="789977" cy="1204546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" name="Group 9"/>
          <p:cNvGrpSpPr/>
          <p:nvPr/>
        </p:nvGrpSpPr>
        <p:grpSpPr>
          <a:xfrm rot="16200000" flipH="1">
            <a:off x="-474348" y="3878178"/>
            <a:ext cx="3890808" cy="580293"/>
            <a:chOff x="1366992" y="2690446"/>
            <a:chExt cx="3890808" cy="580293"/>
          </a:xfrm>
        </p:grpSpPr>
        <p:grpSp>
          <p:nvGrpSpPr>
            <p:cNvPr id="5" name="Group 4"/>
            <p:cNvGrpSpPr/>
            <p:nvPr/>
          </p:nvGrpSpPr>
          <p:grpSpPr>
            <a:xfrm>
              <a:off x="1366992" y="2690446"/>
              <a:ext cx="3890808" cy="580293"/>
              <a:chOff x="1916723" y="2540977"/>
              <a:chExt cx="3890808" cy="58029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916723" y="2540977"/>
                <a:ext cx="38908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916723" y="3121270"/>
                <a:ext cx="38908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/>
            <p:cNvCxnSpPr/>
            <p:nvPr/>
          </p:nvCxnSpPr>
          <p:spPr>
            <a:xfrm>
              <a:off x="5257800" y="2690446"/>
              <a:ext cx="0" cy="580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9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107" name="Freeform 106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Freeform 107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Oval 108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82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103" name="Freeform 102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Freeform 104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1" name="Group 110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Oval 11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2" name="Oval 12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3" name="Oval 142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4" name="Oval 143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86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488183" y="554544"/>
            <a:ext cx="825291" cy="4173787"/>
            <a:chOff x="7488183" y="554544"/>
            <a:chExt cx="825291" cy="4173787"/>
          </a:xfrm>
        </p:grpSpPr>
        <p:sp>
          <p:nvSpPr>
            <p:cNvPr id="72" name="Freeform 71"/>
            <p:cNvSpPr/>
            <p:nvPr/>
          </p:nvSpPr>
          <p:spPr>
            <a:xfrm flipV="1">
              <a:off x="8096378" y="55454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 rot="10441158">
              <a:off x="7488183" y="564954"/>
              <a:ext cx="217096" cy="331025"/>
            </a:xfrm>
            <a:custGeom>
              <a:avLst/>
              <a:gdLst>
                <a:gd name="connsiteX0" fmla="*/ 113718 w 931403"/>
                <a:gd name="connsiteY0" fmla="*/ 0 h 1204546"/>
                <a:gd name="connsiteX1" fmla="*/ 69756 w 931403"/>
                <a:gd name="connsiteY1" fmla="*/ 940776 h 1204546"/>
                <a:gd name="connsiteX2" fmla="*/ 931403 w 931403"/>
                <a:gd name="connsiteY2" fmla="*/ 1204546 h 1204546"/>
                <a:gd name="connsiteX0" fmla="*/ 56599 w 996253"/>
                <a:gd name="connsiteY0" fmla="*/ 0 h 1204546"/>
                <a:gd name="connsiteX1" fmla="*/ 134606 w 996253"/>
                <a:gd name="connsiteY1" fmla="*/ 940776 h 1204546"/>
                <a:gd name="connsiteX2" fmla="*/ 996253 w 996253"/>
                <a:gd name="connsiteY2" fmla="*/ 1204546 h 120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253" h="1204546">
                  <a:moveTo>
                    <a:pt x="56599" y="0"/>
                  </a:moveTo>
                  <a:cubicBezTo>
                    <a:pt x="-33523" y="370009"/>
                    <a:pt x="-22003" y="740018"/>
                    <a:pt x="134606" y="940776"/>
                  </a:cubicBezTo>
                  <a:cubicBezTo>
                    <a:pt x="291215" y="1141534"/>
                    <a:pt x="633570" y="1173040"/>
                    <a:pt x="996253" y="120454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1" name="Group 100"/>
            <p:cNvGrpSpPr/>
            <p:nvPr/>
          </p:nvGrpSpPr>
          <p:grpSpPr>
            <a:xfrm rot="5400000">
              <a:off x="5941473" y="2492780"/>
              <a:ext cx="3890808" cy="580293"/>
              <a:chOff x="1366992" y="2690446"/>
              <a:chExt cx="3890808" cy="58029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366992" y="2690446"/>
                <a:ext cx="3890808" cy="580293"/>
                <a:chOff x="1916723" y="2540977"/>
                <a:chExt cx="3890808" cy="580293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916723" y="2540977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916723" y="3121270"/>
                  <a:ext cx="3890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Straight Connector 102"/>
              <p:cNvCxnSpPr/>
              <p:nvPr/>
            </p:nvCxnSpPr>
            <p:spPr>
              <a:xfrm>
                <a:off x="5257800" y="2690446"/>
                <a:ext cx="0" cy="5802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Oval 114"/>
          <p:cNvSpPr/>
          <p:nvPr/>
        </p:nvSpPr>
        <p:spPr>
          <a:xfrm>
            <a:off x="7693538" y="37325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7" name="Oval 116"/>
          <p:cNvSpPr/>
          <p:nvPr/>
        </p:nvSpPr>
        <p:spPr>
          <a:xfrm>
            <a:off x="7693539" y="418709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" name="Oval 117"/>
          <p:cNvSpPr/>
          <p:nvPr/>
        </p:nvSpPr>
        <p:spPr>
          <a:xfrm>
            <a:off x="7693538" y="328264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2" name="Oval 121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76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845</Words>
  <Application>Microsoft Office PowerPoint</Application>
  <PresentationFormat>Widescreen</PresentationFormat>
  <Paragraphs>719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Impact</vt:lpstr>
      <vt:lpstr>Times New Roman</vt:lpstr>
      <vt:lpstr>Office Theme</vt:lpstr>
      <vt:lpstr>Depth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Ali Mirjalili</dc:creator>
  <cp:lastModifiedBy>Danh Phan</cp:lastModifiedBy>
  <cp:revision>61</cp:revision>
  <dcterms:created xsi:type="dcterms:W3CDTF">2018-09-26T00:32:27Z</dcterms:created>
  <dcterms:modified xsi:type="dcterms:W3CDTF">2023-06-25T02:58:00Z</dcterms:modified>
</cp:coreProperties>
</file>