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CB37-09BC-2044-8349-58DCF459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FF75-D7D8-5F46-9DAC-3B9E81FF1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DFAF-863D-AE43-8596-ECCCC43A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E182-E064-3845-8DF3-34009526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CDF2-707D-3A47-B93F-FE06C128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220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44A5-8928-CA4D-90FC-CBF7E0C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9B66B-A8D3-2C49-8502-B3C78A749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7F7F4-1671-1B41-8501-94325A0A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25E8-81BE-F84E-8801-CCCB1DF8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F84A-36B1-A04E-890C-64F37ED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881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446B0-ED7D-7A4B-814C-1A920C8BC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2F03-E021-E544-9D3B-49C039B1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4FCA-789B-744B-A6EB-58957476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5105-B9E5-B742-A5B9-4DB7E427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1869-9865-A943-ACBC-65706FCB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68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31ED-B627-BF49-BC08-E8169CB2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F865-7379-494B-A75B-0080D42B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66B3-EDCC-E944-916E-14EC50CE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F5FB-9B12-D94F-9FAE-F48D705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125F-951D-AD49-9273-6E5C0A07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880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9C92-499B-6E47-85B6-FBAF61A1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7795-B8F3-6443-A5C2-323C9E9F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C67F-618D-444A-A162-43FEC87C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CC80-B2FE-DF4D-9679-E52D872A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9BE5-0D4B-024F-8D6E-CE18B08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95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0ED4-3E38-4842-A6ED-D59483B8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2754-94A0-5642-9C7A-A9C2123B1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27E8F-CD83-0F43-A915-133C26F2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0DB5-19CC-3F43-837D-C9C9B43C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25ED5-8B77-214F-9B93-CC9AA24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A509-1EB4-0A48-BC4F-69897A2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970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C10-9FF1-7443-9743-365EEC55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A65B-97AF-F04A-8137-00DCF7F5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E5C1-1F21-4841-9283-D1317E28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0DF81-287B-3249-AC9C-AE1EF8804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A1DE8-D86E-F541-91F3-AFC749EB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0BE36-F2BF-B343-9153-3432EBAA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B3D72-5FDD-F447-B155-20D4731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2C239-EDA5-9F4E-A029-1F5AF1E3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08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2B50-A07D-D54D-9901-79DF9B5F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90C2D-84CE-3C4E-A340-F5513775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E1D72-FF2C-CD4B-99B9-738FB5DA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EC7F5-EBA4-AE48-BE7E-C1A13C6C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49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625BA-5F16-004B-A232-D7567A2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FB0A-C974-164A-BA12-49E064D5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AC70C-71CD-C14B-B839-1D560512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12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3CAB-7C1B-1442-9B24-C241012F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DA25-63FE-A94F-B694-4ABC5251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2F8E0-959F-534C-AC43-FEE855F9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1903-7254-4A4A-BBD5-6582068E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E518B-6EDB-134B-9BE7-7E0BD0F4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7F6D-EEE9-F14B-BE60-575317C7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98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3CEA-0EFB-334A-B1E0-6E776CA9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B6F35-0CF0-E547-B499-484C5979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DF1C-2A82-6F46-8BC4-CDC6E4B7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03DA-25CD-644D-BB97-2CB29BF7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B7C4-7F69-494A-AAF2-F507F637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5409-7AE7-E64F-99E6-85926474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43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C193C-AA02-6140-9EFD-16E6B4EC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332D6-1B44-504E-9EDB-3B88575D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6E70-F90D-454D-BAE5-5360276E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F044-D689-4341-837F-2A94A7030B30}" type="datetimeFigureOut">
              <a:rPr lang="en-VN" smtClean="0"/>
              <a:t>06/25/2023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D480-6B6E-B642-9A26-51EBAF9A1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0CA6-77C0-D048-BAAD-6644200D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6234-3E5F-F44B-B1F8-A26DFA6BC9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61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024lzsknDo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1081-3744-2243-8C15-07C5AE627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Local search</a:t>
            </a:r>
          </a:p>
        </p:txBody>
      </p:sp>
    </p:spTree>
    <p:extLst>
      <p:ext uri="{BB962C8B-B14F-4D97-AF65-F5344CB8AC3E}">
        <p14:creationId xmlns:p14="http://schemas.microsoft.com/office/powerpoint/2010/main" val="55825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A46-DDC8-8140-9639-2B354E72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Local search example - Issue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44881A-563C-1343-B381-895604B19D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9017-9E77-A144-B648-2CA2DD17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Tabu Search</a:t>
            </a:r>
            <a:endParaRPr lang="en-V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74BEDB-8426-F441-834C-D21ED8934B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5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298D-487F-084B-855C-F780FEE7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Travelling Salesman Problem (TSP) with Dynamic Programming </a:t>
            </a:r>
            <a:endParaRPr lang="en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0D7A60-5DD6-CA4A-A723-30857A0C9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331186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202A9F-56B6-F74F-B332-FA7300D902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48863"/>
              </p:ext>
            </p:extLst>
          </p:nvPr>
        </p:nvGraphicFramePr>
        <p:xfrm>
          <a:off x="800099" y="2938418"/>
          <a:ext cx="1796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D7A5CF-9152-EC48-877E-DDA7E4F793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190527"/>
              </p:ext>
            </p:extLst>
          </p:nvPr>
        </p:nvGraphicFramePr>
        <p:xfrm>
          <a:off x="3080653" y="2938418"/>
          <a:ext cx="1796145" cy="3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121A73-D9D8-5F46-A2F0-6A61112F4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239564"/>
              </p:ext>
            </p:extLst>
          </p:nvPr>
        </p:nvGraphicFramePr>
        <p:xfrm>
          <a:off x="5334002" y="2938418"/>
          <a:ext cx="1719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88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648E00-C14F-AF4D-93C0-E4D1863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29720"/>
              </p:ext>
            </p:extLst>
          </p:nvPr>
        </p:nvGraphicFramePr>
        <p:xfrm>
          <a:off x="7511146" y="2938418"/>
          <a:ext cx="1796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E4F97B-A243-E642-AFDF-40CE3016E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205030"/>
              </p:ext>
            </p:extLst>
          </p:nvPr>
        </p:nvGraphicFramePr>
        <p:xfrm>
          <a:off x="9633860" y="2938418"/>
          <a:ext cx="1719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88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43988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AF003A-D6A3-7546-82CB-849452137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20044"/>
              </p:ext>
            </p:extLst>
          </p:nvPr>
        </p:nvGraphicFramePr>
        <p:xfrm>
          <a:off x="800098" y="4556988"/>
          <a:ext cx="1796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3EB025-1E05-2E42-BE7F-5A2CCD0C6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788820"/>
              </p:ext>
            </p:extLst>
          </p:nvPr>
        </p:nvGraphicFramePr>
        <p:xfrm>
          <a:off x="3080652" y="4556988"/>
          <a:ext cx="1796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5B6617-7FBE-BD45-9DD4-CAE3F657A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103218"/>
              </p:ext>
            </p:extLst>
          </p:nvPr>
        </p:nvGraphicFramePr>
        <p:xfrm>
          <a:off x="5334002" y="4556988"/>
          <a:ext cx="1796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0BB60D-D51D-8B4F-8484-92935D824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75096"/>
              </p:ext>
            </p:extLst>
          </p:nvPr>
        </p:nvGraphicFramePr>
        <p:xfrm>
          <a:off x="7662095" y="4556988"/>
          <a:ext cx="16451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973157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948257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384453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9952132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669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8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58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B21470-81E0-4444-81BE-600FB5507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074280"/>
              </p:ext>
            </p:extLst>
          </p:nvPr>
        </p:nvGraphicFramePr>
        <p:xfrm>
          <a:off x="1284515" y="3327853"/>
          <a:ext cx="94640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3398172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043762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565884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075180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36328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588020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881055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929927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086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5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678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2F4DF8-C981-8347-BB73-91C300A73A53}"/>
              </a:ext>
            </a:extLst>
          </p:cNvPr>
          <p:cNvCxnSpPr/>
          <p:nvPr/>
        </p:nvCxnSpPr>
        <p:spPr>
          <a:xfrm>
            <a:off x="2307771" y="3102429"/>
            <a:ext cx="8440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1E38A4-9EC5-D647-8FE1-73B4D9E52618}"/>
              </a:ext>
            </a:extLst>
          </p:cNvPr>
          <p:cNvSpPr txBox="1"/>
          <p:nvPr/>
        </p:nvSpPr>
        <p:spPr>
          <a:xfrm>
            <a:off x="5788986" y="2733097"/>
            <a:ext cx="14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Các trạng thái</a:t>
            </a:r>
          </a:p>
        </p:txBody>
      </p:sp>
    </p:spTree>
    <p:extLst>
      <p:ext uri="{BB962C8B-B14F-4D97-AF65-F5344CB8AC3E}">
        <p14:creationId xmlns:p14="http://schemas.microsoft.com/office/powerpoint/2010/main" val="297989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D33E-FEC6-3C49-B8B0-E183A361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VN" dirty="0"/>
              <a:t>lobal search : A* vs Ditriska</a:t>
            </a:r>
          </a:p>
        </p:txBody>
      </p:sp>
      <p:pic>
        <p:nvPicPr>
          <p:cNvPr id="4" name="Online Media 3" descr="Compare A* with Dijkstra algorithm">
            <a:hlinkClick r:id="" action="ppaction://media"/>
            <a:extLst>
              <a:ext uri="{FF2B5EF4-FFF2-40B4-BE49-F238E27FC236}">
                <a16:creationId xmlns:a16="http://schemas.microsoft.com/office/drawing/2014/main" id="{703A69CD-4249-8841-99D4-529206B8A1C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7331" y="1491257"/>
            <a:ext cx="8852422" cy="50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024F-8B6D-1A4D-B6CB-2F829280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Nhược điểm của A*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AF81D-FCFA-7E41-A453-32CEC3B3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53" y="1825625"/>
            <a:ext cx="7810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0E7A-2433-134E-BAC5-1DB182ED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Global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6A253-146E-7D4A-823F-FEC8A9E84EB0}"/>
              </a:ext>
            </a:extLst>
          </p:cNvPr>
          <p:cNvSpPr/>
          <p:nvPr/>
        </p:nvSpPr>
        <p:spPr>
          <a:xfrm>
            <a:off x="3770334" y="2317315"/>
            <a:ext cx="3870543" cy="2154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AC9C5-4885-264A-93AE-888466D055EC}"/>
              </a:ext>
            </a:extLst>
          </p:cNvPr>
          <p:cNvSpPr/>
          <p:nvPr/>
        </p:nvSpPr>
        <p:spPr>
          <a:xfrm>
            <a:off x="4133589" y="2096544"/>
            <a:ext cx="663879" cy="441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AB82D-5660-AC46-8C11-AF9A9E69B3B8}"/>
              </a:ext>
            </a:extLst>
          </p:cNvPr>
          <p:cNvSpPr/>
          <p:nvPr/>
        </p:nvSpPr>
        <p:spPr>
          <a:xfrm>
            <a:off x="6288065" y="4263547"/>
            <a:ext cx="663879" cy="441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846EBA-B485-804E-96D8-43CDE579BB83}"/>
              </a:ext>
            </a:extLst>
          </p:cNvPr>
          <p:cNvSpPr/>
          <p:nvPr/>
        </p:nvSpPr>
        <p:spPr>
          <a:xfrm>
            <a:off x="2304789" y="2538086"/>
            <a:ext cx="1014609" cy="305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E9D0A8-A473-EB4A-A1B0-6A43EFFC6F9A}"/>
              </a:ext>
            </a:extLst>
          </p:cNvPr>
          <p:cNvSpPr/>
          <p:nvPr/>
        </p:nvSpPr>
        <p:spPr>
          <a:xfrm>
            <a:off x="4110625" y="4000500"/>
            <a:ext cx="924838" cy="31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B94BF-4F29-024D-89B5-55AEDAC56924}"/>
              </a:ext>
            </a:extLst>
          </p:cNvPr>
          <p:cNvSpPr txBox="1"/>
          <p:nvPr/>
        </p:nvSpPr>
        <p:spPr>
          <a:xfrm>
            <a:off x="2555310" y="5277054"/>
            <a:ext cx="569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Phân biêt Open list và close List</a:t>
            </a:r>
          </a:p>
          <a:p>
            <a:endParaRPr lang="en-VN" dirty="0"/>
          </a:p>
          <a:p>
            <a:r>
              <a:rPr lang="en-VN" dirty="0"/>
              <a:t>Trong cùng 1 layer, mọi node trong open list phải được xét.</a:t>
            </a:r>
          </a:p>
        </p:txBody>
      </p:sp>
    </p:spTree>
    <p:extLst>
      <p:ext uri="{BB962C8B-B14F-4D97-AF65-F5344CB8AC3E}">
        <p14:creationId xmlns:p14="http://schemas.microsoft.com/office/powerpoint/2010/main" val="323944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141E1-3C6F-3747-A5DA-2655232D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search- Hill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climpping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ill Climbing Algorithm in AI">
            <a:extLst>
              <a:ext uri="{FF2B5EF4-FFF2-40B4-BE49-F238E27FC236}">
                <a16:creationId xmlns:a16="http://schemas.microsoft.com/office/drawing/2014/main" id="{C92F6AC6-540E-814B-8B4B-7B076884DC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6225" y="1086973"/>
            <a:ext cx="7347537" cy="46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3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02A4-C94D-B645-A385-75D386B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Local search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E30C5-4439-0641-AC1B-6B54CC6A09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48694"/>
            <a:ext cx="594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00B-4786-C146-B3A4-AE41FA8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Local search example</a:t>
            </a:r>
          </a:p>
        </p:txBody>
      </p:sp>
      <p:pic>
        <p:nvPicPr>
          <p:cNvPr id="3074" name="Picture 2" descr="All steps (4 queens example)">
            <a:extLst>
              <a:ext uri="{FF2B5EF4-FFF2-40B4-BE49-F238E27FC236}">
                <a16:creationId xmlns:a16="http://schemas.microsoft.com/office/drawing/2014/main" id="{0683265B-2F5D-1845-B374-944B53AC11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82" y="1825625"/>
            <a:ext cx="40212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1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FD26-77DC-E44E-A6DC-2D488845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Local search example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E6F0C9-D8B5-6947-A3CC-A73F3ACA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35" y="1825625"/>
            <a:ext cx="7429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6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C67-FEAB-D748-8549-D3CFA46E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Local search example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29CC1A-FFE9-A24E-8B3A-6FADB39EC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3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136</Words>
  <Application>Microsoft Office PowerPoint</Application>
  <PresentationFormat>Widescreen</PresentationFormat>
  <Paragraphs>79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Local search</vt:lpstr>
      <vt:lpstr>Global search : A* vs Ditriska</vt:lpstr>
      <vt:lpstr>Nhược điểm của A*</vt:lpstr>
      <vt:lpstr>Global search</vt:lpstr>
      <vt:lpstr>Local search- Hill climpping</vt:lpstr>
      <vt:lpstr>Local search example</vt:lpstr>
      <vt:lpstr>Local search example</vt:lpstr>
      <vt:lpstr>Local search example</vt:lpstr>
      <vt:lpstr>Local search example</vt:lpstr>
      <vt:lpstr>Local search example - Issue</vt:lpstr>
      <vt:lpstr>Tabu Search</vt:lpstr>
      <vt:lpstr>Travelling Salesman Problem (TSP) with Dynamic Programming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</dc:title>
  <dc:creator>Hung Nguyen</dc:creator>
  <cp:lastModifiedBy>Danh Phan</cp:lastModifiedBy>
  <cp:revision>4</cp:revision>
  <dcterms:created xsi:type="dcterms:W3CDTF">2021-10-17T05:53:26Z</dcterms:created>
  <dcterms:modified xsi:type="dcterms:W3CDTF">2023-06-25T02:55:55Z</dcterms:modified>
</cp:coreProperties>
</file>