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6E0AA-576E-4776-996F-90E2E02FEAAB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E57DE9-49A3-4960-965F-59D89D9A27BF}">
      <dgm:prSet phldrT="[Text]"/>
      <dgm:spPr/>
      <dgm:t>
        <a:bodyPr/>
        <a:lstStyle/>
        <a:p>
          <a:r>
            <a:rPr lang="en-US" b="0" dirty="0"/>
            <a:t>Failure reason?</a:t>
          </a:r>
        </a:p>
      </dgm:t>
    </dgm:pt>
    <dgm:pt modelId="{BF49F4D2-38A5-4EDB-B3C4-E18263840733}" type="parTrans" cxnId="{474C6E1B-C201-43F0-A244-D4063B9A5AA1}">
      <dgm:prSet/>
      <dgm:spPr/>
      <dgm:t>
        <a:bodyPr/>
        <a:lstStyle/>
        <a:p>
          <a:endParaRPr lang="en-US" b="0"/>
        </a:p>
      </dgm:t>
    </dgm:pt>
    <dgm:pt modelId="{9F42B020-78A1-4357-8839-BBBF897D2415}" type="sibTrans" cxnId="{474C6E1B-C201-43F0-A244-D4063B9A5AA1}">
      <dgm:prSet/>
      <dgm:spPr/>
      <dgm:t>
        <a:bodyPr/>
        <a:lstStyle/>
        <a:p>
          <a:endParaRPr lang="en-US" b="0"/>
        </a:p>
      </dgm:t>
    </dgm:pt>
    <dgm:pt modelId="{9C29E3AD-503B-43C0-94A6-4DF347056CD3}">
      <dgm:prSet phldrT="[Text]"/>
      <dgm:spPr/>
      <dgm:t>
        <a:bodyPr/>
        <a:lstStyle/>
        <a:p>
          <a:r>
            <a:rPr lang="en-US" b="0"/>
            <a:t>Engine </a:t>
          </a:r>
        </a:p>
      </dgm:t>
    </dgm:pt>
    <dgm:pt modelId="{224310FC-A1A5-470F-AB61-8EF45E6FE849}" type="parTrans" cxnId="{4040F456-F459-4E9B-B644-63BAE5662B93}">
      <dgm:prSet/>
      <dgm:spPr/>
      <dgm:t>
        <a:bodyPr/>
        <a:lstStyle/>
        <a:p>
          <a:endParaRPr lang="en-US" b="0"/>
        </a:p>
      </dgm:t>
    </dgm:pt>
    <dgm:pt modelId="{AF6EEE2F-D082-4857-95CC-A8F5E80AC920}" type="sibTrans" cxnId="{4040F456-F459-4E9B-B644-63BAE5662B93}">
      <dgm:prSet/>
      <dgm:spPr/>
      <dgm:t>
        <a:bodyPr/>
        <a:lstStyle/>
        <a:p>
          <a:endParaRPr lang="en-US" b="0"/>
        </a:p>
      </dgm:t>
    </dgm:pt>
    <dgm:pt modelId="{1B47CFCA-FA26-46AE-B4BF-F1D01EE16DB0}">
      <dgm:prSet phldrT="[Text]"/>
      <dgm:spPr/>
      <dgm:t>
        <a:bodyPr/>
        <a:lstStyle/>
        <a:p>
          <a:r>
            <a:rPr lang="en-US" b="0" dirty="0"/>
            <a:t>Flight control </a:t>
          </a:r>
        </a:p>
      </dgm:t>
    </dgm:pt>
    <dgm:pt modelId="{0DFB0FC8-9C07-415D-B392-A51D967CBC84}" type="parTrans" cxnId="{FCBF647A-65BF-420C-A06D-FC09688AF0F1}">
      <dgm:prSet/>
      <dgm:spPr/>
      <dgm:t>
        <a:bodyPr/>
        <a:lstStyle/>
        <a:p>
          <a:endParaRPr lang="en-US" b="0"/>
        </a:p>
      </dgm:t>
    </dgm:pt>
    <dgm:pt modelId="{0D11EE8E-8DE7-4FA0-A176-7B9831EAA4E8}" type="sibTrans" cxnId="{FCBF647A-65BF-420C-A06D-FC09688AF0F1}">
      <dgm:prSet/>
      <dgm:spPr/>
      <dgm:t>
        <a:bodyPr/>
        <a:lstStyle/>
        <a:p>
          <a:endParaRPr lang="en-US" b="0"/>
        </a:p>
      </dgm:t>
    </dgm:pt>
    <dgm:pt modelId="{3CF07ECD-7D57-4E18-975B-BA0CF48A7B57}">
      <dgm:prSet phldrT="[Text]"/>
      <dgm:spPr/>
      <dgm:t>
        <a:bodyPr/>
        <a:lstStyle/>
        <a:p>
          <a:r>
            <a:rPr lang="en-US" b="0"/>
            <a:t>Electrical system</a:t>
          </a:r>
        </a:p>
      </dgm:t>
    </dgm:pt>
    <dgm:pt modelId="{951E12A6-1E32-4358-9631-A2532AD689CB}" type="parTrans" cxnId="{61174301-F82A-4EF3-8144-1FBA453E5437}">
      <dgm:prSet/>
      <dgm:spPr/>
      <dgm:t>
        <a:bodyPr/>
        <a:lstStyle/>
        <a:p>
          <a:endParaRPr lang="en-US" b="0"/>
        </a:p>
      </dgm:t>
    </dgm:pt>
    <dgm:pt modelId="{C8DC7334-6585-4E54-86C3-6B89A30454B2}" type="sibTrans" cxnId="{61174301-F82A-4EF3-8144-1FBA453E5437}">
      <dgm:prSet/>
      <dgm:spPr/>
      <dgm:t>
        <a:bodyPr/>
        <a:lstStyle/>
        <a:p>
          <a:endParaRPr lang="en-US" b="0"/>
        </a:p>
      </dgm:t>
    </dgm:pt>
    <dgm:pt modelId="{C4203C65-B700-417D-868C-08C53340D878}">
      <dgm:prSet phldrT="[Text]"/>
      <dgm:spPr/>
      <dgm:t>
        <a:bodyPr/>
        <a:lstStyle/>
        <a:p>
          <a:r>
            <a:rPr lang="en-US" b="0" dirty="0"/>
            <a:t>Hydraulics </a:t>
          </a:r>
        </a:p>
      </dgm:t>
    </dgm:pt>
    <dgm:pt modelId="{C6B0E689-4841-44B3-B14C-A954F3E7C347}" type="parTrans" cxnId="{0D622F3A-DFF8-49A5-8C51-AAFD551949E1}">
      <dgm:prSet/>
      <dgm:spPr/>
      <dgm:t>
        <a:bodyPr/>
        <a:lstStyle/>
        <a:p>
          <a:endParaRPr lang="en-US" b="0"/>
        </a:p>
      </dgm:t>
    </dgm:pt>
    <dgm:pt modelId="{7D3E84E6-47DC-45C5-9656-1A01AC8FC4E2}" type="sibTrans" cxnId="{0D622F3A-DFF8-49A5-8C51-AAFD551949E1}">
      <dgm:prSet/>
      <dgm:spPr/>
      <dgm:t>
        <a:bodyPr/>
        <a:lstStyle/>
        <a:p>
          <a:endParaRPr lang="en-US" b="0"/>
        </a:p>
      </dgm:t>
    </dgm:pt>
    <dgm:pt modelId="{8BF715BB-EB02-43A9-81CC-ED10234BF239}">
      <dgm:prSet phldrT="[Text]"/>
      <dgm:spPr/>
      <dgm:t>
        <a:bodyPr/>
        <a:lstStyle/>
        <a:p>
          <a:r>
            <a:rPr lang="en-US" b="0"/>
            <a:t>..</a:t>
          </a:r>
        </a:p>
      </dgm:t>
    </dgm:pt>
    <dgm:pt modelId="{015C0471-E6D1-4767-8B91-E706540337AA}" type="parTrans" cxnId="{E2EC1A54-1938-40B3-844D-C4117BEA65C4}">
      <dgm:prSet/>
      <dgm:spPr/>
      <dgm:t>
        <a:bodyPr/>
        <a:lstStyle/>
        <a:p>
          <a:endParaRPr lang="en-US" b="0"/>
        </a:p>
      </dgm:t>
    </dgm:pt>
    <dgm:pt modelId="{D35BECFB-3032-4AB2-AEE1-75790A392473}" type="sibTrans" cxnId="{E2EC1A54-1938-40B3-844D-C4117BEA65C4}">
      <dgm:prSet/>
      <dgm:spPr/>
      <dgm:t>
        <a:bodyPr/>
        <a:lstStyle/>
        <a:p>
          <a:endParaRPr lang="en-US" b="0"/>
        </a:p>
      </dgm:t>
    </dgm:pt>
    <dgm:pt modelId="{B31D2E3E-EFAB-4187-B88E-D3DBAA81FD1E}">
      <dgm:prSet phldrT="[Text]"/>
      <dgm:spPr/>
      <dgm:t>
        <a:bodyPr/>
        <a:lstStyle/>
        <a:p>
          <a:r>
            <a:rPr lang="en-US" b="0"/>
            <a:t>Compressor </a:t>
          </a:r>
        </a:p>
      </dgm:t>
    </dgm:pt>
    <dgm:pt modelId="{FA36F724-2ABC-410C-A2B2-6103A9335378}" type="parTrans" cxnId="{1222C42D-29F0-44AC-96CC-E334874B3E0F}">
      <dgm:prSet/>
      <dgm:spPr/>
      <dgm:t>
        <a:bodyPr/>
        <a:lstStyle/>
        <a:p>
          <a:endParaRPr lang="en-US" b="0"/>
        </a:p>
      </dgm:t>
    </dgm:pt>
    <dgm:pt modelId="{80BCA56A-12D2-430D-82D6-4EA02047F6D4}" type="sibTrans" cxnId="{1222C42D-29F0-44AC-96CC-E334874B3E0F}">
      <dgm:prSet/>
      <dgm:spPr/>
      <dgm:t>
        <a:bodyPr/>
        <a:lstStyle/>
        <a:p>
          <a:endParaRPr lang="en-US" b="0"/>
        </a:p>
      </dgm:t>
    </dgm:pt>
    <dgm:pt modelId="{D4BB7ED9-D2C6-4FE4-B40E-EDBD416B8D3A}">
      <dgm:prSet phldrT="[Text]"/>
      <dgm:spPr/>
      <dgm:t>
        <a:bodyPr/>
        <a:lstStyle/>
        <a:p>
          <a:r>
            <a:rPr lang="en-US" b="0"/>
            <a:t>Turbine </a:t>
          </a:r>
        </a:p>
      </dgm:t>
    </dgm:pt>
    <dgm:pt modelId="{A486A9F6-BB7F-449A-A495-3E7B8C43B20F}" type="parTrans" cxnId="{6A3DA930-66F4-4209-AEBD-B824D0EC5984}">
      <dgm:prSet/>
      <dgm:spPr/>
      <dgm:t>
        <a:bodyPr/>
        <a:lstStyle/>
        <a:p>
          <a:endParaRPr lang="en-US" b="0"/>
        </a:p>
      </dgm:t>
    </dgm:pt>
    <dgm:pt modelId="{A7CB4974-22BE-4D3E-981F-028891D5A305}" type="sibTrans" cxnId="{6A3DA930-66F4-4209-AEBD-B824D0EC5984}">
      <dgm:prSet/>
      <dgm:spPr/>
      <dgm:t>
        <a:bodyPr/>
        <a:lstStyle/>
        <a:p>
          <a:endParaRPr lang="en-US" b="0"/>
        </a:p>
      </dgm:t>
    </dgm:pt>
    <dgm:pt modelId="{B829F80C-7CBB-4FEC-BEDD-C952FF75AFCC}">
      <dgm:prSet phldrT="[Text]"/>
      <dgm:spPr/>
      <dgm:t>
        <a:bodyPr/>
        <a:lstStyle/>
        <a:p>
          <a:r>
            <a:rPr lang="en-US" b="0"/>
            <a:t>controlller</a:t>
          </a:r>
        </a:p>
      </dgm:t>
    </dgm:pt>
    <dgm:pt modelId="{F489F8B0-0D76-40D3-8F68-10D79709ED8D}" type="parTrans" cxnId="{2CD68141-2478-4453-B392-EF02121EF7AA}">
      <dgm:prSet/>
      <dgm:spPr/>
      <dgm:t>
        <a:bodyPr/>
        <a:lstStyle/>
        <a:p>
          <a:endParaRPr lang="en-US" b="0"/>
        </a:p>
      </dgm:t>
    </dgm:pt>
    <dgm:pt modelId="{8E98E033-8596-4376-8B19-C5D03B0189B6}" type="sibTrans" cxnId="{2CD68141-2478-4453-B392-EF02121EF7AA}">
      <dgm:prSet/>
      <dgm:spPr/>
      <dgm:t>
        <a:bodyPr/>
        <a:lstStyle/>
        <a:p>
          <a:endParaRPr lang="en-US" b="0"/>
        </a:p>
      </dgm:t>
    </dgm:pt>
    <dgm:pt modelId="{791255DC-C2E4-47F0-B972-9C3033548464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1FAA76AE-38FB-4BE5-901B-575AA20F5952}" type="parTrans" cxnId="{9DB10245-BEFD-4B48-9D71-D03DE8E863C7}">
      <dgm:prSet/>
      <dgm:spPr/>
      <dgm:t>
        <a:bodyPr/>
        <a:lstStyle/>
        <a:p>
          <a:endParaRPr lang="en-US" b="0"/>
        </a:p>
      </dgm:t>
    </dgm:pt>
    <dgm:pt modelId="{ACD3A00B-BAA4-4165-A9D1-8E1722F0AE65}" type="sibTrans" cxnId="{9DB10245-BEFD-4B48-9D71-D03DE8E863C7}">
      <dgm:prSet/>
      <dgm:spPr/>
      <dgm:t>
        <a:bodyPr/>
        <a:lstStyle/>
        <a:p>
          <a:endParaRPr lang="en-US" b="0"/>
        </a:p>
      </dgm:t>
    </dgm:pt>
    <dgm:pt modelId="{FC6EF9AD-2E4F-4D95-85F7-1CB509B9DD3A}">
      <dgm:prSet phldrT="[Text]"/>
      <dgm:spPr/>
      <dgm:t>
        <a:bodyPr/>
        <a:lstStyle/>
        <a:p>
          <a:r>
            <a:rPr lang="en-US" b="0"/>
            <a:t>Heater malfucntion </a:t>
          </a:r>
        </a:p>
      </dgm:t>
    </dgm:pt>
    <dgm:pt modelId="{91017B75-B95A-41B3-A5A3-00EDDAA3C6BA}" type="parTrans" cxnId="{51DEBD59-4FB7-495D-9ECC-B179D2E68A29}">
      <dgm:prSet/>
      <dgm:spPr/>
      <dgm:t>
        <a:bodyPr/>
        <a:lstStyle/>
        <a:p>
          <a:endParaRPr lang="en-US" b="0"/>
        </a:p>
      </dgm:t>
    </dgm:pt>
    <dgm:pt modelId="{FF40F9D0-714B-4AD4-944F-2319E46F7CCA}" type="sibTrans" cxnId="{51DEBD59-4FB7-495D-9ECC-B179D2E68A29}">
      <dgm:prSet/>
      <dgm:spPr/>
      <dgm:t>
        <a:bodyPr/>
        <a:lstStyle/>
        <a:p>
          <a:endParaRPr lang="en-US" b="0"/>
        </a:p>
      </dgm:t>
    </dgm:pt>
    <dgm:pt modelId="{2FB4525F-8845-4ADC-AD15-CC95F67EBD09}">
      <dgm:prSet phldrT="[Text]"/>
      <dgm:spPr/>
      <dgm:t>
        <a:bodyPr/>
        <a:lstStyle/>
        <a:p>
          <a:r>
            <a:rPr lang="en-US" b="0"/>
            <a:t>Blades broken?</a:t>
          </a:r>
        </a:p>
      </dgm:t>
    </dgm:pt>
    <dgm:pt modelId="{14AFEAA7-68A7-4343-9FB9-7D1DDA7C8FD0}" type="parTrans" cxnId="{987565D1-4A3B-4987-9517-07228CEF0453}">
      <dgm:prSet/>
      <dgm:spPr/>
      <dgm:t>
        <a:bodyPr/>
        <a:lstStyle/>
        <a:p>
          <a:endParaRPr lang="en-US" b="0"/>
        </a:p>
      </dgm:t>
    </dgm:pt>
    <dgm:pt modelId="{6D659F1B-79F0-45EF-8324-8CFBCA22BFD7}" type="sibTrans" cxnId="{987565D1-4A3B-4987-9517-07228CEF0453}">
      <dgm:prSet/>
      <dgm:spPr/>
      <dgm:t>
        <a:bodyPr/>
        <a:lstStyle/>
        <a:p>
          <a:endParaRPr lang="en-US" b="0"/>
        </a:p>
      </dgm:t>
    </dgm:pt>
    <dgm:pt modelId="{2F1785A6-5DBD-4451-9C2B-53A00332857C}">
      <dgm:prSet phldrT="[Text]"/>
      <dgm:spPr/>
      <dgm:t>
        <a:bodyPr/>
        <a:lstStyle/>
        <a:p>
          <a:r>
            <a:rPr lang="en-US" b="0"/>
            <a:t>Does shaft rotate?</a:t>
          </a:r>
        </a:p>
      </dgm:t>
    </dgm:pt>
    <dgm:pt modelId="{3A8C292E-2DEA-4AF1-AC64-A77F742740D4}" type="parTrans" cxnId="{983F137B-8BCE-4F4F-9549-83FC8F1C490B}">
      <dgm:prSet/>
      <dgm:spPr/>
      <dgm:t>
        <a:bodyPr/>
        <a:lstStyle/>
        <a:p>
          <a:endParaRPr lang="en-US" b="0"/>
        </a:p>
      </dgm:t>
    </dgm:pt>
    <dgm:pt modelId="{5DFE551C-C78C-4043-8F6D-AF1B8FBF0431}" type="sibTrans" cxnId="{983F137B-8BCE-4F4F-9549-83FC8F1C490B}">
      <dgm:prSet/>
      <dgm:spPr/>
      <dgm:t>
        <a:bodyPr/>
        <a:lstStyle/>
        <a:p>
          <a:endParaRPr lang="en-US" b="0"/>
        </a:p>
      </dgm:t>
    </dgm:pt>
    <dgm:pt modelId="{DDDC6FDB-97D7-4471-972E-B92819DCC68E}">
      <dgm:prSet phldrT="[Text]"/>
      <dgm:spPr/>
      <dgm:t>
        <a:bodyPr/>
        <a:lstStyle/>
        <a:p>
          <a:r>
            <a:rPr lang="en-US" b="0"/>
            <a:t> Blade is cracked? </a:t>
          </a:r>
        </a:p>
      </dgm:t>
    </dgm:pt>
    <dgm:pt modelId="{9C2AD4CF-B721-42B5-86EC-C80E2C18C252}" type="parTrans" cxnId="{B848BA70-65D2-4688-B2E3-A643B0B118D5}">
      <dgm:prSet/>
      <dgm:spPr/>
      <dgm:t>
        <a:bodyPr/>
        <a:lstStyle/>
        <a:p>
          <a:endParaRPr lang="en-US" b="0"/>
        </a:p>
      </dgm:t>
    </dgm:pt>
    <dgm:pt modelId="{BD8CCF73-7414-4BA6-A81C-6A7FC1C4494B}" type="sibTrans" cxnId="{B848BA70-65D2-4688-B2E3-A643B0B118D5}">
      <dgm:prSet/>
      <dgm:spPr/>
      <dgm:t>
        <a:bodyPr/>
        <a:lstStyle/>
        <a:p>
          <a:endParaRPr lang="en-US" b="0"/>
        </a:p>
      </dgm:t>
    </dgm:pt>
    <dgm:pt modelId="{B00C169B-D51D-45F2-86B4-5F9CEBED98FE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F1CF8623-48C2-4AC0-A72E-CE93D4BE8D29}" type="parTrans" cxnId="{5FED99A0-C718-476A-B9FF-02282EDAB572}">
      <dgm:prSet/>
      <dgm:spPr/>
      <dgm:t>
        <a:bodyPr/>
        <a:lstStyle/>
        <a:p>
          <a:endParaRPr lang="en-US" b="0"/>
        </a:p>
      </dgm:t>
    </dgm:pt>
    <dgm:pt modelId="{2A17AAA6-BF82-4A23-A0BE-FCBD0714A4EE}" type="sibTrans" cxnId="{5FED99A0-C718-476A-B9FF-02282EDAB572}">
      <dgm:prSet/>
      <dgm:spPr/>
      <dgm:t>
        <a:bodyPr/>
        <a:lstStyle/>
        <a:p>
          <a:endParaRPr lang="en-US" b="0"/>
        </a:p>
      </dgm:t>
    </dgm:pt>
    <dgm:pt modelId="{0A27CFC9-EA00-4ADC-AA1E-E9D11E147080}">
      <dgm:prSet phldrT="[Text]"/>
      <dgm:spPr/>
      <dgm:t>
        <a:bodyPr/>
        <a:lstStyle/>
        <a:p>
          <a:r>
            <a:rPr lang="en-US" b="0"/>
            <a:t>... </a:t>
          </a:r>
        </a:p>
      </dgm:t>
    </dgm:pt>
    <dgm:pt modelId="{00B24510-E912-41F5-BE2B-120729DD3346}" type="parTrans" cxnId="{0BDA5B33-C4CB-4F10-91E1-0A1E150E55CC}">
      <dgm:prSet/>
      <dgm:spPr/>
      <dgm:t>
        <a:bodyPr/>
        <a:lstStyle/>
        <a:p>
          <a:endParaRPr lang="en-US" b="0"/>
        </a:p>
      </dgm:t>
    </dgm:pt>
    <dgm:pt modelId="{86DEEE25-1950-4C34-B531-50498C577146}" type="sibTrans" cxnId="{0BDA5B33-C4CB-4F10-91E1-0A1E150E55CC}">
      <dgm:prSet/>
      <dgm:spPr/>
      <dgm:t>
        <a:bodyPr/>
        <a:lstStyle/>
        <a:p>
          <a:endParaRPr lang="en-US" b="0"/>
        </a:p>
      </dgm:t>
    </dgm:pt>
    <dgm:pt modelId="{71A8F062-D57F-4E09-9882-B412193A6791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AB0BFF45-789D-41D7-8D94-E3E76538D466}" type="parTrans" cxnId="{EB84AF8A-79EC-4E2E-B0AB-6FB93B60F64E}">
      <dgm:prSet/>
      <dgm:spPr/>
      <dgm:t>
        <a:bodyPr/>
        <a:lstStyle/>
        <a:p>
          <a:endParaRPr lang="en-US" b="0"/>
        </a:p>
      </dgm:t>
    </dgm:pt>
    <dgm:pt modelId="{3BE9D77A-82EF-4A02-95CA-05748A8CBDD2}" type="sibTrans" cxnId="{EB84AF8A-79EC-4E2E-B0AB-6FB93B60F64E}">
      <dgm:prSet/>
      <dgm:spPr/>
      <dgm:t>
        <a:bodyPr/>
        <a:lstStyle/>
        <a:p>
          <a:endParaRPr lang="en-US" b="0"/>
        </a:p>
      </dgm:t>
    </dgm:pt>
    <dgm:pt modelId="{72A118B9-5869-485A-B2FC-64825DF0E62A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828829F1-40A1-4101-A551-AB63FF1BA58E}" type="parTrans" cxnId="{9BAE78AA-67D3-4E73-959B-5775FEFA45AC}">
      <dgm:prSet/>
      <dgm:spPr/>
      <dgm:t>
        <a:bodyPr/>
        <a:lstStyle/>
        <a:p>
          <a:endParaRPr lang="en-US" b="0"/>
        </a:p>
      </dgm:t>
    </dgm:pt>
    <dgm:pt modelId="{D74B4E6A-CF77-4FBC-945F-AF1DAF605DB4}" type="sibTrans" cxnId="{9BAE78AA-67D3-4E73-959B-5775FEFA45AC}">
      <dgm:prSet/>
      <dgm:spPr/>
      <dgm:t>
        <a:bodyPr/>
        <a:lstStyle/>
        <a:p>
          <a:endParaRPr lang="en-US" b="0"/>
        </a:p>
      </dgm:t>
    </dgm:pt>
    <dgm:pt modelId="{41209F25-4F03-4704-9AD9-1F28BE3BE9F9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9606B16E-8B21-4AEE-A19A-0CC11A2BDC9C}" type="parTrans" cxnId="{ECBE6FCA-08C5-4567-B4CA-78CB5E1ED50E}">
      <dgm:prSet/>
      <dgm:spPr/>
      <dgm:t>
        <a:bodyPr/>
        <a:lstStyle/>
        <a:p>
          <a:endParaRPr lang="en-US" b="0"/>
        </a:p>
      </dgm:t>
    </dgm:pt>
    <dgm:pt modelId="{5744C860-A375-4082-9CE2-803FD3130FCB}" type="sibTrans" cxnId="{ECBE6FCA-08C5-4567-B4CA-78CB5E1ED50E}">
      <dgm:prSet/>
      <dgm:spPr/>
      <dgm:t>
        <a:bodyPr/>
        <a:lstStyle/>
        <a:p>
          <a:endParaRPr lang="en-US" b="0"/>
        </a:p>
      </dgm:t>
    </dgm:pt>
    <dgm:pt modelId="{25007220-EB89-41DC-9A25-C6C80CDF2F11}">
      <dgm:prSet phldrT="[Text]"/>
      <dgm:spPr/>
      <dgm:t>
        <a:bodyPr/>
        <a:lstStyle/>
        <a:p>
          <a:r>
            <a:rPr lang="en-US" b="0"/>
            <a:t>... </a:t>
          </a:r>
        </a:p>
      </dgm:t>
    </dgm:pt>
    <dgm:pt modelId="{03083993-575B-4D28-A8AA-1CAA1093F642}" type="parTrans" cxnId="{707E264E-BA19-4510-98F0-62510BC9F968}">
      <dgm:prSet/>
      <dgm:spPr/>
      <dgm:t>
        <a:bodyPr/>
        <a:lstStyle/>
        <a:p>
          <a:endParaRPr lang="en-US" b="0"/>
        </a:p>
      </dgm:t>
    </dgm:pt>
    <dgm:pt modelId="{4DBA1E60-C904-4E88-9723-B98C09A5CC3C}" type="sibTrans" cxnId="{707E264E-BA19-4510-98F0-62510BC9F968}">
      <dgm:prSet/>
      <dgm:spPr/>
      <dgm:t>
        <a:bodyPr/>
        <a:lstStyle/>
        <a:p>
          <a:endParaRPr lang="en-US" b="0"/>
        </a:p>
      </dgm:t>
    </dgm:pt>
    <dgm:pt modelId="{2231185F-DEB7-4381-8804-381FD24CA148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A496A8EB-AE2F-4143-8517-86CF1BCDDDFD}" type="parTrans" cxnId="{CDD412B9-A7A1-408B-8616-38779CB71398}">
      <dgm:prSet/>
      <dgm:spPr/>
      <dgm:t>
        <a:bodyPr/>
        <a:lstStyle/>
        <a:p>
          <a:endParaRPr lang="en-US" b="0"/>
        </a:p>
      </dgm:t>
    </dgm:pt>
    <dgm:pt modelId="{DAFC0CDC-25BD-4FC1-9866-819F95CA3388}" type="sibTrans" cxnId="{CDD412B9-A7A1-408B-8616-38779CB71398}">
      <dgm:prSet/>
      <dgm:spPr/>
      <dgm:t>
        <a:bodyPr/>
        <a:lstStyle/>
        <a:p>
          <a:endParaRPr lang="en-US" b="0"/>
        </a:p>
      </dgm:t>
    </dgm:pt>
    <dgm:pt modelId="{25C91798-B33E-4981-8333-908F7E18DE6D}">
      <dgm:prSet phldrT="[Text]"/>
      <dgm:spPr/>
      <dgm:t>
        <a:bodyPr/>
        <a:lstStyle/>
        <a:p>
          <a:r>
            <a:rPr lang="en-US" b="0"/>
            <a:t>...</a:t>
          </a:r>
        </a:p>
      </dgm:t>
    </dgm:pt>
    <dgm:pt modelId="{02138E0F-D25A-4657-95FB-4E4E53A7D9BF}" type="parTrans" cxnId="{A58FE2D5-5AED-4D12-9FF3-CBAD37C6BAB2}">
      <dgm:prSet/>
      <dgm:spPr/>
      <dgm:t>
        <a:bodyPr/>
        <a:lstStyle/>
        <a:p>
          <a:endParaRPr lang="en-US" b="0"/>
        </a:p>
      </dgm:t>
    </dgm:pt>
    <dgm:pt modelId="{4275A95B-1678-48D3-B666-374433981908}" type="sibTrans" cxnId="{A58FE2D5-5AED-4D12-9FF3-CBAD37C6BAB2}">
      <dgm:prSet/>
      <dgm:spPr/>
      <dgm:t>
        <a:bodyPr/>
        <a:lstStyle/>
        <a:p>
          <a:endParaRPr lang="en-US" b="0"/>
        </a:p>
      </dgm:t>
    </dgm:pt>
    <dgm:pt modelId="{A7A63D36-3754-4C10-9CD9-2EBCFF45AEBF}" type="pres">
      <dgm:prSet presAssocID="{86B6E0AA-576E-4776-996F-90E2E02FEAA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6E9B15-129D-47EC-9EC0-3563596881CE}" type="pres">
      <dgm:prSet presAssocID="{0EE57DE9-49A3-4960-965F-59D89D9A27BF}" presName="root1" presStyleCnt="0"/>
      <dgm:spPr/>
    </dgm:pt>
    <dgm:pt modelId="{81D408CE-4B51-4286-B4A6-9158231349F4}" type="pres">
      <dgm:prSet presAssocID="{0EE57DE9-49A3-4960-965F-59D89D9A27BF}" presName="LevelOneTextNode" presStyleLbl="node0" presStyleIdx="0" presStyleCnt="1">
        <dgm:presLayoutVars>
          <dgm:chPref val="3"/>
        </dgm:presLayoutVars>
      </dgm:prSet>
      <dgm:spPr/>
    </dgm:pt>
    <dgm:pt modelId="{964F9F59-B9BB-47D3-BBA0-31F5A1925747}" type="pres">
      <dgm:prSet presAssocID="{0EE57DE9-49A3-4960-965F-59D89D9A27BF}" presName="level2hierChild" presStyleCnt="0"/>
      <dgm:spPr/>
    </dgm:pt>
    <dgm:pt modelId="{30F24482-72D5-435A-9D92-1C832C488A7F}" type="pres">
      <dgm:prSet presAssocID="{224310FC-A1A5-470F-AB61-8EF45E6FE849}" presName="conn2-1" presStyleLbl="parChTrans1D2" presStyleIdx="0" presStyleCnt="5"/>
      <dgm:spPr/>
    </dgm:pt>
    <dgm:pt modelId="{C2153C01-83FF-4D88-9CA7-8839FF8BD86A}" type="pres">
      <dgm:prSet presAssocID="{224310FC-A1A5-470F-AB61-8EF45E6FE849}" presName="connTx" presStyleLbl="parChTrans1D2" presStyleIdx="0" presStyleCnt="5"/>
      <dgm:spPr/>
    </dgm:pt>
    <dgm:pt modelId="{AB956CBA-728C-4DF3-AAF2-EAB9BA26D903}" type="pres">
      <dgm:prSet presAssocID="{9C29E3AD-503B-43C0-94A6-4DF347056CD3}" presName="root2" presStyleCnt="0"/>
      <dgm:spPr/>
    </dgm:pt>
    <dgm:pt modelId="{8FFD00B5-8F51-484D-B03C-490C30DF764E}" type="pres">
      <dgm:prSet presAssocID="{9C29E3AD-503B-43C0-94A6-4DF347056CD3}" presName="LevelTwoTextNode" presStyleLbl="node2" presStyleIdx="0" presStyleCnt="5">
        <dgm:presLayoutVars>
          <dgm:chPref val="3"/>
        </dgm:presLayoutVars>
      </dgm:prSet>
      <dgm:spPr/>
    </dgm:pt>
    <dgm:pt modelId="{912114C3-DCDE-4547-BC5C-74A98F3234D0}" type="pres">
      <dgm:prSet presAssocID="{9C29E3AD-503B-43C0-94A6-4DF347056CD3}" presName="level3hierChild" presStyleCnt="0"/>
      <dgm:spPr/>
    </dgm:pt>
    <dgm:pt modelId="{EC46687F-8AF0-42A0-ABC6-DACD026C6972}" type="pres">
      <dgm:prSet presAssocID="{FA36F724-2ABC-410C-A2B2-6103A9335378}" presName="conn2-1" presStyleLbl="parChTrans1D3" presStyleIdx="0" presStyleCnt="4"/>
      <dgm:spPr/>
    </dgm:pt>
    <dgm:pt modelId="{DEE44F23-D627-42EE-9071-69ECBDD2FE83}" type="pres">
      <dgm:prSet presAssocID="{FA36F724-2ABC-410C-A2B2-6103A9335378}" presName="connTx" presStyleLbl="parChTrans1D3" presStyleIdx="0" presStyleCnt="4"/>
      <dgm:spPr/>
    </dgm:pt>
    <dgm:pt modelId="{F8C7886F-EA21-4D69-9F7C-DFF09EC36655}" type="pres">
      <dgm:prSet presAssocID="{B31D2E3E-EFAB-4187-B88E-D3DBAA81FD1E}" presName="root2" presStyleCnt="0"/>
      <dgm:spPr/>
    </dgm:pt>
    <dgm:pt modelId="{1988FD1B-FAD9-468B-B0F6-D6AD8D779E8F}" type="pres">
      <dgm:prSet presAssocID="{B31D2E3E-EFAB-4187-B88E-D3DBAA81FD1E}" presName="LevelTwoTextNode" presStyleLbl="node3" presStyleIdx="0" presStyleCnt="4">
        <dgm:presLayoutVars>
          <dgm:chPref val="3"/>
        </dgm:presLayoutVars>
      </dgm:prSet>
      <dgm:spPr/>
    </dgm:pt>
    <dgm:pt modelId="{52D4069A-E825-476D-A218-25D77B60A89A}" type="pres">
      <dgm:prSet presAssocID="{B31D2E3E-EFAB-4187-B88E-D3DBAA81FD1E}" presName="level3hierChild" presStyleCnt="0"/>
      <dgm:spPr/>
    </dgm:pt>
    <dgm:pt modelId="{24ECBCCA-6991-4587-9BCC-4EF1CD921FE6}" type="pres">
      <dgm:prSet presAssocID="{14AFEAA7-68A7-4343-9FB9-7D1DDA7C8FD0}" presName="conn2-1" presStyleLbl="parChTrans1D4" presStyleIdx="0" presStyleCnt="12"/>
      <dgm:spPr/>
    </dgm:pt>
    <dgm:pt modelId="{D9B35D82-5979-4B50-B741-201AE9515218}" type="pres">
      <dgm:prSet presAssocID="{14AFEAA7-68A7-4343-9FB9-7D1DDA7C8FD0}" presName="connTx" presStyleLbl="parChTrans1D4" presStyleIdx="0" presStyleCnt="12"/>
      <dgm:spPr/>
    </dgm:pt>
    <dgm:pt modelId="{1422D0E3-D8B4-4758-88D2-5678B7361178}" type="pres">
      <dgm:prSet presAssocID="{2FB4525F-8845-4ADC-AD15-CC95F67EBD09}" presName="root2" presStyleCnt="0"/>
      <dgm:spPr/>
    </dgm:pt>
    <dgm:pt modelId="{BDB71A08-160E-4916-AA6E-05E147A52287}" type="pres">
      <dgm:prSet presAssocID="{2FB4525F-8845-4ADC-AD15-CC95F67EBD09}" presName="LevelTwoTextNode" presStyleLbl="node4" presStyleIdx="0" presStyleCnt="12">
        <dgm:presLayoutVars>
          <dgm:chPref val="3"/>
        </dgm:presLayoutVars>
      </dgm:prSet>
      <dgm:spPr/>
    </dgm:pt>
    <dgm:pt modelId="{2A122F24-AFC4-4377-B865-AD45E05BDAAD}" type="pres">
      <dgm:prSet presAssocID="{2FB4525F-8845-4ADC-AD15-CC95F67EBD09}" presName="level3hierChild" presStyleCnt="0"/>
      <dgm:spPr/>
    </dgm:pt>
    <dgm:pt modelId="{6FFA94A1-C3AB-4B9C-A8E8-C7B59FAB5DAF}" type="pres">
      <dgm:prSet presAssocID="{3A8C292E-2DEA-4AF1-AC64-A77F742740D4}" presName="conn2-1" presStyleLbl="parChTrans1D4" presStyleIdx="1" presStyleCnt="12"/>
      <dgm:spPr/>
    </dgm:pt>
    <dgm:pt modelId="{C74D9670-C4CD-460E-966A-867DFE009C2C}" type="pres">
      <dgm:prSet presAssocID="{3A8C292E-2DEA-4AF1-AC64-A77F742740D4}" presName="connTx" presStyleLbl="parChTrans1D4" presStyleIdx="1" presStyleCnt="12"/>
      <dgm:spPr/>
    </dgm:pt>
    <dgm:pt modelId="{50E6DE79-BE73-4560-8C25-C041243C8C0F}" type="pres">
      <dgm:prSet presAssocID="{2F1785A6-5DBD-4451-9C2B-53A00332857C}" presName="root2" presStyleCnt="0"/>
      <dgm:spPr/>
    </dgm:pt>
    <dgm:pt modelId="{E8FB2D43-1163-456B-AAA3-9F87C8B0BC9A}" type="pres">
      <dgm:prSet presAssocID="{2F1785A6-5DBD-4451-9C2B-53A00332857C}" presName="LevelTwoTextNode" presStyleLbl="node4" presStyleIdx="1" presStyleCnt="12">
        <dgm:presLayoutVars>
          <dgm:chPref val="3"/>
        </dgm:presLayoutVars>
      </dgm:prSet>
      <dgm:spPr/>
    </dgm:pt>
    <dgm:pt modelId="{842B0DCA-1501-4576-B905-14653A65D02A}" type="pres">
      <dgm:prSet presAssocID="{2F1785A6-5DBD-4451-9C2B-53A00332857C}" presName="level3hierChild" presStyleCnt="0"/>
      <dgm:spPr/>
    </dgm:pt>
    <dgm:pt modelId="{45C2A9B6-57CB-427D-AB12-16CFB06417AF}" type="pres">
      <dgm:prSet presAssocID="{F1CF8623-48C2-4AC0-A72E-CE93D4BE8D29}" presName="conn2-1" presStyleLbl="parChTrans1D4" presStyleIdx="2" presStyleCnt="12"/>
      <dgm:spPr/>
    </dgm:pt>
    <dgm:pt modelId="{984FC03E-F0AD-4A23-AC2B-4117E067903D}" type="pres">
      <dgm:prSet presAssocID="{F1CF8623-48C2-4AC0-A72E-CE93D4BE8D29}" presName="connTx" presStyleLbl="parChTrans1D4" presStyleIdx="2" presStyleCnt="12"/>
      <dgm:spPr/>
    </dgm:pt>
    <dgm:pt modelId="{3355761B-049D-4107-B318-656347295A5D}" type="pres">
      <dgm:prSet presAssocID="{B00C169B-D51D-45F2-86B4-5F9CEBED98FE}" presName="root2" presStyleCnt="0"/>
      <dgm:spPr/>
    </dgm:pt>
    <dgm:pt modelId="{7661956B-F76D-42EF-AB4D-6E1AE4A75AA0}" type="pres">
      <dgm:prSet presAssocID="{B00C169B-D51D-45F2-86B4-5F9CEBED98FE}" presName="LevelTwoTextNode" presStyleLbl="node4" presStyleIdx="2" presStyleCnt="12">
        <dgm:presLayoutVars>
          <dgm:chPref val="3"/>
        </dgm:presLayoutVars>
      </dgm:prSet>
      <dgm:spPr/>
    </dgm:pt>
    <dgm:pt modelId="{2139E327-EF84-4D24-81A9-BEF633726AA6}" type="pres">
      <dgm:prSet presAssocID="{B00C169B-D51D-45F2-86B4-5F9CEBED98FE}" presName="level3hierChild" presStyleCnt="0"/>
      <dgm:spPr/>
    </dgm:pt>
    <dgm:pt modelId="{B6B51668-61FE-48EB-90EB-07ED1AF9BBE1}" type="pres">
      <dgm:prSet presAssocID="{00B24510-E912-41F5-BE2B-120729DD3346}" presName="conn2-1" presStyleLbl="parChTrans1D4" presStyleIdx="3" presStyleCnt="12"/>
      <dgm:spPr/>
    </dgm:pt>
    <dgm:pt modelId="{57D0ABD4-1501-4F35-A508-97FBF7F9FD3D}" type="pres">
      <dgm:prSet presAssocID="{00B24510-E912-41F5-BE2B-120729DD3346}" presName="connTx" presStyleLbl="parChTrans1D4" presStyleIdx="3" presStyleCnt="12"/>
      <dgm:spPr/>
    </dgm:pt>
    <dgm:pt modelId="{58A6DDF9-B74E-48F6-9D6C-FEC09197E9C7}" type="pres">
      <dgm:prSet presAssocID="{0A27CFC9-EA00-4ADC-AA1E-E9D11E147080}" presName="root2" presStyleCnt="0"/>
      <dgm:spPr/>
    </dgm:pt>
    <dgm:pt modelId="{811D67CF-88A7-4A19-97DD-B4E8ACA7694C}" type="pres">
      <dgm:prSet presAssocID="{0A27CFC9-EA00-4ADC-AA1E-E9D11E147080}" presName="LevelTwoTextNode" presStyleLbl="node4" presStyleIdx="3" presStyleCnt="12">
        <dgm:presLayoutVars>
          <dgm:chPref val="3"/>
        </dgm:presLayoutVars>
      </dgm:prSet>
      <dgm:spPr/>
    </dgm:pt>
    <dgm:pt modelId="{ECF295A4-5AD7-4641-B74B-F307017F9A73}" type="pres">
      <dgm:prSet presAssocID="{0A27CFC9-EA00-4ADC-AA1E-E9D11E147080}" presName="level3hierChild" presStyleCnt="0"/>
      <dgm:spPr/>
    </dgm:pt>
    <dgm:pt modelId="{677B5309-0B62-484D-BC3D-BD01B90AED14}" type="pres">
      <dgm:prSet presAssocID="{9C2AD4CF-B721-42B5-86EC-C80E2C18C252}" presName="conn2-1" presStyleLbl="parChTrans1D4" presStyleIdx="4" presStyleCnt="12"/>
      <dgm:spPr/>
    </dgm:pt>
    <dgm:pt modelId="{02F50C1B-9A42-4012-A6B5-515968B27FC2}" type="pres">
      <dgm:prSet presAssocID="{9C2AD4CF-B721-42B5-86EC-C80E2C18C252}" presName="connTx" presStyleLbl="parChTrans1D4" presStyleIdx="4" presStyleCnt="12"/>
      <dgm:spPr/>
    </dgm:pt>
    <dgm:pt modelId="{482663C0-3AEB-4EE6-A876-2123D73D409F}" type="pres">
      <dgm:prSet presAssocID="{DDDC6FDB-97D7-4471-972E-B92819DCC68E}" presName="root2" presStyleCnt="0"/>
      <dgm:spPr/>
    </dgm:pt>
    <dgm:pt modelId="{F9F1863D-7C50-48D9-BD95-62C922872D88}" type="pres">
      <dgm:prSet presAssocID="{DDDC6FDB-97D7-4471-972E-B92819DCC68E}" presName="LevelTwoTextNode" presStyleLbl="node4" presStyleIdx="4" presStyleCnt="12">
        <dgm:presLayoutVars>
          <dgm:chPref val="3"/>
        </dgm:presLayoutVars>
      </dgm:prSet>
      <dgm:spPr/>
    </dgm:pt>
    <dgm:pt modelId="{C3BE6ADC-5746-43DA-B5C1-B9AE017DA1A4}" type="pres">
      <dgm:prSet presAssocID="{DDDC6FDB-97D7-4471-972E-B92819DCC68E}" presName="level3hierChild" presStyleCnt="0"/>
      <dgm:spPr/>
    </dgm:pt>
    <dgm:pt modelId="{98873DCB-D566-43DD-8F22-DF55737F3BCE}" type="pres">
      <dgm:prSet presAssocID="{91017B75-B95A-41B3-A5A3-00EDDAA3C6BA}" presName="conn2-1" presStyleLbl="parChTrans1D4" presStyleIdx="5" presStyleCnt="12"/>
      <dgm:spPr/>
    </dgm:pt>
    <dgm:pt modelId="{7F04161C-F9B4-486C-B853-4FA907517C76}" type="pres">
      <dgm:prSet presAssocID="{91017B75-B95A-41B3-A5A3-00EDDAA3C6BA}" presName="connTx" presStyleLbl="parChTrans1D4" presStyleIdx="5" presStyleCnt="12"/>
      <dgm:spPr/>
    </dgm:pt>
    <dgm:pt modelId="{D7A28068-5214-4BB5-A0C5-7817A03B0B1F}" type="pres">
      <dgm:prSet presAssocID="{FC6EF9AD-2E4F-4D95-85F7-1CB509B9DD3A}" presName="root2" presStyleCnt="0"/>
      <dgm:spPr/>
    </dgm:pt>
    <dgm:pt modelId="{1DB88B2F-EEEA-4D93-A45C-AB19B17A2E27}" type="pres">
      <dgm:prSet presAssocID="{FC6EF9AD-2E4F-4D95-85F7-1CB509B9DD3A}" presName="LevelTwoTextNode" presStyleLbl="node4" presStyleIdx="5" presStyleCnt="12">
        <dgm:presLayoutVars>
          <dgm:chPref val="3"/>
        </dgm:presLayoutVars>
      </dgm:prSet>
      <dgm:spPr/>
    </dgm:pt>
    <dgm:pt modelId="{7AB7EE52-A7F2-489F-8B6F-201AE7F275F3}" type="pres">
      <dgm:prSet presAssocID="{FC6EF9AD-2E4F-4D95-85F7-1CB509B9DD3A}" presName="level3hierChild" presStyleCnt="0"/>
      <dgm:spPr/>
    </dgm:pt>
    <dgm:pt modelId="{45B28129-474F-4146-B520-1141ABA9DF1E}" type="pres">
      <dgm:prSet presAssocID="{A486A9F6-BB7F-449A-A495-3E7B8C43B20F}" presName="conn2-1" presStyleLbl="parChTrans1D3" presStyleIdx="1" presStyleCnt="4"/>
      <dgm:spPr/>
    </dgm:pt>
    <dgm:pt modelId="{F1ACD359-B3D3-4A7D-8163-3FA5C2A47C0B}" type="pres">
      <dgm:prSet presAssocID="{A486A9F6-BB7F-449A-A495-3E7B8C43B20F}" presName="connTx" presStyleLbl="parChTrans1D3" presStyleIdx="1" presStyleCnt="4"/>
      <dgm:spPr/>
    </dgm:pt>
    <dgm:pt modelId="{E6862A4A-C079-4238-90E3-FE60EC2C7F30}" type="pres">
      <dgm:prSet presAssocID="{D4BB7ED9-D2C6-4FE4-B40E-EDBD416B8D3A}" presName="root2" presStyleCnt="0"/>
      <dgm:spPr/>
    </dgm:pt>
    <dgm:pt modelId="{3A649CCC-BD29-4129-804A-7CDD8C5497DF}" type="pres">
      <dgm:prSet presAssocID="{D4BB7ED9-D2C6-4FE4-B40E-EDBD416B8D3A}" presName="LevelTwoTextNode" presStyleLbl="node3" presStyleIdx="1" presStyleCnt="4">
        <dgm:presLayoutVars>
          <dgm:chPref val="3"/>
        </dgm:presLayoutVars>
      </dgm:prSet>
      <dgm:spPr/>
    </dgm:pt>
    <dgm:pt modelId="{94F7EF19-85E4-49A4-82CF-CC7120C0F229}" type="pres">
      <dgm:prSet presAssocID="{D4BB7ED9-D2C6-4FE4-B40E-EDBD416B8D3A}" presName="level3hierChild" presStyleCnt="0"/>
      <dgm:spPr/>
    </dgm:pt>
    <dgm:pt modelId="{012F5FB4-84BF-4200-BFB3-DA555A915B2B}" type="pres">
      <dgm:prSet presAssocID="{AB0BFF45-789D-41D7-8D94-E3E76538D466}" presName="conn2-1" presStyleLbl="parChTrans1D4" presStyleIdx="6" presStyleCnt="12"/>
      <dgm:spPr/>
    </dgm:pt>
    <dgm:pt modelId="{BAD960F5-C3FF-4C0C-8D82-3E9A052AA1BF}" type="pres">
      <dgm:prSet presAssocID="{AB0BFF45-789D-41D7-8D94-E3E76538D466}" presName="connTx" presStyleLbl="parChTrans1D4" presStyleIdx="6" presStyleCnt="12"/>
      <dgm:spPr/>
    </dgm:pt>
    <dgm:pt modelId="{607EB301-03FB-4822-941F-687CB4965585}" type="pres">
      <dgm:prSet presAssocID="{71A8F062-D57F-4E09-9882-B412193A6791}" presName="root2" presStyleCnt="0"/>
      <dgm:spPr/>
    </dgm:pt>
    <dgm:pt modelId="{6016F3E3-C371-4F53-9E43-4E81FE4F7EDE}" type="pres">
      <dgm:prSet presAssocID="{71A8F062-D57F-4E09-9882-B412193A6791}" presName="LevelTwoTextNode" presStyleLbl="node4" presStyleIdx="6" presStyleCnt="12">
        <dgm:presLayoutVars>
          <dgm:chPref val="3"/>
        </dgm:presLayoutVars>
      </dgm:prSet>
      <dgm:spPr/>
    </dgm:pt>
    <dgm:pt modelId="{2FC66B05-E8C6-4BD8-A0EB-35FD8272C945}" type="pres">
      <dgm:prSet presAssocID="{71A8F062-D57F-4E09-9882-B412193A6791}" presName="level3hierChild" presStyleCnt="0"/>
      <dgm:spPr/>
    </dgm:pt>
    <dgm:pt modelId="{EE15FE52-07DA-4C9F-8958-8BC869F7CEC5}" type="pres">
      <dgm:prSet presAssocID="{828829F1-40A1-4101-A551-AB63FF1BA58E}" presName="conn2-1" presStyleLbl="parChTrans1D4" presStyleIdx="7" presStyleCnt="12"/>
      <dgm:spPr/>
    </dgm:pt>
    <dgm:pt modelId="{A8174AE8-6E18-4E32-A842-805D2647A769}" type="pres">
      <dgm:prSet presAssocID="{828829F1-40A1-4101-A551-AB63FF1BA58E}" presName="connTx" presStyleLbl="parChTrans1D4" presStyleIdx="7" presStyleCnt="12"/>
      <dgm:spPr/>
    </dgm:pt>
    <dgm:pt modelId="{C2A6A04B-8DFA-4DCF-9C61-893AEC0BC590}" type="pres">
      <dgm:prSet presAssocID="{72A118B9-5869-485A-B2FC-64825DF0E62A}" presName="root2" presStyleCnt="0"/>
      <dgm:spPr/>
    </dgm:pt>
    <dgm:pt modelId="{74A951B3-721B-4321-AC08-36A239687E22}" type="pres">
      <dgm:prSet presAssocID="{72A118B9-5869-485A-B2FC-64825DF0E62A}" presName="LevelTwoTextNode" presStyleLbl="node4" presStyleIdx="7" presStyleCnt="12">
        <dgm:presLayoutVars>
          <dgm:chPref val="3"/>
        </dgm:presLayoutVars>
      </dgm:prSet>
      <dgm:spPr/>
    </dgm:pt>
    <dgm:pt modelId="{1E961F24-C9D9-4942-BD10-103AA7FB79C2}" type="pres">
      <dgm:prSet presAssocID="{72A118B9-5869-485A-B2FC-64825DF0E62A}" presName="level3hierChild" presStyleCnt="0"/>
      <dgm:spPr/>
    </dgm:pt>
    <dgm:pt modelId="{9BDCBDB7-C455-4EDC-9518-371E14ECE8D0}" type="pres">
      <dgm:prSet presAssocID="{F489F8B0-0D76-40D3-8F68-10D79709ED8D}" presName="conn2-1" presStyleLbl="parChTrans1D3" presStyleIdx="2" presStyleCnt="4"/>
      <dgm:spPr/>
    </dgm:pt>
    <dgm:pt modelId="{5529FBA7-4720-4A93-996C-CCF20FA404E8}" type="pres">
      <dgm:prSet presAssocID="{F489F8B0-0D76-40D3-8F68-10D79709ED8D}" presName="connTx" presStyleLbl="parChTrans1D3" presStyleIdx="2" presStyleCnt="4"/>
      <dgm:spPr/>
    </dgm:pt>
    <dgm:pt modelId="{D71A4F20-A5F4-4934-BE3C-CD6E726E7CF2}" type="pres">
      <dgm:prSet presAssocID="{B829F80C-7CBB-4FEC-BEDD-C952FF75AFCC}" presName="root2" presStyleCnt="0"/>
      <dgm:spPr/>
    </dgm:pt>
    <dgm:pt modelId="{38276F93-BB32-42D6-B29B-C3D33BF22118}" type="pres">
      <dgm:prSet presAssocID="{B829F80C-7CBB-4FEC-BEDD-C952FF75AFCC}" presName="LevelTwoTextNode" presStyleLbl="node3" presStyleIdx="2" presStyleCnt="4">
        <dgm:presLayoutVars>
          <dgm:chPref val="3"/>
        </dgm:presLayoutVars>
      </dgm:prSet>
      <dgm:spPr/>
    </dgm:pt>
    <dgm:pt modelId="{924DA99A-A1A8-48D8-9B4C-978E053ED27B}" type="pres">
      <dgm:prSet presAssocID="{B829F80C-7CBB-4FEC-BEDD-C952FF75AFCC}" presName="level3hierChild" presStyleCnt="0"/>
      <dgm:spPr/>
    </dgm:pt>
    <dgm:pt modelId="{1C62ADD5-FDF6-4FCF-A98C-EAA7104A85C6}" type="pres">
      <dgm:prSet presAssocID="{9606B16E-8B21-4AEE-A19A-0CC11A2BDC9C}" presName="conn2-1" presStyleLbl="parChTrans1D4" presStyleIdx="8" presStyleCnt="12"/>
      <dgm:spPr/>
    </dgm:pt>
    <dgm:pt modelId="{E13F9FD5-A856-4F87-8938-DA992D6FE3DC}" type="pres">
      <dgm:prSet presAssocID="{9606B16E-8B21-4AEE-A19A-0CC11A2BDC9C}" presName="connTx" presStyleLbl="parChTrans1D4" presStyleIdx="8" presStyleCnt="12"/>
      <dgm:spPr/>
    </dgm:pt>
    <dgm:pt modelId="{94AA4503-F5FD-43F2-BB80-54E1A9B78098}" type="pres">
      <dgm:prSet presAssocID="{41209F25-4F03-4704-9AD9-1F28BE3BE9F9}" presName="root2" presStyleCnt="0"/>
      <dgm:spPr/>
    </dgm:pt>
    <dgm:pt modelId="{EF6D2A4B-E1CA-4428-A8A1-4141449D23B0}" type="pres">
      <dgm:prSet presAssocID="{41209F25-4F03-4704-9AD9-1F28BE3BE9F9}" presName="LevelTwoTextNode" presStyleLbl="node4" presStyleIdx="8" presStyleCnt="12">
        <dgm:presLayoutVars>
          <dgm:chPref val="3"/>
        </dgm:presLayoutVars>
      </dgm:prSet>
      <dgm:spPr/>
    </dgm:pt>
    <dgm:pt modelId="{94CB5BA7-FAE7-434D-A194-1F41B8FAD4F8}" type="pres">
      <dgm:prSet presAssocID="{41209F25-4F03-4704-9AD9-1F28BE3BE9F9}" presName="level3hierChild" presStyleCnt="0"/>
      <dgm:spPr/>
    </dgm:pt>
    <dgm:pt modelId="{7C9791BB-976B-4D30-A821-820C3379E700}" type="pres">
      <dgm:prSet presAssocID="{03083993-575B-4D28-A8AA-1CAA1093F642}" presName="conn2-1" presStyleLbl="parChTrans1D4" presStyleIdx="9" presStyleCnt="12"/>
      <dgm:spPr/>
    </dgm:pt>
    <dgm:pt modelId="{1E66166A-A385-4505-8B73-1DBFF2E64B8A}" type="pres">
      <dgm:prSet presAssocID="{03083993-575B-4D28-A8AA-1CAA1093F642}" presName="connTx" presStyleLbl="parChTrans1D4" presStyleIdx="9" presStyleCnt="12"/>
      <dgm:spPr/>
    </dgm:pt>
    <dgm:pt modelId="{ECC9CFF5-F426-4F47-B7E4-9F1FC5486967}" type="pres">
      <dgm:prSet presAssocID="{25007220-EB89-41DC-9A25-C6C80CDF2F11}" presName="root2" presStyleCnt="0"/>
      <dgm:spPr/>
    </dgm:pt>
    <dgm:pt modelId="{87EF620A-35A7-4650-823E-D3651DC820C9}" type="pres">
      <dgm:prSet presAssocID="{25007220-EB89-41DC-9A25-C6C80CDF2F11}" presName="LevelTwoTextNode" presStyleLbl="node4" presStyleIdx="9" presStyleCnt="12">
        <dgm:presLayoutVars>
          <dgm:chPref val="3"/>
        </dgm:presLayoutVars>
      </dgm:prSet>
      <dgm:spPr/>
    </dgm:pt>
    <dgm:pt modelId="{C86D76CE-4936-4D2F-B47A-1D5FAB4B5CD7}" type="pres">
      <dgm:prSet presAssocID="{25007220-EB89-41DC-9A25-C6C80CDF2F11}" presName="level3hierChild" presStyleCnt="0"/>
      <dgm:spPr/>
    </dgm:pt>
    <dgm:pt modelId="{AE5FA753-338F-42D8-856B-B6A422B56C5B}" type="pres">
      <dgm:prSet presAssocID="{1FAA76AE-38FB-4BE5-901B-575AA20F5952}" presName="conn2-1" presStyleLbl="parChTrans1D3" presStyleIdx="3" presStyleCnt="4"/>
      <dgm:spPr/>
    </dgm:pt>
    <dgm:pt modelId="{43BE8C24-EA49-4A88-B58B-05F576DF2446}" type="pres">
      <dgm:prSet presAssocID="{1FAA76AE-38FB-4BE5-901B-575AA20F5952}" presName="connTx" presStyleLbl="parChTrans1D3" presStyleIdx="3" presStyleCnt="4"/>
      <dgm:spPr/>
    </dgm:pt>
    <dgm:pt modelId="{04CFC597-1DD6-44C8-8E34-05BB793E9ABD}" type="pres">
      <dgm:prSet presAssocID="{791255DC-C2E4-47F0-B972-9C3033548464}" presName="root2" presStyleCnt="0"/>
      <dgm:spPr/>
    </dgm:pt>
    <dgm:pt modelId="{38475E17-4992-4F61-8309-22862BBFEEB7}" type="pres">
      <dgm:prSet presAssocID="{791255DC-C2E4-47F0-B972-9C3033548464}" presName="LevelTwoTextNode" presStyleLbl="node3" presStyleIdx="3" presStyleCnt="4">
        <dgm:presLayoutVars>
          <dgm:chPref val="3"/>
        </dgm:presLayoutVars>
      </dgm:prSet>
      <dgm:spPr/>
    </dgm:pt>
    <dgm:pt modelId="{2B4C9AFD-0112-41F8-BB94-769C4B683452}" type="pres">
      <dgm:prSet presAssocID="{791255DC-C2E4-47F0-B972-9C3033548464}" presName="level3hierChild" presStyleCnt="0"/>
      <dgm:spPr/>
    </dgm:pt>
    <dgm:pt modelId="{A2F0C86D-1C65-47E2-856C-E3910CA161AA}" type="pres">
      <dgm:prSet presAssocID="{A496A8EB-AE2F-4143-8517-86CF1BCDDDFD}" presName="conn2-1" presStyleLbl="parChTrans1D4" presStyleIdx="10" presStyleCnt="12"/>
      <dgm:spPr/>
    </dgm:pt>
    <dgm:pt modelId="{517C85C8-580F-4B90-ABBA-1B41E9EBED7A}" type="pres">
      <dgm:prSet presAssocID="{A496A8EB-AE2F-4143-8517-86CF1BCDDDFD}" presName="connTx" presStyleLbl="parChTrans1D4" presStyleIdx="10" presStyleCnt="12"/>
      <dgm:spPr/>
    </dgm:pt>
    <dgm:pt modelId="{1E0F1900-6D3F-4297-A23E-F532A3AF79F6}" type="pres">
      <dgm:prSet presAssocID="{2231185F-DEB7-4381-8804-381FD24CA148}" presName="root2" presStyleCnt="0"/>
      <dgm:spPr/>
    </dgm:pt>
    <dgm:pt modelId="{1B3403FC-2E67-49C1-B75D-DDBE9F6B4794}" type="pres">
      <dgm:prSet presAssocID="{2231185F-DEB7-4381-8804-381FD24CA148}" presName="LevelTwoTextNode" presStyleLbl="node4" presStyleIdx="10" presStyleCnt="12">
        <dgm:presLayoutVars>
          <dgm:chPref val="3"/>
        </dgm:presLayoutVars>
      </dgm:prSet>
      <dgm:spPr/>
    </dgm:pt>
    <dgm:pt modelId="{3A0E2F3A-97C4-40C1-B153-234D351E279B}" type="pres">
      <dgm:prSet presAssocID="{2231185F-DEB7-4381-8804-381FD24CA148}" presName="level3hierChild" presStyleCnt="0"/>
      <dgm:spPr/>
    </dgm:pt>
    <dgm:pt modelId="{46107E14-11F5-4469-9A2B-85F7D67EF3F0}" type="pres">
      <dgm:prSet presAssocID="{02138E0F-D25A-4657-95FB-4E4E53A7D9BF}" presName="conn2-1" presStyleLbl="parChTrans1D4" presStyleIdx="11" presStyleCnt="12"/>
      <dgm:spPr/>
    </dgm:pt>
    <dgm:pt modelId="{96DB3E95-A5C1-4E86-89E1-181DA17E55EE}" type="pres">
      <dgm:prSet presAssocID="{02138E0F-D25A-4657-95FB-4E4E53A7D9BF}" presName="connTx" presStyleLbl="parChTrans1D4" presStyleIdx="11" presStyleCnt="12"/>
      <dgm:spPr/>
    </dgm:pt>
    <dgm:pt modelId="{2A3190F1-1C22-466B-AD9B-4CB838EE4645}" type="pres">
      <dgm:prSet presAssocID="{25C91798-B33E-4981-8333-908F7E18DE6D}" presName="root2" presStyleCnt="0"/>
      <dgm:spPr/>
    </dgm:pt>
    <dgm:pt modelId="{C1E3062A-C907-40A0-B4EE-1E1965662201}" type="pres">
      <dgm:prSet presAssocID="{25C91798-B33E-4981-8333-908F7E18DE6D}" presName="LevelTwoTextNode" presStyleLbl="node4" presStyleIdx="11" presStyleCnt="12">
        <dgm:presLayoutVars>
          <dgm:chPref val="3"/>
        </dgm:presLayoutVars>
      </dgm:prSet>
      <dgm:spPr/>
    </dgm:pt>
    <dgm:pt modelId="{088CADBD-FBF0-4BF0-A74B-54A6604CB205}" type="pres">
      <dgm:prSet presAssocID="{25C91798-B33E-4981-8333-908F7E18DE6D}" presName="level3hierChild" presStyleCnt="0"/>
      <dgm:spPr/>
    </dgm:pt>
    <dgm:pt modelId="{571930D8-FD74-4A7F-99E3-E9C251602416}" type="pres">
      <dgm:prSet presAssocID="{0DFB0FC8-9C07-415D-B392-A51D967CBC84}" presName="conn2-1" presStyleLbl="parChTrans1D2" presStyleIdx="1" presStyleCnt="5"/>
      <dgm:spPr/>
    </dgm:pt>
    <dgm:pt modelId="{0FB49771-A98E-4C1A-8A43-2EFD6815D0A9}" type="pres">
      <dgm:prSet presAssocID="{0DFB0FC8-9C07-415D-B392-A51D967CBC84}" presName="connTx" presStyleLbl="parChTrans1D2" presStyleIdx="1" presStyleCnt="5"/>
      <dgm:spPr/>
    </dgm:pt>
    <dgm:pt modelId="{03F8AA90-404B-4AD5-AD87-89A40226AD27}" type="pres">
      <dgm:prSet presAssocID="{1B47CFCA-FA26-46AE-B4BF-F1D01EE16DB0}" presName="root2" presStyleCnt="0"/>
      <dgm:spPr/>
    </dgm:pt>
    <dgm:pt modelId="{5A8215E8-1AE4-4B48-AD12-7F7420F5FE7F}" type="pres">
      <dgm:prSet presAssocID="{1B47CFCA-FA26-46AE-B4BF-F1D01EE16DB0}" presName="LevelTwoTextNode" presStyleLbl="node2" presStyleIdx="1" presStyleCnt="5">
        <dgm:presLayoutVars>
          <dgm:chPref val="3"/>
        </dgm:presLayoutVars>
      </dgm:prSet>
      <dgm:spPr/>
    </dgm:pt>
    <dgm:pt modelId="{15D241AA-A0DE-478C-802D-A5EB5D7E5743}" type="pres">
      <dgm:prSet presAssocID="{1B47CFCA-FA26-46AE-B4BF-F1D01EE16DB0}" presName="level3hierChild" presStyleCnt="0"/>
      <dgm:spPr/>
    </dgm:pt>
    <dgm:pt modelId="{DC6AC2BE-2DD4-4CAE-803A-8A3EFE444E14}" type="pres">
      <dgm:prSet presAssocID="{951E12A6-1E32-4358-9631-A2532AD689CB}" presName="conn2-1" presStyleLbl="parChTrans1D2" presStyleIdx="2" presStyleCnt="5"/>
      <dgm:spPr/>
    </dgm:pt>
    <dgm:pt modelId="{27BE45CB-15A5-4571-9163-1C467A0293D0}" type="pres">
      <dgm:prSet presAssocID="{951E12A6-1E32-4358-9631-A2532AD689CB}" presName="connTx" presStyleLbl="parChTrans1D2" presStyleIdx="2" presStyleCnt="5"/>
      <dgm:spPr/>
    </dgm:pt>
    <dgm:pt modelId="{3C068632-7C3C-4C47-924E-5DE7A48CD23A}" type="pres">
      <dgm:prSet presAssocID="{3CF07ECD-7D57-4E18-975B-BA0CF48A7B57}" presName="root2" presStyleCnt="0"/>
      <dgm:spPr/>
    </dgm:pt>
    <dgm:pt modelId="{B573AFA5-A3BB-42CF-B676-BF431824487C}" type="pres">
      <dgm:prSet presAssocID="{3CF07ECD-7D57-4E18-975B-BA0CF48A7B57}" presName="LevelTwoTextNode" presStyleLbl="node2" presStyleIdx="2" presStyleCnt="5">
        <dgm:presLayoutVars>
          <dgm:chPref val="3"/>
        </dgm:presLayoutVars>
      </dgm:prSet>
      <dgm:spPr/>
    </dgm:pt>
    <dgm:pt modelId="{D1ACD12E-A6F6-4A81-8A78-4A603805821F}" type="pres">
      <dgm:prSet presAssocID="{3CF07ECD-7D57-4E18-975B-BA0CF48A7B57}" presName="level3hierChild" presStyleCnt="0"/>
      <dgm:spPr/>
    </dgm:pt>
    <dgm:pt modelId="{88E5CEE1-419F-495A-8CDA-F9A616F287C3}" type="pres">
      <dgm:prSet presAssocID="{C6B0E689-4841-44B3-B14C-A954F3E7C347}" presName="conn2-1" presStyleLbl="parChTrans1D2" presStyleIdx="3" presStyleCnt="5"/>
      <dgm:spPr/>
    </dgm:pt>
    <dgm:pt modelId="{3D5DD915-6CBC-4931-8B10-D626262165DE}" type="pres">
      <dgm:prSet presAssocID="{C6B0E689-4841-44B3-B14C-A954F3E7C347}" presName="connTx" presStyleLbl="parChTrans1D2" presStyleIdx="3" presStyleCnt="5"/>
      <dgm:spPr/>
    </dgm:pt>
    <dgm:pt modelId="{2B607BF5-F36C-416C-B85D-67D9A621D0C6}" type="pres">
      <dgm:prSet presAssocID="{C4203C65-B700-417D-868C-08C53340D878}" presName="root2" presStyleCnt="0"/>
      <dgm:spPr/>
    </dgm:pt>
    <dgm:pt modelId="{FFAC8BEC-7ADC-4D4B-8264-93CAD63FE643}" type="pres">
      <dgm:prSet presAssocID="{C4203C65-B700-417D-868C-08C53340D878}" presName="LevelTwoTextNode" presStyleLbl="node2" presStyleIdx="3" presStyleCnt="5">
        <dgm:presLayoutVars>
          <dgm:chPref val="3"/>
        </dgm:presLayoutVars>
      </dgm:prSet>
      <dgm:spPr/>
    </dgm:pt>
    <dgm:pt modelId="{667D1DF4-AB10-4EA7-968D-8C68CF2C6740}" type="pres">
      <dgm:prSet presAssocID="{C4203C65-B700-417D-868C-08C53340D878}" presName="level3hierChild" presStyleCnt="0"/>
      <dgm:spPr/>
    </dgm:pt>
    <dgm:pt modelId="{4AE05853-140A-44F1-8CCE-EA53AB287C0D}" type="pres">
      <dgm:prSet presAssocID="{015C0471-E6D1-4767-8B91-E706540337AA}" presName="conn2-1" presStyleLbl="parChTrans1D2" presStyleIdx="4" presStyleCnt="5"/>
      <dgm:spPr/>
    </dgm:pt>
    <dgm:pt modelId="{9AFEDD8B-7A51-4DED-9395-9C25C79DDA40}" type="pres">
      <dgm:prSet presAssocID="{015C0471-E6D1-4767-8B91-E706540337AA}" presName="connTx" presStyleLbl="parChTrans1D2" presStyleIdx="4" presStyleCnt="5"/>
      <dgm:spPr/>
    </dgm:pt>
    <dgm:pt modelId="{BC811F19-C64B-4FCF-B272-88C1A4F14B92}" type="pres">
      <dgm:prSet presAssocID="{8BF715BB-EB02-43A9-81CC-ED10234BF239}" presName="root2" presStyleCnt="0"/>
      <dgm:spPr/>
    </dgm:pt>
    <dgm:pt modelId="{33BEA487-DE83-4021-9D72-B8D7DE3AA391}" type="pres">
      <dgm:prSet presAssocID="{8BF715BB-EB02-43A9-81CC-ED10234BF239}" presName="LevelTwoTextNode" presStyleLbl="node2" presStyleIdx="4" presStyleCnt="5">
        <dgm:presLayoutVars>
          <dgm:chPref val="3"/>
        </dgm:presLayoutVars>
      </dgm:prSet>
      <dgm:spPr/>
    </dgm:pt>
    <dgm:pt modelId="{D52E87A1-EDC2-49A4-99D8-224F5BC5B86E}" type="pres">
      <dgm:prSet presAssocID="{8BF715BB-EB02-43A9-81CC-ED10234BF239}" presName="level3hierChild" presStyleCnt="0"/>
      <dgm:spPr/>
    </dgm:pt>
  </dgm:ptLst>
  <dgm:cxnLst>
    <dgm:cxn modelId="{61174301-F82A-4EF3-8144-1FBA453E5437}" srcId="{0EE57DE9-49A3-4960-965F-59D89D9A27BF}" destId="{3CF07ECD-7D57-4E18-975B-BA0CF48A7B57}" srcOrd="2" destOrd="0" parTransId="{951E12A6-1E32-4358-9631-A2532AD689CB}" sibTransId="{C8DC7334-6585-4E54-86C3-6B89A30454B2}"/>
    <dgm:cxn modelId="{81F08E05-376F-405A-AA73-24A6BD96CA28}" type="presOf" srcId="{9C2AD4CF-B721-42B5-86EC-C80E2C18C252}" destId="{02F50C1B-9A42-4012-A6B5-515968B27FC2}" srcOrd="1" destOrd="0" presId="urn:microsoft.com/office/officeart/2005/8/layout/hierarchy2"/>
    <dgm:cxn modelId="{84D4E507-F233-47B7-8561-11524A064FAB}" type="presOf" srcId="{F489F8B0-0D76-40D3-8F68-10D79709ED8D}" destId="{9BDCBDB7-C455-4EDC-9518-371E14ECE8D0}" srcOrd="0" destOrd="0" presId="urn:microsoft.com/office/officeart/2005/8/layout/hierarchy2"/>
    <dgm:cxn modelId="{99AAA312-5414-4E98-802A-165846BEF7D9}" type="presOf" srcId="{B00C169B-D51D-45F2-86B4-5F9CEBED98FE}" destId="{7661956B-F76D-42EF-AB4D-6E1AE4A75AA0}" srcOrd="0" destOrd="0" presId="urn:microsoft.com/office/officeart/2005/8/layout/hierarchy2"/>
    <dgm:cxn modelId="{A916E318-16DD-42E9-AA82-87FB9C5919A7}" type="presOf" srcId="{F1CF8623-48C2-4AC0-A72E-CE93D4BE8D29}" destId="{45C2A9B6-57CB-427D-AB12-16CFB06417AF}" srcOrd="0" destOrd="0" presId="urn:microsoft.com/office/officeart/2005/8/layout/hierarchy2"/>
    <dgm:cxn modelId="{F9A1661A-41B3-4C4F-A61C-9C01B6A59613}" type="presOf" srcId="{72A118B9-5869-485A-B2FC-64825DF0E62A}" destId="{74A951B3-721B-4321-AC08-36A239687E22}" srcOrd="0" destOrd="0" presId="urn:microsoft.com/office/officeart/2005/8/layout/hierarchy2"/>
    <dgm:cxn modelId="{C83B491A-DB3B-4FD7-840C-99A5A297E18B}" type="presOf" srcId="{86B6E0AA-576E-4776-996F-90E2E02FEAAB}" destId="{A7A63D36-3754-4C10-9CD9-2EBCFF45AEBF}" srcOrd="0" destOrd="0" presId="urn:microsoft.com/office/officeart/2005/8/layout/hierarchy2"/>
    <dgm:cxn modelId="{3FB3A51A-B36C-4605-954F-BD72B0DA04FD}" type="presOf" srcId="{3A8C292E-2DEA-4AF1-AC64-A77F742740D4}" destId="{6FFA94A1-C3AB-4B9C-A8E8-C7B59FAB5DAF}" srcOrd="0" destOrd="0" presId="urn:microsoft.com/office/officeart/2005/8/layout/hierarchy2"/>
    <dgm:cxn modelId="{FBC5E11A-95FB-4D09-B2B1-B674F2FD89C1}" type="presOf" srcId="{B31D2E3E-EFAB-4187-B88E-D3DBAA81FD1E}" destId="{1988FD1B-FAD9-468B-B0F6-D6AD8D779E8F}" srcOrd="0" destOrd="0" presId="urn:microsoft.com/office/officeart/2005/8/layout/hierarchy2"/>
    <dgm:cxn modelId="{474C6E1B-C201-43F0-A244-D4063B9A5AA1}" srcId="{86B6E0AA-576E-4776-996F-90E2E02FEAAB}" destId="{0EE57DE9-49A3-4960-965F-59D89D9A27BF}" srcOrd="0" destOrd="0" parTransId="{BF49F4D2-38A5-4EDB-B3C4-E18263840733}" sibTransId="{9F42B020-78A1-4357-8839-BBBF897D2415}"/>
    <dgm:cxn modelId="{20E7E71B-F83E-49A2-8A87-014934B231AA}" type="presOf" srcId="{1FAA76AE-38FB-4BE5-901B-575AA20F5952}" destId="{43BE8C24-EA49-4A88-B58B-05F576DF2446}" srcOrd="1" destOrd="0" presId="urn:microsoft.com/office/officeart/2005/8/layout/hierarchy2"/>
    <dgm:cxn modelId="{C2F63120-9A35-4A7C-A421-C5E0B32F7929}" type="presOf" srcId="{3A8C292E-2DEA-4AF1-AC64-A77F742740D4}" destId="{C74D9670-C4CD-460E-966A-867DFE009C2C}" srcOrd="1" destOrd="0" presId="urn:microsoft.com/office/officeart/2005/8/layout/hierarchy2"/>
    <dgm:cxn modelId="{013A7424-ABBF-4984-9F79-0AA51CF97AF9}" type="presOf" srcId="{B829F80C-7CBB-4FEC-BEDD-C952FF75AFCC}" destId="{38276F93-BB32-42D6-B29B-C3D33BF22118}" srcOrd="0" destOrd="0" presId="urn:microsoft.com/office/officeart/2005/8/layout/hierarchy2"/>
    <dgm:cxn modelId="{5C7FDF2B-A6FD-4758-962F-B1B16F6A9926}" type="presOf" srcId="{951E12A6-1E32-4358-9631-A2532AD689CB}" destId="{27BE45CB-15A5-4571-9163-1C467A0293D0}" srcOrd="1" destOrd="0" presId="urn:microsoft.com/office/officeart/2005/8/layout/hierarchy2"/>
    <dgm:cxn modelId="{1222C42D-29F0-44AC-96CC-E334874B3E0F}" srcId="{9C29E3AD-503B-43C0-94A6-4DF347056CD3}" destId="{B31D2E3E-EFAB-4187-B88E-D3DBAA81FD1E}" srcOrd="0" destOrd="0" parTransId="{FA36F724-2ABC-410C-A2B2-6103A9335378}" sibTransId="{80BCA56A-12D2-430D-82D6-4EA02047F6D4}"/>
    <dgm:cxn modelId="{6A3DA930-66F4-4209-AEBD-B824D0EC5984}" srcId="{9C29E3AD-503B-43C0-94A6-4DF347056CD3}" destId="{D4BB7ED9-D2C6-4FE4-B40E-EDBD416B8D3A}" srcOrd="1" destOrd="0" parTransId="{A486A9F6-BB7F-449A-A495-3E7B8C43B20F}" sibTransId="{A7CB4974-22BE-4D3E-981F-028891D5A305}"/>
    <dgm:cxn modelId="{0BDA5B33-C4CB-4F10-91E1-0A1E150E55CC}" srcId="{2F1785A6-5DBD-4451-9C2B-53A00332857C}" destId="{0A27CFC9-EA00-4ADC-AA1E-E9D11E147080}" srcOrd="1" destOrd="0" parTransId="{00B24510-E912-41F5-BE2B-120729DD3346}" sibTransId="{86DEEE25-1950-4C34-B531-50498C577146}"/>
    <dgm:cxn modelId="{9703BA34-1DD1-429A-85D2-224D335062CF}" type="presOf" srcId="{3CF07ECD-7D57-4E18-975B-BA0CF48A7B57}" destId="{B573AFA5-A3BB-42CF-B676-BF431824487C}" srcOrd="0" destOrd="0" presId="urn:microsoft.com/office/officeart/2005/8/layout/hierarchy2"/>
    <dgm:cxn modelId="{296B2635-19EA-4104-AAA7-5E7AB39F3E8D}" type="presOf" srcId="{828829F1-40A1-4101-A551-AB63FF1BA58E}" destId="{EE15FE52-07DA-4C9F-8958-8BC869F7CEC5}" srcOrd="0" destOrd="0" presId="urn:microsoft.com/office/officeart/2005/8/layout/hierarchy2"/>
    <dgm:cxn modelId="{0D622F3A-DFF8-49A5-8C51-AAFD551949E1}" srcId="{0EE57DE9-49A3-4960-965F-59D89D9A27BF}" destId="{C4203C65-B700-417D-868C-08C53340D878}" srcOrd="3" destOrd="0" parTransId="{C6B0E689-4841-44B3-B14C-A954F3E7C347}" sibTransId="{7D3E84E6-47DC-45C5-9656-1A01AC8FC4E2}"/>
    <dgm:cxn modelId="{7443C15C-D1EF-4F6E-95E3-4B627BCCF84C}" type="presOf" srcId="{AB0BFF45-789D-41D7-8D94-E3E76538D466}" destId="{012F5FB4-84BF-4200-BFB3-DA555A915B2B}" srcOrd="0" destOrd="0" presId="urn:microsoft.com/office/officeart/2005/8/layout/hierarchy2"/>
    <dgm:cxn modelId="{C49CFD60-80CE-465F-9FBA-2B77A5003FB2}" type="presOf" srcId="{951E12A6-1E32-4358-9631-A2532AD689CB}" destId="{DC6AC2BE-2DD4-4CAE-803A-8A3EFE444E14}" srcOrd="0" destOrd="0" presId="urn:microsoft.com/office/officeart/2005/8/layout/hierarchy2"/>
    <dgm:cxn modelId="{2CD68141-2478-4453-B392-EF02121EF7AA}" srcId="{9C29E3AD-503B-43C0-94A6-4DF347056CD3}" destId="{B829F80C-7CBB-4FEC-BEDD-C952FF75AFCC}" srcOrd="2" destOrd="0" parTransId="{F489F8B0-0D76-40D3-8F68-10D79709ED8D}" sibTransId="{8E98E033-8596-4376-8B19-C5D03B0189B6}"/>
    <dgm:cxn modelId="{A9E82462-06DA-4A23-95F0-F05A11AC9785}" type="presOf" srcId="{A496A8EB-AE2F-4143-8517-86CF1BCDDDFD}" destId="{517C85C8-580F-4B90-ABBA-1B41E9EBED7A}" srcOrd="1" destOrd="0" presId="urn:microsoft.com/office/officeart/2005/8/layout/hierarchy2"/>
    <dgm:cxn modelId="{A1701464-0F6F-4C3C-8A6B-61D66E5061EF}" type="presOf" srcId="{03083993-575B-4D28-A8AA-1CAA1093F642}" destId="{7C9791BB-976B-4D30-A821-820C3379E700}" srcOrd="0" destOrd="0" presId="urn:microsoft.com/office/officeart/2005/8/layout/hierarchy2"/>
    <dgm:cxn modelId="{9DB10245-BEFD-4B48-9D71-D03DE8E863C7}" srcId="{9C29E3AD-503B-43C0-94A6-4DF347056CD3}" destId="{791255DC-C2E4-47F0-B972-9C3033548464}" srcOrd="3" destOrd="0" parTransId="{1FAA76AE-38FB-4BE5-901B-575AA20F5952}" sibTransId="{ACD3A00B-BAA4-4165-A9D1-8E1722F0AE65}"/>
    <dgm:cxn modelId="{26B51F66-F79F-4C97-A79D-E3DE0E7B9188}" type="presOf" srcId="{224310FC-A1A5-470F-AB61-8EF45E6FE849}" destId="{30F24482-72D5-435A-9D92-1C832C488A7F}" srcOrd="0" destOrd="0" presId="urn:microsoft.com/office/officeart/2005/8/layout/hierarchy2"/>
    <dgm:cxn modelId="{C9484868-3812-4250-9C5A-9E8D9519DBE1}" type="presOf" srcId="{2231185F-DEB7-4381-8804-381FD24CA148}" destId="{1B3403FC-2E67-49C1-B75D-DDBE9F6B4794}" srcOrd="0" destOrd="0" presId="urn:microsoft.com/office/officeart/2005/8/layout/hierarchy2"/>
    <dgm:cxn modelId="{2BB47368-8DB5-47A0-8047-CA114771CAE2}" type="presOf" srcId="{A486A9F6-BB7F-449A-A495-3E7B8C43B20F}" destId="{45B28129-474F-4146-B520-1141ABA9DF1E}" srcOrd="0" destOrd="0" presId="urn:microsoft.com/office/officeart/2005/8/layout/hierarchy2"/>
    <dgm:cxn modelId="{CBBF9C68-EF99-4A60-90EC-00605BD68969}" type="presOf" srcId="{DDDC6FDB-97D7-4471-972E-B92819DCC68E}" destId="{F9F1863D-7C50-48D9-BD95-62C922872D88}" srcOrd="0" destOrd="0" presId="urn:microsoft.com/office/officeart/2005/8/layout/hierarchy2"/>
    <dgm:cxn modelId="{27C59C49-213D-483D-B576-518E47DDDF47}" type="presOf" srcId="{F1CF8623-48C2-4AC0-A72E-CE93D4BE8D29}" destId="{984FC03E-F0AD-4A23-AC2B-4117E067903D}" srcOrd="1" destOrd="0" presId="urn:microsoft.com/office/officeart/2005/8/layout/hierarchy2"/>
    <dgm:cxn modelId="{4ADA984A-F171-4C01-83B9-E608A19E60BF}" type="presOf" srcId="{FC6EF9AD-2E4F-4D95-85F7-1CB509B9DD3A}" destId="{1DB88B2F-EEEA-4D93-A45C-AB19B17A2E27}" srcOrd="0" destOrd="0" presId="urn:microsoft.com/office/officeart/2005/8/layout/hierarchy2"/>
    <dgm:cxn modelId="{707E264E-BA19-4510-98F0-62510BC9F968}" srcId="{B829F80C-7CBB-4FEC-BEDD-C952FF75AFCC}" destId="{25007220-EB89-41DC-9A25-C6C80CDF2F11}" srcOrd="1" destOrd="0" parTransId="{03083993-575B-4D28-A8AA-1CAA1093F642}" sibTransId="{4DBA1E60-C904-4E88-9723-B98C09A5CC3C}"/>
    <dgm:cxn modelId="{0F23896E-B7EE-4B05-8040-C77153CAC691}" type="presOf" srcId="{015C0471-E6D1-4767-8B91-E706540337AA}" destId="{9AFEDD8B-7A51-4DED-9395-9C25C79DDA40}" srcOrd="1" destOrd="0" presId="urn:microsoft.com/office/officeart/2005/8/layout/hierarchy2"/>
    <dgm:cxn modelId="{8C7CEA6F-2519-4CC7-8BB1-0E90A13C34E3}" type="presOf" srcId="{D4BB7ED9-D2C6-4FE4-B40E-EDBD416B8D3A}" destId="{3A649CCC-BD29-4129-804A-7CDD8C5497DF}" srcOrd="0" destOrd="0" presId="urn:microsoft.com/office/officeart/2005/8/layout/hierarchy2"/>
    <dgm:cxn modelId="{B848BA70-65D2-4688-B2E3-A643B0B118D5}" srcId="{2FB4525F-8845-4ADC-AD15-CC95F67EBD09}" destId="{DDDC6FDB-97D7-4471-972E-B92819DCC68E}" srcOrd="1" destOrd="0" parTransId="{9C2AD4CF-B721-42B5-86EC-C80E2C18C252}" sibTransId="{BD8CCF73-7414-4BA6-A81C-6A7FC1C4494B}"/>
    <dgm:cxn modelId="{E2EC1A54-1938-40B3-844D-C4117BEA65C4}" srcId="{0EE57DE9-49A3-4960-965F-59D89D9A27BF}" destId="{8BF715BB-EB02-43A9-81CC-ED10234BF239}" srcOrd="4" destOrd="0" parTransId="{015C0471-E6D1-4767-8B91-E706540337AA}" sibTransId="{D35BECFB-3032-4AB2-AEE1-75790A392473}"/>
    <dgm:cxn modelId="{4040F456-F459-4E9B-B644-63BAE5662B93}" srcId="{0EE57DE9-49A3-4960-965F-59D89D9A27BF}" destId="{9C29E3AD-503B-43C0-94A6-4DF347056CD3}" srcOrd="0" destOrd="0" parTransId="{224310FC-A1A5-470F-AB61-8EF45E6FE849}" sibTransId="{AF6EEE2F-D082-4857-95CC-A8F5E80AC920}"/>
    <dgm:cxn modelId="{51DEBD59-4FB7-495D-9ECC-B179D2E68A29}" srcId="{B31D2E3E-EFAB-4187-B88E-D3DBAA81FD1E}" destId="{FC6EF9AD-2E4F-4D95-85F7-1CB509B9DD3A}" srcOrd="1" destOrd="0" parTransId="{91017B75-B95A-41B3-A5A3-00EDDAA3C6BA}" sibTransId="{FF40F9D0-714B-4AD4-944F-2319E46F7CCA}"/>
    <dgm:cxn modelId="{FCBF647A-65BF-420C-A06D-FC09688AF0F1}" srcId="{0EE57DE9-49A3-4960-965F-59D89D9A27BF}" destId="{1B47CFCA-FA26-46AE-B4BF-F1D01EE16DB0}" srcOrd="1" destOrd="0" parTransId="{0DFB0FC8-9C07-415D-B392-A51D967CBC84}" sibTransId="{0D11EE8E-8DE7-4FA0-A176-7B9831EAA4E8}"/>
    <dgm:cxn modelId="{A93B887A-05FB-41CA-A314-3D765CA76F72}" type="presOf" srcId="{0DFB0FC8-9C07-415D-B392-A51D967CBC84}" destId="{571930D8-FD74-4A7F-99E3-E9C251602416}" srcOrd="0" destOrd="0" presId="urn:microsoft.com/office/officeart/2005/8/layout/hierarchy2"/>
    <dgm:cxn modelId="{983F137B-8BCE-4F4F-9549-83FC8F1C490B}" srcId="{2FB4525F-8845-4ADC-AD15-CC95F67EBD09}" destId="{2F1785A6-5DBD-4451-9C2B-53A00332857C}" srcOrd="0" destOrd="0" parTransId="{3A8C292E-2DEA-4AF1-AC64-A77F742740D4}" sibTransId="{5DFE551C-C78C-4043-8F6D-AF1B8FBF0431}"/>
    <dgm:cxn modelId="{29925F7C-73CE-42C6-8017-7714DDCF341A}" type="presOf" srcId="{F489F8B0-0D76-40D3-8F68-10D79709ED8D}" destId="{5529FBA7-4720-4A93-996C-CCF20FA404E8}" srcOrd="1" destOrd="0" presId="urn:microsoft.com/office/officeart/2005/8/layout/hierarchy2"/>
    <dgm:cxn modelId="{2C45F582-90F6-4703-8574-43A84084900B}" type="presOf" srcId="{00B24510-E912-41F5-BE2B-120729DD3346}" destId="{57D0ABD4-1501-4F35-A508-97FBF7F9FD3D}" srcOrd="1" destOrd="0" presId="urn:microsoft.com/office/officeart/2005/8/layout/hierarchy2"/>
    <dgm:cxn modelId="{51BA5488-629D-4C25-A488-75C8FB3C0A93}" type="presOf" srcId="{9606B16E-8B21-4AEE-A19A-0CC11A2BDC9C}" destId="{1C62ADD5-FDF6-4FCF-A98C-EAA7104A85C6}" srcOrd="0" destOrd="0" presId="urn:microsoft.com/office/officeart/2005/8/layout/hierarchy2"/>
    <dgm:cxn modelId="{0AD2928A-2BB2-4C98-B8F3-F15E2B03AC3C}" type="presOf" srcId="{00B24510-E912-41F5-BE2B-120729DD3346}" destId="{B6B51668-61FE-48EB-90EB-07ED1AF9BBE1}" srcOrd="0" destOrd="0" presId="urn:microsoft.com/office/officeart/2005/8/layout/hierarchy2"/>
    <dgm:cxn modelId="{EB84AF8A-79EC-4E2E-B0AB-6FB93B60F64E}" srcId="{D4BB7ED9-D2C6-4FE4-B40E-EDBD416B8D3A}" destId="{71A8F062-D57F-4E09-9882-B412193A6791}" srcOrd="0" destOrd="0" parTransId="{AB0BFF45-789D-41D7-8D94-E3E76538D466}" sibTransId="{3BE9D77A-82EF-4A02-95CA-05748A8CBDD2}"/>
    <dgm:cxn modelId="{EE5E4FA0-9F4B-422E-90C6-2E31F52E3E83}" type="presOf" srcId="{71A8F062-D57F-4E09-9882-B412193A6791}" destId="{6016F3E3-C371-4F53-9E43-4E81FE4F7EDE}" srcOrd="0" destOrd="0" presId="urn:microsoft.com/office/officeart/2005/8/layout/hierarchy2"/>
    <dgm:cxn modelId="{5FED99A0-C718-476A-B9FF-02282EDAB572}" srcId="{2F1785A6-5DBD-4451-9C2B-53A00332857C}" destId="{B00C169B-D51D-45F2-86B4-5F9CEBED98FE}" srcOrd="0" destOrd="0" parTransId="{F1CF8623-48C2-4AC0-A72E-CE93D4BE8D29}" sibTransId="{2A17AAA6-BF82-4A23-A0BE-FCBD0714A4EE}"/>
    <dgm:cxn modelId="{A630C1A3-C14B-4668-9CF4-64DF5D01066C}" type="presOf" srcId="{2FB4525F-8845-4ADC-AD15-CC95F67EBD09}" destId="{BDB71A08-160E-4916-AA6E-05E147A52287}" srcOrd="0" destOrd="0" presId="urn:microsoft.com/office/officeart/2005/8/layout/hierarchy2"/>
    <dgm:cxn modelId="{9BAE78AA-67D3-4E73-959B-5775FEFA45AC}" srcId="{D4BB7ED9-D2C6-4FE4-B40E-EDBD416B8D3A}" destId="{72A118B9-5869-485A-B2FC-64825DF0E62A}" srcOrd="1" destOrd="0" parTransId="{828829F1-40A1-4101-A551-AB63FF1BA58E}" sibTransId="{D74B4E6A-CF77-4FBC-945F-AF1DAF605DB4}"/>
    <dgm:cxn modelId="{6FBDF5AA-FA89-4577-BB16-2E5ECB7E5877}" type="presOf" srcId="{015C0471-E6D1-4767-8B91-E706540337AA}" destId="{4AE05853-140A-44F1-8CCE-EA53AB287C0D}" srcOrd="0" destOrd="0" presId="urn:microsoft.com/office/officeart/2005/8/layout/hierarchy2"/>
    <dgm:cxn modelId="{FA87A4AC-71E3-4AE8-92AE-7E94334E47C5}" type="presOf" srcId="{0A27CFC9-EA00-4ADC-AA1E-E9D11E147080}" destId="{811D67CF-88A7-4A19-97DD-B4E8ACA7694C}" srcOrd="0" destOrd="0" presId="urn:microsoft.com/office/officeart/2005/8/layout/hierarchy2"/>
    <dgm:cxn modelId="{F0F03CB1-AE4B-4E0E-BACA-569CE112824A}" type="presOf" srcId="{0EE57DE9-49A3-4960-965F-59D89D9A27BF}" destId="{81D408CE-4B51-4286-B4A6-9158231349F4}" srcOrd="0" destOrd="0" presId="urn:microsoft.com/office/officeart/2005/8/layout/hierarchy2"/>
    <dgm:cxn modelId="{AB49E7B6-ED10-4A23-A8D7-B35C0F5C7E67}" type="presOf" srcId="{9606B16E-8B21-4AEE-A19A-0CC11A2BDC9C}" destId="{E13F9FD5-A856-4F87-8938-DA992D6FE3DC}" srcOrd="1" destOrd="0" presId="urn:microsoft.com/office/officeart/2005/8/layout/hierarchy2"/>
    <dgm:cxn modelId="{8D937CB8-6844-4862-B79C-71CCBAE37D35}" type="presOf" srcId="{1FAA76AE-38FB-4BE5-901B-575AA20F5952}" destId="{AE5FA753-338F-42D8-856B-B6A422B56C5B}" srcOrd="0" destOrd="0" presId="urn:microsoft.com/office/officeart/2005/8/layout/hierarchy2"/>
    <dgm:cxn modelId="{CDD412B9-A7A1-408B-8616-38779CB71398}" srcId="{791255DC-C2E4-47F0-B972-9C3033548464}" destId="{2231185F-DEB7-4381-8804-381FD24CA148}" srcOrd="0" destOrd="0" parTransId="{A496A8EB-AE2F-4143-8517-86CF1BCDDDFD}" sibTransId="{DAFC0CDC-25BD-4FC1-9866-819F95CA3388}"/>
    <dgm:cxn modelId="{E38907BE-D278-4FA1-95A9-5E920F687F00}" type="presOf" srcId="{91017B75-B95A-41B3-A5A3-00EDDAA3C6BA}" destId="{7F04161C-F9B4-486C-B853-4FA907517C76}" srcOrd="1" destOrd="0" presId="urn:microsoft.com/office/officeart/2005/8/layout/hierarchy2"/>
    <dgm:cxn modelId="{36CD3BC4-E50C-457F-89BC-9D2B223AD603}" type="presOf" srcId="{25C91798-B33E-4981-8333-908F7E18DE6D}" destId="{C1E3062A-C907-40A0-B4EE-1E1965662201}" srcOrd="0" destOrd="0" presId="urn:microsoft.com/office/officeart/2005/8/layout/hierarchy2"/>
    <dgm:cxn modelId="{34FFDEC5-D2BB-44F5-A1AE-EB56E1E251FC}" type="presOf" srcId="{0DFB0FC8-9C07-415D-B392-A51D967CBC84}" destId="{0FB49771-A98E-4C1A-8A43-2EFD6815D0A9}" srcOrd="1" destOrd="0" presId="urn:microsoft.com/office/officeart/2005/8/layout/hierarchy2"/>
    <dgm:cxn modelId="{AF740DC6-C28D-4F3D-A7F9-0F55891E938B}" type="presOf" srcId="{25007220-EB89-41DC-9A25-C6C80CDF2F11}" destId="{87EF620A-35A7-4650-823E-D3651DC820C9}" srcOrd="0" destOrd="0" presId="urn:microsoft.com/office/officeart/2005/8/layout/hierarchy2"/>
    <dgm:cxn modelId="{6736ECC7-B2C1-4090-A8C2-C8BC990EF491}" type="presOf" srcId="{FA36F724-2ABC-410C-A2B2-6103A9335378}" destId="{DEE44F23-D627-42EE-9071-69ECBDD2FE83}" srcOrd="1" destOrd="0" presId="urn:microsoft.com/office/officeart/2005/8/layout/hierarchy2"/>
    <dgm:cxn modelId="{ECBE6FCA-08C5-4567-B4CA-78CB5E1ED50E}" srcId="{B829F80C-7CBB-4FEC-BEDD-C952FF75AFCC}" destId="{41209F25-4F03-4704-9AD9-1F28BE3BE9F9}" srcOrd="0" destOrd="0" parTransId="{9606B16E-8B21-4AEE-A19A-0CC11A2BDC9C}" sibTransId="{5744C860-A375-4082-9CE2-803FD3130FCB}"/>
    <dgm:cxn modelId="{75029DCF-EE42-4FD6-9A99-4873C7523748}" type="presOf" srcId="{91017B75-B95A-41B3-A5A3-00EDDAA3C6BA}" destId="{98873DCB-D566-43DD-8F22-DF55737F3BCE}" srcOrd="0" destOrd="0" presId="urn:microsoft.com/office/officeart/2005/8/layout/hierarchy2"/>
    <dgm:cxn modelId="{987565D1-4A3B-4987-9517-07228CEF0453}" srcId="{B31D2E3E-EFAB-4187-B88E-D3DBAA81FD1E}" destId="{2FB4525F-8845-4ADC-AD15-CC95F67EBD09}" srcOrd="0" destOrd="0" parTransId="{14AFEAA7-68A7-4343-9FB9-7D1DDA7C8FD0}" sibTransId="{6D659F1B-79F0-45EF-8324-8CFBCA22BFD7}"/>
    <dgm:cxn modelId="{1F225ED2-F87C-4DEC-B2C3-818900C7D4D6}" type="presOf" srcId="{02138E0F-D25A-4657-95FB-4E4E53A7D9BF}" destId="{46107E14-11F5-4469-9A2B-85F7D67EF3F0}" srcOrd="0" destOrd="0" presId="urn:microsoft.com/office/officeart/2005/8/layout/hierarchy2"/>
    <dgm:cxn modelId="{A58FE2D5-5AED-4D12-9FF3-CBAD37C6BAB2}" srcId="{791255DC-C2E4-47F0-B972-9C3033548464}" destId="{25C91798-B33E-4981-8333-908F7E18DE6D}" srcOrd="1" destOrd="0" parTransId="{02138E0F-D25A-4657-95FB-4E4E53A7D9BF}" sibTransId="{4275A95B-1678-48D3-B666-374433981908}"/>
    <dgm:cxn modelId="{47AD9BD6-AD15-4C03-AA1B-B8A4DBA99ADA}" type="presOf" srcId="{14AFEAA7-68A7-4343-9FB9-7D1DDA7C8FD0}" destId="{24ECBCCA-6991-4587-9BCC-4EF1CD921FE6}" srcOrd="0" destOrd="0" presId="urn:microsoft.com/office/officeart/2005/8/layout/hierarchy2"/>
    <dgm:cxn modelId="{7F53D1D6-4FB8-4E3F-9E3C-1DC2EFA9D77A}" type="presOf" srcId="{828829F1-40A1-4101-A551-AB63FF1BA58E}" destId="{A8174AE8-6E18-4E32-A842-805D2647A769}" srcOrd="1" destOrd="0" presId="urn:microsoft.com/office/officeart/2005/8/layout/hierarchy2"/>
    <dgm:cxn modelId="{57FA7FDB-9C14-45A7-AE09-3939CE380A2C}" type="presOf" srcId="{A496A8EB-AE2F-4143-8517-86CF1BCDDDFD}" destId="{A2F0C86D-1C65-47E2-856C-E3910CA161AA}" srcOrd="0" destOrd="0" presId="urn:microsoft.com/office/officeart/2005/8/layout/hierarchy2"/>
    <dgm:cxn modelId="{1D4205DD-6B97-4BAE-A1B1-D4C20CD87AA3}" type="presOf" srcId="{C4203C65-B700-417D-868C-08C53340D878}" destId="{FFAC8BEC-7ADC-4D4B-8264-93CAD63FE643}" srcOrd="0" destOrd="0" presId="urn:microsoft.com/office/officeart/2005/8/layout/hierarchy2"/>
    <dgm:cxn modelId="{700785DE-45C7-4A33-93FE-57719D09A32F}" type="presOf" srcId="{14AFEAA7-68A7-4343-9FB9-7D1DDA7C8FD0}" destId="{D9B35D82-5979-4B50-B741-201AE9515218}" srcOrd="1" destOrd="0" presId="urn:microsoft.com/office/officeart/2005/8/layout/hierarchy2"/>
    <dgm:cxn modelId="{EA2DFDDF-DBA5-4955-B302-BEB01C1CF53E}" type="presOf" srcId="{1B47CFCA-FA26-46AE-B4BF-F1D01EE16DB0}" destId="{5A8215E8-1AE4-4B48-AD12-7F7420F5FE7F}" srcOrd="0" destOrd="0" presId="urn:microsoft.com/office/officeart/2005/8/layout/hierarchy2"/>
    <dgm:cxn modelId="{734AC3E2-560D-4D83-BF36-C53AB31899A8}" type="presOf" srcId="{C6B0E689-4841-44B3-B14C-A954F3E7C347}" destId="{3D5DD915-6CBC-4931-8B10-D626262165DE}" srcOrd="1" destOrd="0" presId="urn:microsoft.com/office/officeart/2005/8/layout/hierarchy2"/>
    <dgm:cxn modelId="{25DB67E3-B556-4F6A-A26C-7AF82EFBA832}" type="presOf" srcId="{A486A9F6-BB7F-449A-A495-3E7B8C43B20F}" destId="{F1ACD359-B3D3-4A7D-8163-3FA5C2A47C0B}" srcOrd="1" destOrd="0" presId="urn:microsoft.com/office/officeart/2005/8/layout/hierarchy2"/>
    <dgm:cxn modelId="{E51DC6E4-5667-4174-9CF9-886D9F86F7B7}" type="presOf" srcId="{FA36F724-2ABC-410C-A2B2-6103A9335378}" destId="{EC46687F-8AF0-42A0-ABC6-DACD026C6972}" srcOrd="0" destOrd="0" presId="urn:microsoft.com/office/officeart/2005/8/layout/hierarchy2"/>
    <dgm:cxn modelId="{C495D3E5-B936-43D1-B2D0-2DC0B3C7D992}" type="presOf" srcId="{8BF715BB-EB02-43A9-81CC-ED10234BF239}" destId="{33BEA487-DE83-4021-9D72-B8D7DE3AA391}" srcOrd="0" destOrd="0" presId="urn:microsoft.com/office/officeart/2005/8/layout/hierarchy2"/>
    <dgm:cxn modelId="{4713E7E5-1026-42C4-AB6B-2F50494F723A}" type="presOf" srcId="{791255DC-C2E4-47F0-B972-9C3033548464}" destId="{38475E17-4992-4F61-8309-22862BBFEEB7}" srcOrd="0" destOrd="0" presId="urn:microsoft.com/office/officeart/2005/8/layout/hierarchy2"/>
    <dgm:cxn modelId="{109D14E6-B8AF-4CFB-B3BC-1B869C7010F0}" type="presOf" srcId="{AB0BFF45-789D-41D7-8D94-E3E76538D466}" destId="{BAD960F5-C3FF-4C0C-8D82-3E9A052AA1BF}" srcOrd="1" destOrd="0" presId="urn:microsoft.com/office/officeart/2005/8/layout/hierarchy2"/>
    <dgm:cxn modelId="{9AC589F0-DB6A-49BF-91BA-5C9B90EC11A3}" type="presOf" srcId="{02138E0F-D25A-4657-95FB-4E4E53A7D9BF}" destId="{96DB3E95-A5C1-4E86-89E1-181DA17E55EE}" srcOrd="1" destOrd="0" presId="urn:microsoft.com/office/officeart/2005/8/layout/hierarchy2"/>
    <dgm:cxn modelId="{CE8CA3F1-618A-40B1-B81A-0EDA6A4CBF05}" type="presOf" srcId="{03083993-575B-4D28-A8AA-1CAA1093F642}" destId="{1E66166A-A385-4505-8B73-1DBFF2E64B8A}" srcOrd="1" destOrd="0" presId="urn:microsoft.com/office/officeart/2005/8/layout/hierarchy2"/>
    <dgm:cxn modelId="{C674BDF2-11E8-47F5-B587-7220727267D0}" type="presOf" srcId="{224310FC-A1A5-470F-AB61-8EF45E6FE849}" destId="{C2153C01-83FF-4D88-9CA7-8839FF8BD86A}" srcOrd="1" destOrd="0" presId="urn:microsoft.com/office/officeart/2005/8/layout/hierarchy2"/>
    <dgm:cxn modelId="{EB11C1F5-C73D-44DA-B26E-542274102824}" type="presOf" srcId="{41209F25-4F03-4704-9AD9-1F28BE3BE9F9}" destId="{EF6D2A4B-E1CA-4428-A8A1-4141449D23B0}" srcOrd="0" destOrd="0" presId="urn:microsoft.com/office/officeart/2005/8/layout/hierarchy2"/>
    <dgm:cxn modelId="{F0554BF6-F7D4-4A36-BBCC-F6545329FE2B}" type="presOf" srcId="{9C29E3AD-503B-43C0-94A6-4DF347056CD3}" destId="{8FFD00B5-8F51-484D-B03C-490C30DF764E}" srcOrd="0" destOrd="0" presId="urn:microsoft.com/office/officeart/2005/8/layout/hierarchy2"/>
    <dgm:cxn modelId="{66B6F2F6-ECD6-4EA8-AA80-C29AC472D0AA}" type="presOf" srcId="{9C2AD4CF-B721-42B5-86EC-C80E2C18C252}" destId="{677B5309-0B62-484D-BC3D-BD01B90AED14}" srcOrd="0" destOrd="0" presId="urn:microsoft.com/office/officeart/2005/8/layout/hierarchy2"/>
    <dgm:cxn modelId="{CF45A4F7-BE81-4F4A-9576-84CE8A338F25}" type="presOf" srcId="{2F1785A6-5DBD-4451-9C2B-53A00332857C}" destId="{E8FB2D43-1163-456B-AAA3-9F87C8B0BC9A}" srcOrd="0" destOrd="0" presId="urn:microsoft.com/office/officeart/2005/8/layout/hierarchy2"/>
    <dgm:cxn modelId="{1A18E0F8-E616-4001-9DF4-3E0B10865533}" type="presOf" srcId="{C6B0E689-4841-44B3-B14C-A954F3E7C347}" destId="{88E5CEE1-419F-495A-8CDA-F9A616F287C3}" srcOrd="0" destOrd="0" presId="urn:microsoft.com/office/officeart/2005/8/layout/hierarchy2"/>
    <dgm:cxn modelId="{19BEAEC1-D918-451B-B47C-F2A168D836D1}" type="presParOf" srcId="{A7A63D36-3754-4C10-9CD9-2EBCFF45AEBF}" destId="{AA6E9B15-129D-47EC-9EC0-3563596881CE}" srcOrd="0" destOrd="0" presId="urn:microsoft.com/office/officeart/2005/8/layout/hierarchy2"/>
    <dgm:cxn modelId="{57297CD4-F85C-42D4-AE21-E711E2C5B2D9}" type="presParOf" srcId="{AA6E9B15-129D-47EC-9EC0-3563596881CE}" destId="{81D408CE-4B51-4286-B4A6-9158231349F4}" srcOrd="0" destOrd="0" presId="urn:microsoft.com/office/officeart/2005/8/layout/hierarchy2"/>
    <dgm:cxn modelId="{E2F678E7-46AF-4DFC-B695-EE9B7B15E1F7}" type="presParOf" srcId="{AA6E9B15-129D-47EC-9EC0-3563596881CE}" destId="{964F9F59-B9BB-47D3-BBA0-31F5A1925747}" srcOrd="1" destOrd="0" presId="urn:microsoft.com/office/officeart/2005/8/layout/hierarchy2"/>
    <dgm:cxn modelId="{4E3AA3A7-20A1-43D9-BB8A-21CFE20FE752}" type="presParOf" srcId="{964F9F59-B9BB-47D3-BBA0-31F5A1925747}" destId="{30F24482-72D5-435A-9D92-1C832C488A7F}" srcOrd="0" destOrd="0" presId="urn:microsoft.com/office/officeart/2005/8/layout/hierarchy2"/>
    <dgm:cxn modelId="{220670A8-CE3D-48A2-8EB6-2A001F230B16}" type="presParOf" srcId="{30F24482-72D5-435A-9D92-1C832C488A7F}" destId="{C2153C01-83FF-4D88-9CA7-8839FF8BD86A}" srcOrd="0" destOrd="0" presId="urn:microsoft.com/office/officeart/2005/8/layout/hierarchy2"/>
    <dgm:cxn modelId="{7526B0F1-45ED-451F-B4B6-CAFA56652996}" type="presParOf" srcId="{964F9F59-B9BB-47D3-BBA0-31F5A1925747}" destId="{AB956CBA-728C-4DF3-AAF2-EAB9BA26D903}" srcOrd="1" destOrd="0" presId="urn:microsoft.com/office/officeart/2005/8/layout/hierarchy2"/>
    <dgm:cxn modelId="{B69AE3EB-EB6F-4D23-BBB9-C3A32E481AA6}" type="presParOf" srcId="{AB956CBA-728C-4DF3-AAF2-EAB9BA26D903}" destId="{8FFD00B5-8F51-484D-B03C-490C30DF764E}" srcOrd="0" destOrd="0" presId="urn:microsoft.com/office/officeart/2005/8/layout/hierarchy2"/>
    <dgm:cxn modelId="{D075CDC1-AD4A-42E4-9293-4198D17CAF9D}" type="presParOf" srcId="{AB956CBA-728C-4DF3-AAF2-EAB9BA26D903}" destId="{912114C3-DCDE-4547-BC5C-74A98F3234D0}" srcOrd="1" destOrd="0" presId="urn:microsoft.com/office/officeart/2005/8/layout/hierarchy2"/>
    <dgm:cxn modelId="{49807F0C-FEBC-416D-8B3A-6192F862082E}" type="presParOf" srcId="{912114C3-DCDE-4547-BC5C-74A98F3234D0}" destId="{EC46687F-8AF0-42A0-ABC6-DACD026C6972}" srcOrd="0" destOrd="0" presId="urn:microsoft.com/office/officeart/2005/8/layout/hierarchy2"/>
    <dgm:cxn modelId="{4001EC87-5628-4E0C-99DA-50381BC0FEB2}" type="presParOf" srcId="{EC46687F-8AF0-42A0-ABC6-DACD026C6972}" destId="{DEE44F23-D627-42EE-9071-69ECBDD2FE83}" srcOrd="0" destOrd="0" presId="urn:microsoft.com/office/officeart/2005/8/layout/hierarchy2"/>
    <dgm:cxn modelId="{5EBD9D42-316C-45CA-83C6-FF28CA4E4C29}" type="presParOf" srcId="{912114C3-DCDE-4547-BC5C-74A98F3234D0}" destId="{F8C7886F-EA21-4D69-9F7C-DFF09EC36655}" srcOrd="1" destOrd="0" presId="urn:microsoft.com/office/officeart/2005/8/layout/hierarchy2"/>
    <dgm:cxn modelId="{8FDCA91F-4941-4406-90FD-60938DEC6465}" type="presParOf" srcId="{F8C7886F-EA21-4D69-9F7C-DFF09EC36655}" destId="{1988FD1B-FAD9-468B-B0F6-D6AD8D779E8F}" srcOrd="0" destOrd="0" presId="urn:microsoft.com/office/officeart/2005/8/layout/hierarchy2"/>
    <dgm:cxn modelId="{AF68315F-2F8C-464B-A330-0BB52953A494}" type="presParOf" srcId="{F8C7886F-EA21-4D69-9F7C-DFF09EC36655}" destId="{52D4069A-E825-476D-A218-25D77B60A89A}" srcOrd="1" destOrd="0" presId="urn:microsoft.com/office/officeart/2005/8/layout/hierarchy2"/>
    <dgm:cxn modelId="{9ADFF3CF-6A46-4B55-9413-31850738AAF4}" type="presParOf" srcId="{52D4069A-E825-476D-A218-25D77B60A89A}" destId="{24ECBCCA-6991-4587-9BCC-4EF1CD921FE6}" srcOrd="0" destOrd="0" presId="urn:microsoft.com/office/officeart/2005/8/layout/hierarchy2"/>
    <dgm:cxn modelId="{A869811E-3E27-4838-9B56-73DA9324BE45}" type="presParOf" srcId="{24ECBCCA-6991-4587-9BCC-4EF1CD921FE6}" destId="{D9B35D82-5979-4B50-B741-201AE9515218}" srcOrd="0" destOrd="0" presId="urn:microsoft.com/office/officeart/2005/8/layout/hierarchy2"/>
    <dgm:cxn modelId="{493D90A4-6083-491F-956D-237421B8AC77}" type="presParOf" srcId="{52D4069A-E825-476D-A218-25D77B60A89A}" destId="{1422D0E3-D8B4-4758-88D2-5678B7361178}" srcOrd="1" destOrd="0" presId="urn:microsoft.com/office/officeart/2005/8/layout/hierarchy2"/>
    <dgm:cxn modelId="{E1F8B82B-101C-4E47-94AF-22CC4D5F2AAC}" type="presParOf" srcId="{1422D0E3-D8B4-4758-88D2-5678B7361178}" destId="{BDB71A08-160E-4916-AA6E-05E147A52287}" srcOrd="0" destOrd="0" presId="urn:microsoft.com/office/officeart/2005/8/layout/hierarchy2"/>
    <dgm:cxn modelId="{C0F7C5F4-53CA-44F6-9B0C-D8D8BFF04359}" type="presParOf" srcId="{1422D0E3-D8B4-4758-88D2-5678B7361178}" destId="{2A122F24-AFC4-4377-B865-AD45E05BDAAD}" srcOrd="1" destOrd="0" presId="urn:microsoft.com/office/officeart/2005/8/layout/hierarchy2"/>
    <dgm:cxn modelId="{5485C6D7-98FF-46B2-A739-5C82428D521B}" type="presParOf" srcId="{2A122F24-AFC4-4377-B865-AD45E05BDAAD}" destId="{6FFA94A1-C3AB-4B9C-A8E8-C7B59FAB5DAF}" srcOrd="0" destOrd="0" presId="urn:microsoft.com/office/officeart/2005/8/layout/hierarchy2"/>
    <dgm:cxn modelId="{4E320155-B46D-4D95-9B93-0EF5DF14A32E}" type="presParOf" srcId="{6FFA94A1-C3AB-4B9C-A8E8-C7B59FAB5DAF}" destId="{C74D9670-C4CD-460E-966A-867DFE009C2C}" srcOrd="0" destOrd="0" presId="urn:microsoft.com/office/officeart/2005/8/layout/hierarchy2"/>
    <dgm:cxn modelId="{7A8C0314-2E56-40A7-AE09-3840FF248ABF}" type="presParOf" srcId="{2A122F24-AFC4-4377-B865-AD45E05BDAAD}" destId="{50E6DE79-BE73-4560-8C25-C041243C8C0F}" srcOrd="1" destOrd="0" presId="urn:microsoft.com/office/officeart/2005/8/layout/hierarchy2"/>
    <dgm:cxn modelId="{1E7700D5-2157-4645-894E-D6B8C08107DD}" type="presParOf" srcId="{50E6DE79-BE73-4560-8C25-C041243C8C0F}" destId="{E8FB2D43-1163-456B-AAA3-9F87C8B0BC9A}" srcOrd="0" destOrd="0" presId="urn:microsoft.com/office/officeart/2005/8/layout/hierarchy2"/>
    <dgm:cxn modelId="{86772C12-4592-486C-80D8-16FE7CD3D558}" type="presParOf" srcId="{50E6DE79-BE73-4560-8C25-C041243C8C0F}" destId="{842B0DCA-1501-4576-B905-14653A65D02A}" srcOrd="1" destOrd="0" presId="urn:microsoft.com/office/officeart/2005/8/layout/hierarchy2"/>
    <dgm:cxn modelId="{110E3527-787A-4335-9A3E-63072A686536}" type="presParOf" srcId="{842B0DCA-1501-4576-B905-14653A65D02A}" destId="{45C2A9B6-57CB-427D-AB12-16CFB06417AF}" srcOrd="0" destOrd="0" presId="urn:microsoft.com/office/officeart/2005/8/layout/hierarchy2"/>
    <dgm:cxn modelId="{76CDAFF4-7094-4643-B3E1-93F14BBF01E4}" type="presParOf" srcId="{45C2A9B6-57CB-427D-AB12-16CFB06417AF}" destId="{984FC03E-F0AD-4A23-AC2B-4117E067903D}" srcOrd="0" destOrd="0" presId="urn:microsoft.com/office/officeart/2005/8/layout/hierarchy2"/>
    <dgm:cxn modelId="{63F6D67F-8A0E-48A2-9251-B8BD1BE61643}" type="presParOf" srcId="{842B0DCA-1501-4576-B905-14653A65D02A}" destId="{3355761B-049D-4107-B318-656347295A5D}" srcOrd="1" destOrd="0" presId="urn:microsoft.com/office/officeart/2005/8/layout/hierarchy2"/>
    <dgm:cxn modelId="{C27F31D0-462C-4900-8DE3-10ED45F66621}" type="presParOf" srcId="{3355761B-049D-4107-B318-656347295A5D}" destId="{7661956B-F76D-42EF-AB4D-6E1AE4A75AA0}" srcOrd="0" destOrd="0" presId="urn:microsoft.com/office/officeart/2005/8/layout/hierarchy2"/>
    <dgm:cxn modelId="{889B7F1F-C4D6-4580-B88D-5DB5DB7EF94A}" type="presParOf" srcId="{3355761B-049D-4107-B318-656347295A5D}" destId="{2139E327-EF84-4D24-81A9-BEF633726AA6}" srcOrd="1" destOrd="0" presId="urn:microsoft.com/office/officeart/2005/8/layout/hierarchy2"/>
    <dgm:cxn modelId="{BDF79E6E-B2FB-48FA-B320-79FE27A722DD}" type="presParOf" srcId="{842B0DCA-1501-4576-B905-14653A65D02A}" destId="{B6B51668-61FE-48EB-90EB-07ED1AF9BBE1}" srcOrd="2" destOrd="0" presId="urn:microsoft.com/office/officeart/2005/8/layout/hierarchy2"/>
    <dgm:cxn modelId="{CCFD9688-9F33-46E4-8D55-641B37C13BEE}" type="presParOf" srcId="{B6B51668-61FE-48EB-90EB-07ED1AF9BBE1}" destId="{57D0ABD4-1501-4F35-A508-97FBF7F9FD3D}" srcOrd="0" destOrd="0" presId="urn:microsoft.com/office/officeart/2005/8/layout/hierarchy2"/>
    <dgm:cxn modelId="{C487F0EC-17DE-46B7-A26D-AF4B1AF9DFCD}" type="presParOf" srcId="{842B0DCA-1501-4576-B905-14653A65D02A}" destId="{58A6DDF9-B74E-48F6-9D6C-FEC09197E9C7}" srcOrd="3" destOrd="0" presId="urn:microsoft.com/office/officeart/2005/8/layout/hierarchy2"/>
    <dgm:cxn modelId="{04649E7C-3322-4DA2-97B1-C785095923AF}" type="presParOf" srcId="{58A6DDF9-B74E-48F6-9D6C-FEC09197E9C7}" destId="{811D67CF-88A7-4A19-97DD-B4E8ACA7694C}" srcOrd="0" destOrd="0" presId="urn:microsoft.com/office/officeart/2005/8/layout/hierarchy2"/>
    <dgm:cxn modelId="{E4BC9CFF-0B2C-40F3-97A6-B91CC54C32A7}" type="presParOf" srcId="{58A6DDF9-B74E-48F6-9D6C-FEC09197E9C7}" destId="{ECF295A4-5AD7-4641-B74B-F307017F9A73}" srcOrd="1" destOrd="0" presId="urn:microsoft.com/office/officeart/2005/8/layout/hierarchy2"/>
    <dgm:cxn modelId="{71477AD3-69D3-4A30-B7AC-022DFE04F790}" type="presParOf" srcId="{2A122F24-AFC4-4377-B865-AD45E05BDAAD}" destId="{677B5309-0B62-484D-BC3D-BD01B90AED14}" srcOrd="2" destOrd="0" presId="urn:microsoft.com/office/officeart/2005/8/layout/hierarchy2"/>
    <dgm:cxn modelId="{0CD24A86-3197-44F2-A7D1-AD88F4893491}" type="presParOf" srcId="{677B5309-0B62-484D-BC3D-BD01B90AED14}" destId="{02F50C1B-9A42-4012-A6B5-515968B27FC2}" srcOrd="0" destOrd="0" presId="urn:microsoft.com/office/officeart/2005/8/layout/hierarchy2"/>
    <dgm:cxn modelId="{718BA97E-8AF3-4E85-9527-64D8CC761C4A}" type="presParOf" srcId="{2A122F24-AFC4-4377-B865-AD45E05BDAAD}" destId="{482663C0-3AEB-4EE6-A876-2123D73D409F}" srcOrd="3" destOrd="0" presId="urn:microsoft.com/office/officeart/2005/8/layout/hierarchy2"/>
    <dgm:cxn modelId="{F1BBDD0B-B951-4DFD-8A17-614B79AB854E}" type="presParOf" srcId="{482663C0-3AEB-4EE6-A876-2123D73D409F}" destId="{F9F1863D-7C50-48D9-BD95-62C922872D88}" srcOrd="0" destOrd="0" presId="urn:microsoft.com/office/officeart/2005/8/layout/hierarchy2"/>
    <dgm:cxn modelId="{323A45A3-A24B-46F3-8803-99B98CAD82E5}" type="presParOf" srcId="{482663C0-3AEB-4EE6-A876-2123D73D409F}" destId="{C3BE6ADC-5746-43DA-B5C1-B9AE017DA1A4}" srcOrd="1" destOrd="0" presId="urn:microsoft.com/office/officeart/2005/8/layout/hierarchy2"/>
    <dgm:cxn modelId="{6DD0729F-EA95-4073-BA67-030D69EEBAF7}" type="presParOf" srcId="{52D4069A-E825-476D-A218-25D77B60A89A}" destId="{98873DCB-D566-43DD-8F22-DF55737F3BCE}" srcOrd="2" destOrd="0" presId="urn:microsoft.com/office/officeart/2005/8/layout/hierarchy2"/>
    <dgm:cxn modelId="{2A8FE8E1-AEF7-47C6-90D3-0740946E368A}" type="presParOf" srcId="{98873DCB-D566-43DD-8F22-DF55737F3BCE}" destId="{7F04161C-F9B4-486C-B853-4FA907517C76}" srcOrd="0" destOrd="0" presId="urn:microsoft.com/office/officeart/2005/8/layout/hierarchy2"/>
    <dgm:cxn modelId="{E6207C75-055D-40CA-8514-600D08EABDFC}" type="presParOf" srcId="{52D4069A-E825-476D-A218-25D77B60A89A}" destId="{D7A28068-5214-4BB5-A0C5-7817A03B0B1F}" srcOrd="3" destOrd="0" presId="urn:microsoft.com/office/officeart/2005/8/layout/hierarchy2"/>
    <dgm:cxn modelId="{BC03184D-C5FD-474B-B4FD-82CE641378B6}" type="presParOf" srcId="{D7A28068-5214-4BB5-A0C5-7817A03B0B1F}" destId="{1DB88B2F-EEEA-4D93-A45C-AB19B17A2E27}" srcOrd="0" destOrd="0" presId="urn:microsoft.com/office/officeart/2005/8/layout/hierarchy2"/>
    <dgm:cxn modelId="{3DE976E7-9595-4340-9F99-2837D5D3DF3C}" type="presParOf" srcId="{D7A28068-5214-4BB5-A0C5-7817A03B0B1F}" destId="{7AB7EE52-A7F2-489F-8B6F-201AE7F275F3}" srcOrd="1" destOrd="0" presId="urn:microsoft.com/office/officeart/2005/8/layout/hierarchy2"/>
    <dgm:cxn modelId="{5FB26C85-A4C6-4CE7-BF4A-A557014344D7}" type="presParOf" srcId="{912114C3-DCDE-4547-BC5C-74A98F3234D0}" destId="{45B28129-474F-4146-B520-1141ABA9DF1E}" srcOrd="2" destOrd="0" presId="urn:microsoft.com/office/officeart/2005/8/layout/hierarchy2"/>
    <dgm:cxn modelId="{DDFD5C14-BEA1-4A4B-AB67-32D228713E3D}" type="presParOf" srcId="{45B28129-474F-4146-B520-1141ABA9DF1E}" destId="{F1ACD359-B3D3-4A7D-8163-3FA5C2A47C0B}" srcOrd="0" destOrd="0" presId="urn:microsoft.com/office/officeart/2005/8/layout/hierarchy2"/>
    <dgm:cxn modelId="{019893E7-0556-4E41-9E85-CB1D94DEC86A}" type="presParOf" srcId="{912114C3-DCDE-4547-BC5C-74A98F3234D0}" destId="{E6862A4A-C079-4238-90E3-FE60EC2C7F30}" srcOrd="3" destOrd="0" presId="urn:microsoft.com/office/officeart/2005/8/layout/hierarchy2"/>
    <dgm:cxn modelId="{49A6CFA3-7457-491E-96C0-4BC190C7CE55}" type="presParOf" srcId="{E6862A4A-C079-4238-90E3-FE60EC2C7F30}" destId="{3A649CCC-BD29-4129-804A-7CDD8C5497DF}" srcOrd="0" destOrd="0" presId="urn:microsoft.com/office/officeart/2005/8/layout/hierarchy2"/>
    <dgm:cxn modelId="{74AD0BAF-2366-4A0A-91C1-7578C10975F3}" type="presParOf" srcId="{E6862A4A-C079-4238-90E3-FE60EC2C7F30}" destId="{94F7EF19-85E4-49A4-82CF-CC7120C0F229}" srcOrd="1" destOrd="0" presId="urn:microsoft.com/office/officeart/2005/8/layout/hierarchy2"/>
    <dgm:cxn modelId="{639CE391-B937-4088-87B4-F216CC683F91}" type="presParOf" srcId="{94F7EF19-85E4-49A4-82CF-CC7120C0F229}" destId="{012F5FB4-84BF-4200-BFB3-DA555A915B2B}" srcOrd="0" destOrd="0" presId="urn:microsoft.com/office/officeart/2005/8/layout/hierarchy2"/>
    <dgm:cxn modelId="{1FE99E6C-CD78-4874-BB47-F6B9E87417BC}" type="presParOf" srcId="{012F5FB4-84BF-4200-BFB3-DA555A915B2B}" destId="{BAD960F5-C3FF-4C0C-8D82-3E9A052AA1BF}" srcOrd="0" destOrd="0" presId="urn:microsoft.com/office/officeart/2005/8/layout/hierarchy2"/>
    <dgm:cxn modelId="{76B2B3B7-7A58-43AB-AAE4-CCF6978F5ED3}" type="presParOf" srcId="{94F7EF19-85E4-49A4-82CF-CC7120C0F229}" destId="{607EB301-03FB-4822-941F-687CB4965585}" srcOrd="1" destOrd="0" presId="urn:microsoft.com/office/officeart/2005/8/layout/hierarchy2"/>
    <dgm:cxn modelId="{3B9A3CA1-2287-4963-8BA2-1236A8327032}" type="presParOf" srcId="{607EB301-03FB-4822-941F-687CB4965585}" destId="{6016F3E3-C371-4F53-9E43-4E81FE4F7EDE}" srcOrd="0" destOrd="0" presId="urn:microsoft.com/office/officeart/2005/8/layout/hierarchy2"/>
    <dgm:cxn modelId="{6DC3EEB2-71A3-411D-A8FF-E7A800C3261A}" type="presParOf" srcId="{607EB301-03FB-4822-941F-687CB4965585}" destId="{2FC66B05-E8C6-4BD8-A0EB-35FD8272C945}" srcOrd="1" destOrd="0" presId="urn:microsoft.com/office/officeart/2005/8/layout/hierarchy2"/>
    <dgm:cxn modelId="{EDC38CED-DC69-4822-9F3E-AE3099B7278B}" type="presParOf" srcId="{94F7EF19-85E4-49A4-82CF-CC7120C0F229}" destId="{EE15FE52-07DA-4C9F-8958-8BC869F7CEC5}" srcOrd="2" destOrd="0" presId="urn:microsoft.com/office/officeart/2005/8/layout/hierarchy2"/>
    <dgm:cxn modelId="{2F048807-5277-4534-A3D0-AECDCB5CBF7C}" type="presParOf" srcId="{EE15FE52-07DA-4C9F-8958-8BC869F7CEC5}" destId="{A8174AE8-6E18-4E32-A842-805D2647A769}" srcOrd="0" destOrd="0" presId="urn:microsoft.com/office/officeart/2005/8/layout/hierarchy2"/>
    <dgm:cxn modelId="{F145A98C-FC14-40A6-9CCE-65D5C7FDB747}" type="presParOf" srcId="{94F7EF19-85E4-49A4-82CF-CC7120C0F229}" destId="{C2A6A04B-8DFA-4DCF-9C61-893AEC0BC590}" srcOrd="3" destOrd="0" presId="urn:microsoft.com/office/officeart/2005/8/layout/hierarchy2"/>
    <dgm:cxn modelId="{D78F6524-8583-4E6C-AE0F-7CACA7EC5913}" type="presParOf" srcId="{C2A6A04B-8DFA-4DCF-9C61-893AEC0BC590}" destId="{74A951B3-721B-4321-AC08-36A239687E22}" srcOrd="0" destOrd="0" presId="urn:microsoft.com/office/officeart/2005/8/layout/hierarchy2"/>
    <dgm:cxn modelId="{8B0F4F37-FD51-4282-98A8-45E424512632}" type="presParOf" srcId="{C2A6A04B-8DFA-4DCF-9C61-893AEC0BC590}" destId="{1E961F24-C9D9-4942-BD10-103AA7FB79C2}" srcOrd="1" destOrd="0" presId="urn:microsoft.com/office/officeart/2005/8/layout/hierarchy2"/>
    <dgm:cxn modelId="{6D7008E5-B35F-4C38-A8B4-3FB551B669AD}" type="presParOf" srcId="{912114C3-DCDE-4547-BC5C-74A98F3234D0}" destId="{9BDCBDB7-C455-4EDC-9518-371E14ECE8D0}" srcOrd="4" destOrd="0" presId="urn:microsoft.com/office/officeart/2005/8/layout/hierarchy2"/>
    <dgm:cxn modelId="{2A664CDE-295F-4EE1-B258-57C469964FF9}" type="presParOf" srcId="{9BDCBDB7-C455-4EDC-9518-371E14ECE8D0}" destId="{5529FBA7-4720-4A93-996C-CCF20FA404E8}" srcOrd="0" destOrd="0" presId="urn:microsoft.com/office/officeart/2005/8/layout/hierarchy2"/>
    <dgm:cxn modelId="{E37EAF59-DE69-4577-8527-2A06FD688195}" type="presParOf" srcId="{912114C3-DCDE-4547-BC5C-74A98F3234D0}" destId="{D71A4F20-A5F4-4934-BE3C-CD6E726E7CF2}" srcOrd="5" destOrd="0" presId="urn:microsoft.com/office/officeart/2005/8/layout/hierarchy2"/>
    <dgm:cxn modelId="{618064BF-9499-4068-A3C3-22FC2BA90D06}" type="presParOf" srcId="{D71A4F20-A5F4-4934-BE3C-CD6E726E7CF2}" destId="{38276F93-BB32-42D6-B29B-C3D33BF22118}" srcOrd="0" destOrd="0" presId="urn:microsoft.com/office/officeart/2005/8/layout/hierarchy2"/>
    <dgm:cxn modelId="{79C379A4-22CD-4C43-978B-81C38DA728BF}" type="presParOf" srcId="{D71A4F20-A5F4-4934-BE3C-CD6E726E7CF2}" destId="{924DA99A-A1A8-48D8-9B4C-978E053ED27B}" srcOrd="1" destOrd="0" presId="urn:microsoft.com/office/officeart/2005/8/layout/hierarchy2"/>
    <dgm:cxn modelId="{A1130A13-286B-44B5-B8E3-4C0B52A55422}" type="presParOf" srcId="{924DA99A-A1A8-48D8-9B4C-978E053ED27B}" destId="{1C62ADD5-FDF6-4FCF-A98C-EAA7104A85C6}" srcOrd="0" destOrd="0" presId="urn:microsoft.com/office/officeart/2005/8/layout/hierarchy2"/>
    <dgm:cxn modelId="{56438F89-2040-47DA-B0B7-102EAB352A81}" type="presParOf" srcId="{1C62ADD5-FDF6-4FCF-A98C-EAA7104A85C6}" destId="{E13F9FD5-A856-4F87-8938-DA992D6FE3DC}" srcOrd="0" destOrd="0" presId="urn:microsoft.com/office/officeart/2005/8/layout/hierarchy2"/>
    <dgm:cxn modelId="{4C0A645B-6442-49CA-9AE1-2FFD7084B6B8}" type="presParOf" srcId="{924DA99A-A1A8-48D8-9B4C-978E053ED27B}" destId="{94AA4503-F5FD-43F2-BB80-54E1A9B78098}" srcOrd="1" destOrd="0" presId="urn:microsoft.com/office/officeart/2005/8/layout/hierarchy2"/>
    <dgm:cxn modelId="{1F0153CF-6D8C-4231-A337-CFE17B9462C5}" type="presParOf" srcId="{94AA4503-F5FD-43F2-BB80-54E1A9B78098}" destId="{EF6D2A4B-E1CA-4428-A8A1-4141449D23B0}" srcOrd="0" destOrd="0" presId="urn:microsoft.com/office/officeart/2005/8/layout/hierarchy2"/>
    <dgm:cxn modelId="{386A0B32-6CB3-4781-BD49-A8B5BC18B48F}" type="presParOf" srcId="{94AA4503-F5FD-43F2-BB80-54E1A9B78098}" destId="{94CB5BA7-FAE7-434D-A194-1F41B8FAD4F8}" srcOrd="1" destOrd="0" presId="urn:microsoft.com/office/officeart/2005/8/layout/hierarchy2"/>
    <dgm:cxn modelId="{11E0EE8B-092B-49C8-BE58-0EBC2BD91920}" type="presParOf" srcId="{924DA99A-A1A8-48D8-9B4C-978E053ED27B}" destId="{7C9791BB-976B-4D30-A821-820C3379E700}" srcOrd="2" destOrd="0" presId="urn:microsoft.com/office/officeart/2005/8/layout/hierarchy2"/>
    <dgm:cxn modelId="{2B54449F-3E6B-49D8-93EB-965D89361BE7}" type="presParOf" srcId="{7C9791BB-976B-4D30-A821-820C3379E700}" destId="{1E66166A-A385-4505-8B73-1DBFF2E64B8A}" srcOrd="0" destOrd="0" presId="urn:microsoft.com/office/officeart/2005/8/layout/hierarchy2"/>
    <dgm:cxn modelId="{9AE79133-8029-4117-96E5-6C1D8173EEBC}" type="presParOf" srcId="{924DA99A-A1A8-48D8-9B4C-978E053ED27B}" destId="{ECC9CFF5-F426-4F47-B7E4-9F1FC5486967}" srcOrd="3" destOrd="0" presId="urn:microsoft.com/office/officeart/2005/8/layout/hierarchy2"/>
    <dgm:cxn modelId="{54DB3161-3EC1-42CD-86F8-7C0F4FF46D8C}" type="presParOf" srcId="{ECC9CFF5-F426-4F47-B7E4-9F1FC5486967}" destId="{87EF620A-35A7-4650-823E-D3651DC820C9}" srcOrd="0" destOrd="0" presId="urn:microsoft.com/office/officeart/2005/8/layout/hierarchy2"/>
    <dgm:cxn modelId="{8BA88F85-152F-4503-94DC-D44D065098B4}" type="presParOf" srcId="{ECC9CFF5-F426-4F47-B7E4-9F1FC5486967}" destId="{C86D76CE-4936-4D2F-B47A-1D5FAB4B5CD7}" srcOrd="1" destOrd="0" presId="urn:microsoft.com/office/officeart/2005/8/layout/hierarchy2"/>
    <dgm:cxn modelId="{48C6715F-CD70-4969-A1E4-B91595E78547}" type="presParOf" srcId="{912114C3-DCDE-4547-BC5C-74A98F3234D0}" destId="{AE5FA753-338F-42D8-856B-B6A422B56C5B}" srcOrd="6" destOrd="0" presId="urn:microsoft.com/office/officeart/2005/8/layout/hierarchy2"/>
    <dgm:cxn modelId="{428B6127-2106-440A-9D28-667587B9B335}" type="presParOf" srcId="{AE5FA753-338F-42D8-856B-B6A422B56C5B}" destId="{43BE8C24-EA49-4A88-B58B-05F576DF2446}" srcOrd="0" destOrd="0" presId="urn:microsoft.com/office/officeart/2005/8/layout/hierarchy2"/>
    <dgm:cxn modelId="{F49E32AD-7C03-4A0F-A82D-B5CE5B11EAB3}" type="presParOf" srcId="{912114C3-DCDE-4547-BC5C-74A98F3234D0}" destId="{04CFC597-1DD6-44C8-8E34-05BB793E9ABD}" srcOrd="7" destOrd="0" presId="urn:microsoft.com/office/officeart/2005/8/layout/hierarchy2"/>
    <dgm:cxn modelId="{E94B0E8C-DBDC-4FCE-BF8C-17930E6F34A1}" type="presParOf" srcId="{04CFC597-1DD6-44C8-8E34-05BB793E9ABD}" destId="{38475E17-4992-4F61-8309-22862BBFEEB7}" srcOrd="0" destOrd="0" presId="urn:microsoft.com/office/officeart/2005/8/layout/hierarchy2"/>
    <dgm:cxn modelId="{ACAD7D3F-6A14-479E-B146-AD01C701FBF4}" type="presParOf" srcId="{04CFC597-1DD6-44C8-8E34-05BB793E9ABD}" destId="{2B4C9AFD-0112-41F8-BB94-769C4B683452}" srcOrd="1" destOrd="0" presId="urn:microsoft.com/office/officeart/2005/8/layout/hierarchy2"/>
    <dgm:cxn modelId="{4C399B6D-8679-4D15-92A5-9BEAF568BE6F}" type="presParOf" srcId="{2B4C9AFD-0112-41F8-BB94-769C4B683452}" destId="{A2F0C86D-1C65-47E2-856C-E3910CA161AA}" srcOrd="0" destOrd="0" presId="urn:microsoft.com/office/officeart/2005/8/layout/hierarchy2"/>
    <dgm:cxn modelId="{364512F9-88F7-4AE3-B2A2-CC8E136FAA07}" type="presParOf" srcId="{A2F0C86D-1C65-47E2-856C-E3910CA161AA}" destId="{517C85C8-580F-4B90-ABBA-1B41E9EBED7A}" srcOrd="0" destOrd="0" presId="urn:microsoft.com/office/officeart/2005/8/layout/hierarchy2"/>
    <dgm:cxn modelId="{1E48E338-D33C-43E7-8F8C-6777EEB8E5CE}" type="presParOf" srcId="{2B4C9AFD-0112-41F8-BB94-769C4B683452}" destId="{1E0F1900-6D3F-4297-A23E-F532A3AF79F6}" srcOrd="1" destOrd="0" presId="urn:microsoft.com/office/officeart/2005/8/layout/hierarchy2"/>
    <dgm:cxn modelId="{37940D36-4670-499B-9A42-61A4C55F45EC}" type="presParOf" srcId="{1E0F1900-6D3F-4297-A23E-F532A3AF79F6}" destId="{1B3403FC-2E67-49C1-B75D-DDBE9F6B4794}" srcOrd="0" destOrd="0" presId="urn:microsoft.com/office/officeart/2005/8/layout/hierarchy2"/>
    <dgm:cxn modelId="{82043082-2608-47EE-87B3-CD753AC40140}" type="presParOf" srcId="{1E0F1900-6D3F-4297-A23E-F532A3AF79F6}" destId="{3A0E2F3A-97C4-40C1-B153-234D351E279B}" srcOrd="1" destOrd="0" presId="urn:microsoft.com/office/officeart/2005/8/layout/hierarchy2"/>
    <dgm:cxn modelId="{054C2403-4921-438A-83F8-6FD92FC15071}" type="presParOf" srcId="{2B4C9AFD-0112-41F8-BB94-769C4B683452}" destId="{46107E14-11F5-4469-9A2B-85F7D67EF3F0}" srcOrd="2" destOrd="0" presId="urn:microsoft.com/office/officeart/2005/8/layout/hierarchy2"/>
    <dgm:cxn modelId="{A9312435-F48A-47C9-B414-2263262D1F67}" type="presParOf" srcId="{46107E14-11F5-4469-9A2B-85F7D67EF3F0}" destId="{96DB3E95-A5C1-4E86-89E1-181DA17E55EE}" srcOrd="0" destOrd="0" presId="urn:microsoft.com/office/officeart/2005/8/layout/hierarchy2"/>
    <dgm:cxn modelId="{D27E2CA3-BE34-4FBB-B34A-AAC135983E61}" type="presParOf" srcId="{2B4C9AFD-0112-41F8-BB94-769C4B683452}" destId="{2A3190F1-1C22-466B-AD9B-4CB838EE4645}" srcOrd="3" destOrd="0" presId="urn:microsoft.com/office/officeart/2005/8/layout/hierarchy2"/>
    <dgm:cxn modelId="{E1BAE69B-A312-4098-9FFF-52C503B9C804}" type="presParOf" srcId="{2A3190F1-1C22-466B-AD9B-4CB838EE4645}" destId="{C1E3062A-C907-40A0-B4EE-1E1965662201}" srcOrd="0" destOrd="0" presId="urn:microsoft.com/office/officeart/2005/8/layout/hierarchy2"/>
    <dgm:cxn modelId="{CD13308E-4CB5-4784-AE95-1C030AB79F5C}" type="presParOf" srcId="{2A3190F1-1C22-466B-AD9B-4CB838EE4645}" destId="{088CADBD-FBF0-4BF0-A74B-54A6604CB205}" srcOrd="1" destOrd="0" presId="urn:microsoft.com/office/officeart/2005/8/layout/hierarchy2"/>
    <dgm:cxn modelId="{FF0F8947-B225-47BC-9B3A-D4A1CC0C8770}" type="presParOf" srcId="{964F9F59-B9BB-47D3-BBA0-31F5A1925747}" destId="{571930D8-FD74-4A7F-99E3-E9C251602416}" srcOrd="2" destOrd="0" presId="urn:microsoft.com/office/officeart/2005/8/layout/hierarchy2"/>
    <dgm:cxn modelId="{A3C4F1BC-0A2B-4CF5-9743-2303FF846E4A}" type="presParOf" srcId="{571930D8-FD74-4A7F-99E3-E9C251602416}" destId="{0FB49771-A98E-4C1A-8A43-2EFD6815D0A9}" srcOrd="0" destOrd="0" presId="urn:microsoft.com/office/officeart/2005/8/layout/hierarchy2"/>
    <dgm:cxn modelId="{12A0F956-64F0-46EF-909E-9A503CE7D0A8}" type="presParOf" srcId="{964F9F59-B9BB-47D3-BBA0-31F5A1925747}" destId="{03F8AA90-404B-4AD5-AD87-89A40226AD27}" srcOrd="3" destOrd="0" presId="urn:microsoft.com/office/officeart/2005/8/layout/hierarchy2"/>
    <dgm:cxn modelId="{046FEAD2-0928-4602-8DF6-0885EC332654}" type="presParOf" srcId="{03F8AA90-404B-4AD5-AD87-89A40226AD27}" destId="{5A8215E8-1AE4-4B48-AD12-7F7420F5FE7F}" srcOrd="0" destOrd="0" presId="urn:microsoft.com/office/officeart/2005/8/layout/hierarchy2"/>
    <dgm:cxn modelId="{A75807B5-9550-4C13-9BD9-BCB5AB7BCE17}" type="presParOf" srcId="{03F8AA90-404B-4AD5-AD87-89A40226AD27}" destId="{15D241AA-A0DE-478C-802D-A5EB5D7E5743}" srcOrd="1" destOrd="0" presId="urn:microsoft.com/office/officeart/2005/8/layout/hierarchy2"/>
    <dgm:cxn modelId="{62025617-0C57-4F90-A9DE-80F3A252EB8A}" type="presParOf" srcId="{964F9F59-B9BB-47D3-BBA0-31F5A1925747}" destId="{DC6AC2BE-2DD4-4CAE-803A-8A3EFE444E14}" srcOrd="4" destOrd="0" presId="urn:microsoft.com/office/officeart/2005/8/layout/hierarchy2"/>
    <dgm:cxn modelId="{72EC308C-40B6-446E-83D6-762DB3672D32}" type="presParOf" srcId="{DC6AC2BE-2DD4-4CAE-803A-8A3EFE444E14}" destId="{27BE45CB-15A5-4571-9163-1C467A0293D0}" srcOrd="0" destOrd="0" presId="urn:microsoft.com/office/officeart/2005/8/layout/hierarchy2"/>
    <dgm:cxn modelId="{E2102C08-2F5D-462F-9BA8-C47ECAF84C6F}" type="presParOf" srcId="{964F9F59-B9BB-47D3-BBA0-31F5A1925747}" destId="{3C068632-7C3C-4C47-924E-5DE7A48CD23A}" srcOrd="5" destOrd="0" presId="urn:microsoft.com/office/officeart/2005/8/layout/hierarchy2"/>
    <dgm:cxn modelId="{3AB754AD-2149-4DEB-8F83-E22B89DFFE70}" type="presParOf" srcId="{3C068632-7C3C-4C47-924E-5DE7A48CD23A}" destId="{B573AFA5-A3BB-42CF-B676-BF431824487C}" srcOrd="0" destOrd="0" presId="urn:microsoft.com/office/officeart/2005/8/layout/hierarchy2"/>
    <dgm:cxn modelId="{FA13470E-FE8B-40F7-A38F-525BE789A409}" type="presParOf" srcId="{3C068632-7C3C-4C47-924E-5DE7A48CD23A}" destId="{D1ACD12E-A6F6-4A81-8A78-4A603805821F}" srcOrd="1" destOrd="0" presId="urn:microsoft.com/office/officeart/2005/8/layout/hierarchy2"/>
    <dgm:cxn modelId="{A3536451-9F75-4216-9867-9CC1795B01E9}" type="presParOf" srcId="{964F9F59-B9BB-47D3-BBA0-31F5A1925747}" destId="{88E5CEE1-419F-495A-8CDA-F9A616F287C3}" srcOrd="6" destOrd="0" presId="urn:microsoft.com/office/officeart/2005/8/layout/hierarchy2"/>
    <dgm:cxn modelId="{FE94DC41-7582-4B8D-923D-52249BBA9131}" type="presParOf" srcId="{88E5CEE1-419F-495A-8CDA-F9A616F287C3}" destId="{3D5DD915-6CBC-4931-8B10-D626262165DE}" srcOrd="0" destOrd="0" presId="urn:microsoft.com/office/officeart/2005/8/layout/hierarchy2"/>
    <dgm:cxn modelId="{7A424599-B85F-454E-A9D1-4DC302789EC8}" type="presParOf" srcId="{964F9F59-B9BB-47D3-BBA0-31F5A1925747}" destId="{2B607BF5-F36C-416C-B85D-67D9A621D0C6}" srcOrd="7" destOrd="0" presId="urn:microsoft.com/office/officeart/2005/8/layout/hierarchy2"/>
    <dgm:cxn modelId="{E315680F-2B8C-4BC3-BCC1-D75AF356D98C}" type="presParOf" srcId="{2B607BF5-F36C-416C-B85D-67D9A621D0C6}" destId="{FFAC8BEC-7ADC-4D4B-8264-93CAD63FE643}" srcOrd="0" destOrd="0" presId="urn:microsoft.com/office/officeart/2005/8/layout/hierarchy2"/>
    <dgm:cxn modelId="{A801C742-3C35-4BE1-9D41-04D51CCB0C54}" type="presParOf" srcId="{2B607BF5-F36C-416C-B85D-67D9A621D0C6}" destId="{667D1DF4-AB10-4EA7-968D-8C68CF2C6740}" srcOrd="1" destOrd="0" presId="urn:microsoft.com/office/officeart/2005/8/layout/hierarchy2"/>
    <dgm:cxn modelId="{29B2DF8E-322C-409E-8D73-08D9B60116C0}" type="presParOf" srcId="{964F9F59-B9BB-47D3-BBA0-31F5A1925747}" destId="{4AE05853-140A-44F1-8CCE-EA53AB287C0D}" srcOrd="8" destOrd="0" presId="urn:microsoft.com/office/officeart/2005/8/layout/hierarchy2"/>
    <dgm:cxn modelId="{7170340F-7D09-4CC3-BDF7-E769B78D2376}" type="presParOf" srcId="{4AE05853-140A-44F1-8CCE-EA53AB287C0D}" destId="{9AFEDD8B-7A51-4DED-9395-9C25C79DDA40}" srcOrd="0" destOrd="0" presId="urn:microsoft.com/office/officeart/2005/8/layout/hierarchy2"/>
    <dgm:cxn modelId="{4ADADECF-B9A7-4DBD-9D49-E70C2B8433DE}" type="presParOf" srcId="{964F9F59-B9BB-47D3-BBA0-31F5A1925747}" destId="{BC811F19-C64B-4FCF-B272-88C1A4F14B92}" srcOrd="9" destOrd="0" presId="urn:microsoft.com/office/officeart/2005/8/layout/hierarchy2"/>
    <dgm:cxn modelId="{69BB4929-BEDC-4B24-B0FC-20588BE04E5B}" type="presParOf" srcId="{BC811F19-C64B-4FCF-B272-88C1A4F14B92}" destId="{33BEA487-DE83-4021-9D72-B8D7DE3AA391}" srcOrd="0" destOrd="0" presId="urn:microsoft.com/office/officeart/2005/8/layout/hierarchy2"/>
    <dgm:cxn modelId="{878A2ADD-00E9-42AF-8058-E286320C4F7A}" type="presParOf" srcId="{BC811F19-C64B-4FCF-B272-88C1A4F14B92}" destId="{D52E87A1-EDC2-49A4-99D8-224F5BC5B8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408CE-4B51-4286-B4A6-9158231349F4}">
      <dsp:nvSpPr>
        <dsp:cNvPr id="0" name=""/>
        <dsp:cNvSpPr/>
      </dsp:nvSpPr>
      <dsp:spPr>
        <a:xfrm>
          <a:off x="1132998" y="4046293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Failure reason?</a:t>
          </a:r>
        </a:p>
      </dsp:txBody>
      <dsp:txXfrm>
        <a:off x="1148848" y="4062143"/>
        <a:ext cx="1050634" cy="509467"/>
      </dsp:txXfrm>
    </dsp:sp>
    <dsp:sp modelId="{30F24482-72D5-435A-9D92-1C832C488A7F}">
      <dsp:nvSpPr>
        <dsp:cNvPr id="0" name=""/>
        <dsp:cNvSpPr/>
      </dsp:nvSpPr>
      <dsp:spPr>
        <a:xfrm rot="17350740">
          <a:off x="1772885" y="3686185"/>
          <a:ext cx="131782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317828" y="8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2398854" y="3661589"/>
        <a:ext cx="65891" cy="65891"/>
      </dsp:txXfrm>
    </dsp:sp>
    <dsp:sp modelId="{8FFD00B5-8F51-484D-B03C-490C30DF764E}">
      <dsp:nvSpPr>
        <dsp:cNvPr id="0" name=""/>
        <dsp:cNvSpPr/>
      </dsp:nvSpPr>
      <dsp:spPr>
        <a:xfrm>
          <a:off x="2648266" y="2801608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Engine </a:t>
          </a:r>
        </a:p>
      </dsp:txBody>
      <dsp:txXfrm>
        <a:off x="2664116" y="2817458"/>
        <a:ext cx="1050634" cy="509467"/>
      </dsp:txXfrm>
    </dsp:sp>
    <dsp:sp modelId="{EC46687F-8AF0-42A0-ABC6-DACD026C6972}">
      <dsp:nvSpPr>
        <dsp:cNvPr id="0" name=""/>
        <dsp:cNvSpPr/>
      </dsp:nvSpPr>
      <dsp:spPr>
        <a:xfrm rot="16983315">
          <a:off x="2988785" y="2130329"/>
          <a:ext cx="191656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916565" y="83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/>
        </a:p>
      </dsp:txBody>
      <dsp:txXfrm>
        <a:off x="3899154" y="2090764"/>
        <a:ext cx="95828" cy="95828"/>
      </dsp:txXfrm>
    </dsp:sp>
    <dsp:sp modelId="{1988FD1B-FAD9-468B-B0F6-D6AD8D779E8F}">
      <dsp:nvSpPr>
        <dsp:cNvPr id="0" name=""/>
        <dsp:cNvSpPr/>
      </dsp:nvSpPr>
      <dsp:spPr>
        <a:xfrm>
          <a:off x="4163535" y="934581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Compressor </a:t>
          </a:r>
        </a:p>
      </dsp:txBody>
      <dsp:txXfrm>
        <a:off x="4179385" y="950431"/>
        <a:ext cx="1050634" cy="509467"/>
      </dsp:txXfrm>
    </dsp:sp>
    <dsp:sp modelId="{24ECBCCA-6991-4587-9BCC-4EF1CD921FE6}">
      <dsp:nvSpPr>
        <dsp:cNvPr id="0" name=""/>
        <dsp:cNvSpPr/>
      </dsp:nvSpPr>
      <dsp:spPr>
        <a:xfrm rot="19457599">
          <a:off x="5195757" y="1041230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1036250"/>
        <a:ext cx="26657" cy="26657"/>
      </dsp:txXfrm>
    </dsp:sp>
    <dsp:sp modelId="{BDB71A08-160E-4916-AA6E-05E147A52287}">
      <dsp:nvSpPr>
        <dsp:cNvPr id="0" name=""/>
        <dsp:cNvSpPr/>
      </dsp:nvSpPr>
      <dsp:spPr>
        <a:xfrm>
          <a:off x="5678803" y="623410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Blades broken?</a:t>
          </a:r>
        </a:p>
      </dsp:txBody>
      <dsp:txXfrm>
        <a:off x="5694653" y="639260"/>
        <a:ext cx="1050634" cy="509467"/>
      </dsp:txXfrm>
    </dsp:sp>
    <dsp:sp modelId="{6FFA94A1-C3AB-4B9C-A8E8-C7B59FAB5DAF}">
      <dsp:nvSpPr>
        <dsp:cNvPr id="0" name=""/>
        <dsp:cNvSpPr/>
      </dsp:nvSpPr>
      <dsp:spPr>
        <a:xfrm rot="19457599">
          <a:off x="6711025" y="730058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964276" y="725079"/>
        <a:ext cx="26657" cy="26657"/>
      </dsp:txXfrm>
    </dsp:sp>
    <dsp:sp modelId="{E8FB2D43-1163-456B-AAA3-9F87C8B0BC9A}">
      <dsp:nvSpPr>
        <dsp:cNvPr id="0" name=""/>
        <dsp:cNvSpPr/>
      </dsp:nvSpPr>
      <dsp:spPr>
        <a:xfrm>
          <a:off x="7194072" y="312239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Does shaft rotate?</a:t>
          </a:r>
        </a:p>
      </dsp:txBody>
      <dsp:txXfrm>
        <a:off x="7209922" y="328089"/>
        <a:ext cx="1050634" cy="509467"/>
      </dsp:txXfrm>
    </dsp:sp>
    <dsp:sp modelId="{45C2A9B6-57CB-427D-AB12-16CFB06417AF}">
      <dsp:nvSpPr>
        <dsp:cNvPr id="0" name=""/>
        <dsp:cNvSpPr/>
      </dsp:nvSpPr>
      <dsp:spPr>
        <a:xfrm rot="19457599">
          <a:off x="8226294" y="418887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8479544" y="413908"/>
        <a:ext cx="26657" cy="26657"/>
      </dsp:txXfrm>
    </dsp:sp>
    <dsp:sp modelId="{7661956B-F76D-42EF-AB4D-6E1AE4A75AA0}">
      <dsp:nvSpPr>
        <dsp:cNvPr id="0" name=""/>
        <dsp:cNvSpPr/>
      </dsp:nvSpPr>
      <dsp:spPr>
        <a:xfrm>
          <a:off x="8709340" y="1068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8725190" y="16918"/>
        <a:ext cx="1050634" cy="509467"/>
      </dsp:txXfrm>
    </dsp:sp>
    <dsp:sp modelId="{B6B51668-61FE-48EB-90EB-07ED1AF9BBE1}">
      <dsp:nvSpPr>
        <dsp:cNvPr id="0" name=""/>
        <dsp:cNvSpPr/>
      </dsp:nvSpPr>
      <dsp:spPr>
        <a:xfrm rot="2142401">
          <a:off x="8226294" y="730058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8479544" y="725079"/>
        <a:ext cx="26657" cy="26657"/>
      </dsp:txXfrm>
    </dsp:sp>
    <dsp:sp modelId="{811D67CF-88A7-4A19-97DD-B4E8ACA7694C}">
      <dsp:nvSpPr>
        <dsp:cNvPr id="0" name=""/>
        <dsp:cNvSpPr/>
      </dsp:nvSpPr>
      <dsp:spPr>
        <a:xfrm>
          <a:off x="8709340" y="623410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 </a:t>
          </a:r>
        </a:p>
      </dsp:txBody>
      <dsp:txXfrm>
        <a:off x="8725190" y="639260"/>
        <a:ext cx="1050634" cy="509467"/>
      </dsp:txXfrm>
    </dsp:sp>
    <dsp:sp modelId="{677B5309-0B62-484D-BC3D-BD01B90AED14}">
      <dsp:nvSpPr>
        <dsp:cNvPr id="0" name=""/>
        <dsp:cNvSpPr/>
      </dsp:nvSpPr>
      <dsp:spPr>
        <a:xfrm rot="2142401">
          <a:off x="6711025" y="1041230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6964276" y="1036250"/>
        <a:ext cx="26657" cy="26657"/>
      </dsp:txXfrm>
    </dsp:sp>
    <dsp:sp modelId="{F9F1863D-7C50-48D9-BD95-62C922872D88}">
      <dsp:nvSpPr>
        <dsp:cNvPr id="0" name=""/>
        <dsp:cNvSpPr/>
      </dsp:nvSpPr>
      <dsp:spPr>
        <a:xfrm>
          <a:off x="7194072" y="934581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 Blade is cracked? </a:t>
          </a:r>
        </a:p>
      </dsp:txBody>
      <dsp:txXfrm>
        <a:off x="7209922" y="950431"/>
        <a:ext cx="1050634" cy="509467"/>
      </dsp:txXfrm>
    </dsp:sp>
    <dsp:sp modelId="{98873DCB-D566-43DD-8F22-DF55737F3BCE}">
      <dsp:nvSpPr>
        <dsp:cNvPr id="0" name=""/>
        <dsp:cNvSpPr/>
      </dsp:nvSpPr>
      <dsp:spPr>
        <a:xfrm rot="2142401">
          <a:off x="5195757" y="1352401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1347421"/>
        <a:ext cx="26657" cy="26657"/>
      </dsp:txXfrm>
    </dsp:sp>
    <dsp:sp modelId="{1DB88B2F-EEEA-4D93-A45C-AB19B17A2E27}">
      <dsp:nvSpPr>
        <dsp:cNvPr id="0" name=""/>
        <dsp:cNvSpPr/>
      </dsp:nvSpPr>
      <dsp:spPr>
        <a:xfrm>
          <a:off x="5678803" y="1245752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Heater malfucntion </a:t>
          </a:r>
        </a:p>
      </dsp:txBody>
      <dsp:txXfrm>
        <a:off x="5694653" y="1261602"/>
        <a:ext cx="1050634" cy="509467"/>
      </dsp:txXfrm>
    </dsp:sp>
    <dsp:sp modelId="{45B28129-474F-4146-B520-1141ABA9DF1E}">
      <dsp:nvSpPr>
        <dsp:cNvPr id="0" name=""/>
        <dsp:cNvSpPr/>
      </dsp:nvSpPr>
      <dsp:spPr>
        <a:xfrm rot="18289469">
          <a:off x="3568009" y="2752671"/>
          <a:ext cx="75811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58117" y="83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928115" y="2742068"/>
        <a:ext cx="37905" cy="37905"/>
      </dsp:txXfrm>
    </dsp:sp>
    <dsp:sp modelId="{3A649CCC-BD29-4129-804A-7CDD8C5497DF}">
      <dsp:nvSpPr>
        <dsp:cNvPr id="0" name=""/>
        <dsp:cNvSpPr/>
      </dsp:nvSpPr>
      <dsp:spPr>
        <a:xfrm>
          <a:off x="4163535" y="2179266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Turbine </a:t>
          </a:r>
        </a:p>
      </dsp:txBody>
      <dsp:txXfrm>
        <a:off x="4179385" y="2195116"/>
        <a:ext cx="1050634" cy="509467"/>
      </dsp:txXfrm>
    </dsp:sp>
    <dsp:sp modelId="{012F5FB4-84BF-4200-BFB3-DA555A915B2B}">
      <dsp:nvSpPr>
        <dsp:cNvPr id="0" name=""/>
        <dsp:cNvSpPr/>
      </dsp:nvSpPr>
      <dsp:spPr>
        <a:xfrm rot="19457599">
          <a:off x="5195757" y="2285914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2280935"/>
        <a:ext cx="26657" cy="26657"/>
      </dsp:txXfrm>
    </dsp:sp>
    <dsp:sp modelId="{6016F3E3-C371-4F53-9E43-4E81FE4F7EDE}">
      <dsp:nvSpPr>
        <dsp:cNvPr id="0" name=""/>
        <dsp:cNvSpPr/>
      </dsp:nvSpPr>
      <dsp:spPr>
        <a:xfrm>
          <a:off x="5678803" y="1868095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5694653" y="1883945"/>
        <a:ext cx="1050634" cy="509467"/>
      </dsp:txXfrm>
    </dsp:sp>
    <dsp:sp modelId="{EE15FE52-07DA-4C9F-8958-8BC869F7CEC5}">
      <dsp:nvSpPr>
        <dsp:cNvPr id="0" name=""/>
        <dsp:cNvSpPr/>
      </dsp:nvSpPr>
      <dsp:spPr>
        <a:xfrm rot="2142401">
          <a:off x="5195757" y="2597086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2592106"/>
        <a:ext cx="26657" cy="26657"/>
      </dsp:txXfrm>
    </dsp:sp>
    <dsp:sp modelId="{74A951B3-721B-4321-AC08-36A239687E22}">
      <dsp:nvSpPr>
        <dsp:cNvPr id="0" name=""/>
        <dsp:cNvSpPr/>
      </dsp:nvSpPr>
      <dsp:spPr>
        <a:xfrm>
          <a:off x="5678803" y="2490437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5694653" y="2506287"/>
        <a:ext cx="1050634" cy="509467"/>
      </dsp:txXfrm>
    </dsp:sp>
    <dsp:sp modelId="{9BDCBDB7-C455-4EDC-9518-371E14ECE8D0}">
      <dsp:nvSpPr>
        <dsp:cNvPr id="0" name=""/>
        <dsp:cNvSpPr/>
      </dsp:nvSpPr>
      <dsp:spPr>
        <a:xfrm rot="3310531">
          <a:off x="3568009" y="3375014"/>
          <a:ext cx="75811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58117" y="83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3928115" y="3364410"/>
        <a:ext cx="37905" cy="37905"/>
      </dsp:txXfrm>
    </dsp:sp>
    <dsp:sp modelId="{38276F93-BB32-42D6-B29B-C3D33BF22118}">
      <dsp:nvSpPr>
        <dsp:cNvPr id="0" name=""/>
        <dsp:cNvSpPr/>
      </dsp:nvSpPr>
      <dsp:spPr>
        <a:xfrm>
          <a:off x="4163535" y="3423951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controlller</a:t>
          </a:r>
        </a:p>
      </dsp:txBody>
      <dsp:txXfrm>
        <a:off x="4179385" y="3439801"/>
        <a:ext cx="1050634" cy="509467"/>
      </dsp:txXfrm>
    </dsp:sp>
    <dsp:sp modelId="{1C62ADD5-FDF6-4FCF-A98C-EAA7104A85C6}">
      <dsp:nvSpPr>
        <dsp:cNvPr id="0" name=""/>
        <dsp:cNvSpPr/>
      </dsp:nvSpPr>
      <dsp:spPr>
        <a:xfrm rot="19457599">
          <a:off x="5195757" y="3530599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3525620"/>
        <a:ext cx="26657" cy="26657"/>
      </dsp:txXfrm>
    </dsp:sp>
    <dsp:sp modelId="{EF6D2A4B-E1CA-4428-A8A1-4141449D23B0}">
      <dsp:nvSpPr>
        <dsp:cNvPr id="0" name=""/>
        <dsp:cNvSpPr/>
      </dsp:nvSpPr>
      <dsp:spPr>
        <a:xfrm>
          <a:off x="5678803" y="3112780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5694653" y="3128630"/>
        <a:ext cx="1050634" cy="509467"/>
      </dsp:txXfrm>
    </dsp:sp>
    <dsp:sp modelId="{7C9791BB-976B-4D30-A821-820C3379E700}">
      <dsp:nvSpPr>
        <dsp:cNvPr id="0" name=""/>
        <dsp:cNvSpPr/>
      </dsp:nvSpPr>
      <dsp:spPr>
        <a:xfrm rot="2142401">
          <a:off x="5195757" y="3841771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3836791"/>
        <a:ext cx="26657" cy="26657"/>
      </dsp:txXfrm>
    </dsp:sp>
    <dsp:sp modelId="{87EF620A-35A7-4650-823E-D3651DC820C9}">
      <dsp:nvSpPr>
        <dsp:cNvPr id="0" name=""/>
        <dsp:cNvSpPr/>
      </dsp:nvSpPr>
      <dsp:spPr>
        <a:xfrm>
          <a:off x="5678803" y="3735122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 </a:t>
          </a:r>
        </a:p>
      </dsp:txBody>
      <dsp:txXfrm>
        <a:off x="5694653" y="3750972"/>
        <a:ext cx="1050634" cy="509467"/>
      </dsp:txXfrm>
    </dsp:sp>
    <dsp:sp modelId="{AE5FA753-338F-42D8-856B-B6A422B56C5B}">
      <dsp:nvSpPr>
        <dsp:cNvPr id="0" name=""/>
        <dsp:cNvSpPr/>
      </dsp:nvSpPr>
      <dsp:spPr>
        <a:xfrm rot="4616685">
          <a:off x="2988785" y="3997356"/>
          <a:ext cx="1916565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916565" y="834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0" kern="1200"/>
        </a:p>
      </dsp:txBody>
      <dsp:txXfrm>
        <a:off x="3899154" y="3957792"/>
        <a:ext cx="95828" cy="95828"/>
      </dsp:txXfrm>
    </dsp:sp>
    <dsp:sp modelId="{38475E17-4992-4F61-8309-22862BBFEEB7}">
      <dsp:nvSpPr>
        <dsp:cNvPr id="0" name=""/>
        <dsp:cNvSpPr/>
      </dsp:nvSpPr>
      <dsp:spPr>
        <a:xfrm>
          <a:off x="4163535" y="4668636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4179385" y="4684486"/>
        <a:ext cx="1050634" cy="509467"/>
      </dsp:txXfrm>
    </dsp:sp>
    <dsp:sp modelId="{A2F0C86D-1C65-47E2-856C-E3910CA161AA}">
      <dsp:nvSpPr>
        <dsp:cNvPr id="0" name=""/>
        <dsp:cNvSpPr/>
      </dsp:nvSpPr>
      <dsp:spPr>
        <a:xfrm rot="19457599">
          <a:off x="5195757" y="4775284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4770305"/>
        <a:ext cx="26657" cy="26657"/>
      </dsp:txXfrm>
    </dsp:sp>
    <dsp:sp modelId="{1B3403FC-2E67-49C1-B75D-DDBE9F6B4794}">
      <dsp:nvSpPr>
        <dsp:cNvPr id="0" name=""/>
        <dsp:cNvSpPr/>
      </dsp:nvSpPr>
      <dsp:spPr>
        <a:xfrm>
          <a:off x="5678803" y="4357464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5694653" y="4373314"/>
        <a:ext cx="1050634" cy="509467"/>
      </dsp:txXfrm>
    </dsp:sp>
    <dsp:sp modelId="{46107E14-11F5-4469-9A2B-85F7D67EF3F0}">
      <dsp:nvSpPr>
        <dsp:cNvPr id="0" name=""/>
        <dsp:cNvSpPr/>
      </dsp:nvSpPr>
      <dsp:spPr>
        <a:xfrm rot="2142401">
          <a:off x="5195757" y="5086455"/>
          <a:ext cx="533159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533159" y="834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5449008" y="5081476"/>
        <a:ext cx="26657" cy="26657"/>
      </dsp:txXfrm>
    </dsp:sp>
    <dsp:sp modelId="{C1E3062A-C907-40A0-B4EE-1E1965662201}">
      <dsp:nvSpPr>
        <dsp:cNvPr id="0" name=""/>
        <dsp:cNvSpPr/>
      </dsp:nvSpPr>
      <dsp:spPr>
        <a:xfrm>
          <a:off x="5678803" y="4979807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...</a:t>
          </a:r>
        </a:p>
      </dsp:txBody>
      <dsp:txXfrm>
        <a:off x="5694653" y="4995657"/>
        <a:ext cx="1050634" cy="509467"/>
      </dsp:txXfrm>
    </dsp:sp>
    <dsp:sp modelId="{571930D8-FD74-4A7F-99E3-E9C251602416}">
      <dsp:nvSpPr>
        <dsp:cNvPr id="0" name=""/>
        <dsp:cNvSpPr/>
      </dsp:nvSpPr>
      <dsp:spPr>
        <a:xfrm rot="18289469">
          <a:off x="2052741" y="3997356"/>
          <a:ext cx="75811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58117" y="8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2412847" y="3986753"/>
        <a:ext cx="37905" cy="37905"/>
      </dsp:txXfrm>
    </dsp:sp>
    <dsp:sp modelId="{5A8215E8-1AE4-4B48-AD12-7F7420F5FE7F}">
      <dsp:nvSpPr>
        <dsp:cNvPr id="0" name=""/>
        <dsp:cNvSpPr/>
      </dsp:nvSpPr>
      <dsp:spPr>
        <a:xfrm>
          <a:off x="2648266" y="3423951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Flight control </a:t>
          </a:r>
        </a:p>
      </dsp:txBody>
      <dsp:txXfrm>
        <a:off x="2664116" y="3439801"/>
        <a:ext cx="1050634" cy="509467"/>
      </dsp:txXfrm>
    </dsp:sp>
    <dsp:sp modelId="{DC6AC2BE-2DD4-4CAE-803A-8A3EFE444E14}">
      <dsp:nvSpPr>
        <dsp:cNvPr id="0" name=""/>
        <dsp:cNvSpPr/>
      </dsp:nvSpPr>
      <dsp:spPr>
        <a:xfrm>
          <a:off x="2215333" y="4308527"/>
          <a:ext cx="432933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432933" y="8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2420976" y="4306054"/>
        <a:ext cx="21646" cy="21646"/>
      </dsp:txXfrm>
    </dsp:sp>
    <dsp:sp modelId="{B573AFA5-A3BB-42CF-B676-BF431824487C}">
      <dsp:nvSpPr>
        <dsp:cNvPr id="0" name=""/>
        <dsp:cNvSpPr/>
      </dsp:nvSpPr>
      <dsp:spPr>
        <a:xfrm>
          <a:off x="2648266" y="4046293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Electrical system</a:t>
          </a:r>
        </a:p>
      </dsp:txBody>
      <dsp:txXfrm>
        <a:off x="2664116" y="4062143"/>
        <a:ext cx="1050634" cy="509467"/>
      </dsp:txXfrm>
    </dsp:sp>
    <dsp:sp modelId="{88E5CEE1-419F-495A-8CDA-F9A616F287C3}">
      <dsp:nvSpPr>
        <dsp:cNvPr id="0" name=""/>
        <dsp:cNvSpPr/>
      </dsp:nvSpPr>
      <dsp:spPr>
        <a:xfrm rot="3310531">
          <a:off x="2052741" y="4619699"/>
          <a:ext cx="758117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758117" y="8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2412847" y="4609095"/>
        <a:ext cx="37905" cy="37905"/>
      </dsp:txXfrm>
    </dsp:sp>
    <dsp:sp modelId="{FFAC8BEC-7ADC-4D4B-8264-93CAD63FE643}">
      <dsp:nvSpPr>
        <dsp:cNvPr id="0" name=""/>
        <dsp:cNvSpPr/>
      </dsp:nvSpPr>
      <dsp:spPr>
        <a:xfrm>
          <a:off x="2648266" y="4668636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Hydraulics </a:t>
          </a:r>
        </a:p>
      </dsp:txBody>
      <dsp:txXfrm>
        <a:off x="2664116" y="4684486"/>
        <a:ext cx="1050634" cy="509467"/>
      </dsp:txXfrm>
    </dsp:sp>
    <dsp:sp modelId="{4AE05853-140A-44F1-8CCE-EA53AB287C0D}">
      <dsp:nvSpPr>
        <dsp:cNvPr id="0" name=""/>
        <dsp:cNvSpPr/>
      </dsp:nvSpPr>
      <dsp:spPr>
        <a:xfrm rot="4249260">
          <a:off x="1772885" y="4930870"/>
          <a:ext cx="1317828" cy="16699"/>
        </a:xfrm>
        <a:custGeom>
          <a:avLst/>
          <a:gdLst/>
          <a:ahLst/>
          <a:cxnLst/>
          <a:rect l="0" t="0" r="0" b="0"/>
          <a:pathLst>
            <a:path>
              <a:moveTo>
                <a:pt x="0" y="8349"/>
              </a:moveTo>
              <a:lnTo>
                <a:pt x="1317828" y="834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/>
        </a:p>
      </dsp:txBody>
      <dsp:txXfrm>
        <a:off x="2398854" y="4906274"/>
        <a:ext cx="65891" cy="65891"/>
      </dsp:txXfrm>
    </dsp:sp>
    <dsp:sp modelId="{33BEA487-DE83-4021-9D72-B8D7DE3AA391}">
      <dsp:nvSpPr>
        <dsp:cNvPr id="0" name=""/>
        <dsp:cNvSpPr/>
      </dsp:nvSpPr>
      <dsp:spPr>
        <a:xfrm>
          <a:off x="2648266" y="5290978"/>
          <a:ext cx="1082334" cy="541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..</a:t>
          </a:r>
        </a:p>
      </dsp:txBody>
      <dsp:txXfrm>
        <a:off x="2664116" y="5306828"/>
        <a:ext cx="1050634" cy="509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8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BB2-9BA7-4FDD-98A5-D32220C2D1AD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8800" dirty="0">
                <a:latin typeface="Impact" panose="020B0806030902050204" pitchFamily="34" charset="0"/>
              </a:rPr>
              <a:t>SEARCH METHODS IN AI</a:t>
            </a:r>
          </a:p>
        </p:txBody>
      </p:sp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STATE SPANCE AND ALGORITHMS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03686" y="1406720"/>
            <a:ext cx="12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State Space</a:t>
            </a:r>
          </a:p>
        </p:txBody>
      </p:sp>
      <p:sp>
        <p:nvSpPr>
          <p:cNvPr id="596" name="TextBox 595"/>
          <p:cNvSpPr txBox="1"/>
          <p:nvPr/>
        </p:nvSpPr>
        <p:spPr>
          <a:xfrm>
            <a:off x="4304215" y="1406720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Search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703686" y="4889807"/>
            <a:ext cx="91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Toolbox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4376410" y="488980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Manual</a:t>
            </a:r>
          </a:p>
        </p:txBody>
      </p:sp>
      <p:grpSp>
        <p:nvGrpSpPr>
          <p:cNvPr id="599" name="Group 598"/>
          <p:cNvGrpSpPr/>
          <p:nvPr/>
        </p:nvGrpSpPr>
        <p:grpSpPr>
          <a:xfrm>
            <a:off x="468114" y="2163145"/>
            <a:ext cx="2109977" cy="1038379"/>
            <a:chOff x="5046093" y="908957"/>
            <a:chExt cx="4679455" cy="2302891"/>
          </a:xfrm>
        </p:grpSpPr>
        <p:sp>
          <p:nvSpPr>
            <p:cNvPr id="600" name="Oval 599"/>
            <p:cNvSpPr/>
            <p:nvPr/>
          </p:nvSpPr>
          <p:spPr>
            <a:xfrm flipH="1">
              <a:off x="5651010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1" name="Oval 600"/>
            <p:cNvSpPr/>
            <p:nvPr/>
          </p:nvSpPr>
          <p:spPr>
            <a:xfrm flipH="1">
              <a:off x="6283202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2" name="Oval 601"/>
            <p:cNvSpPr/>
            <p:nvPr/>
          </p:nvSpPr>
          <p:spPr>
            <a:xfrm flipH="1">
              <a:off x="8685957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3" name="Oval 602"/>
            <p:cNvSpPr/>
            <p:nvPr/>
          </p:nvSpPr>
          <p:spPr>
            <a:xfrm flipH="1">
              <a:off x="6836801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4" name="Oval 603"/>
            <p:cNvSpPr/>
            <p:nvPr/>
          </p:nvSpPr>
          <p:spPr>
            <a:xfrm flipH="1">
              <a:off x="6007949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5" name="Oval 604"/>
            <p:cNvSpPr/>
            <p:nvPr/>
          </p:nvSpPr>
          <p:spPr>
            <a:xfrm flipH="1">
              <a:off x="8046045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6" name="Oval 605"/>
            <p:cNvSpPr/>
            <p:nvPr/>
          </p:nvSpPr>
          <p:spPr>
            <a:xfrm flipH="1">
              <a:off x="7547586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7" name="Oval 606"/>
            <p:cNvSpPr/>
            <p:nvPr/>
          </p:nvSpPr>
          <p:spPr>
            <a:xfrm flipH="1">
              <a:off x="6915394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8" name="Oval 607"/>
            <p:cNvSpPr/>
            <p:nvPr/>
          </p:nvSpPr>
          <p:spPr>
            <a:xfrm flipH="1">
              <a:off x="568604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9" name="Oval 608"/>
            <p:cNvSpPr/>
            <p:nvPr/>
          </p:nvSpPr>
          <p:spPr>
            <a:xfrm flipH="1">
              <a:off x="632598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0" name="Oval 609"/>
            <p:cNvSpPr/>
            <p:nvPr/>
          </p:nvSpPr>
          <p:spPr>
            <a:xfrm flipH="1">
              <a:off x="824583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1" name="Oval 610"/>
            <p:cNvSpPr/>
            <p:nvPr/>
          </p:nvSpPr>
          <p:spPr>
            <a:xfrm flipH="1">
              <a:off x="760588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2" name="Oval 611"/>
            <p:cNvSpPr/>
            <p:nvPr/>
          </p:nvSpPr>
          <p:spPr>
            <a:xfrm flipH="1">
              <a:off x="696593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3" name="Oval 612"/>
            <p:cNvSpPr/>
            <p:nvPr/>
          </p:nvSpPr>
          <p:spPr>
            <a:xfrm flipH="1">
              <a:off x="792585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4" name="Oval 613"/>
            <p:cNvSpPr/>
            <p:nvPr/>
          </p:nvSpPr>
          <p:spPr>
            <a:xfrm flipH="1">
              <a:off x="856580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5" name="Oval 614"/>
            <p:cNvSpPr/>
            <p:nvPr/>
          </p:nvSpPr>
          <p:spPr>
            <a:xfrm flipH="1">
              <a:off x="9525724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6" name="Oval 615"/>
            <p:cNvSpPr/>
            <p:nvPr/>
          </p:nvSpPr>
          <p:spPr>
            <a:xfrm flipH="1">
              <a:off x="920575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7" name="Oval 616"/>
            <p:cNvSpPr/>
            <p:nvPr/>
          </p:nvSpPr>
          <p:spPr>
            <a:xfrm flipH="1">
              <a:off x="888578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8" name="Oval 617"/>
            <p:cNvSpPr/>
            <p:nvPr/>
          </p:nvSpPr>
          <p:spPr>
            <a:xfrm flipH="1">
              <a:off x="504609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9" name="Oval 618"/>
            <p:cNvSpPr/>
            <p:nvPr/>
          </p:nvSpPr>
          <p:spPr>
            <a:xfrm flipH="1">
              <a:off x="536606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0" name="Oval 619"/>
            <p:cNvSpPr/>
            <p:nvPr/>
          </p:nvSpPr>
          <p:spPr>
            <a:xfrm flipH="1">
              <a:off x="728591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1" name="Oval 620"/>
            <p:cNvSpPr/>
            <p:nvPr/>
          </p:nvSpPr>
          <p:spPr>
            <a:xfrm flipH="1">
              <a:off x="664596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2" name="Oval 621"/>
            <p:cNvSpPr/>
            <p:nvPr/>
          </p:nvSpPr>
          <p:spPr>
            <a:xfrm flipH="1">
              <a:off x="600601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3" name="Oval 622"/>
            <p:cNvSpPr/>
            <p:nvPr/>
          </p:nvSpPr>
          <p:spPr>
            <a:xfrm flipH="1">
              <a:off x="6836801" y="908957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624" name="Straight Connector 623"/>
            <p:cNvCxnSpPr>
              <a:stCxn id="623" idx="4"/>
              <a:endCxn id="604" idx="0"/>
            </p:cNvCxnSpPr>
            <p:nvPr/>
          </p:nvCxnSpPr>
          <p:spPr>
            <a:xfrm flipH="1">
              <a:off x="6107861" y="1108781"/>
              <a:ext cx="828852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>
              <a:stCxn id="623" idx="4"/>
              <a:endCxn id="603" idx="0"/>
            </p:cNvCxnSpPr>
            <p:nvPr/>
          </p:nvCxnSpPr>
          <p:spPr>
            <a:xfrm>
              <a:off x="6936713" y="1108781"/>
              <a:ext cx="0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>
              <a:stCxn id="623" idx="4"/>
              <a:endCxn id="605" idx="0"/>
            </p:cNvCxnSpPr>
            <p:nvPr/>
          </p:nvCxnSpPr>
          <p:spPr>
            <a:xfrm>
              <a:off x="6936713" y="1108781"/>
              <a:ext cx="1209244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>
              <a:stCxn id="604" idx="4"/>
              <a:endCxn id="600" idx="0"/>
            </p:cNvCxnSpPr>
            <p:nvPr/>
          </p:nvCxnSpPr>
          <p:spPr>
            <a:xfrm flipH="1">
              <a:off x="5750922" y="1931909"/>
              <a:ext cx="356939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>
              <a:stCxn id="604" idx="4"/>
              <a:endCxn id="601" idx="0"/>
            </p:cNvCxnSpPr>
            <p:nvPr/>
          </p:nvCxnSpPr>
          <p:spPr>
            <a:xfrm>
              <a:off x="6107861" y="1931909"/>
              <a:ext cx="275253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>
              <a:stCxn id="603" idx="4"/>
              <a:endCxn id="607" idx="0"/>
            </p:cNvCxnSpPr>
            <p:nvPr/>
          </p:nvCxnSpPr>
          <p:spPr>
            <a:xfrm>
              <a:off x="6936713" y="1931909"/>
              <a:ext cx="78593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>
              <a:stCxn id="605" idx="4"/>
              <a:endCxn id="606" idx="0"/>
            </p:cNvCxnSpPr>
            <p:nvPr/>
          </p:nvCxnSpPr>
          <p:spPr>
            <a:xfrm flipH="1">
              <a:off x="7647498" y="1931909"/>
              <a:ext cx="498459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>
              <a:stCxn id="605" idx="4"/>
              <a:endCxn id="602" idx="0"/>
            </p:cNvCxnSpPr>
            <p:nvPr/>
          </p:nvCxnSpPr>
          <p:spPr>
            <a:xfrm>
              <a:off x="8145957" y="1931909"/>
              <a:ext cx="639912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>
              <a:stCxn id="600" idx="3"/>
              <a:endCxn id="618" idx="0"/>
            </p:cNvCxnSpPr>
            <p:nvPr/>
          </p:nvCxnSpPr>
          <p:spPr>
            <a:xfrm flipH="1">
              <a:off x="5146005" y="2680902"/>
              <a:ext cx="675565" cy="33112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>
              <a:stCxn id="600" idx="4"/>
              <a:endCxn id="619" idx="0"/>
            </p:cNvCxnSpPr>
            <p:nvPr/>
          </p:nvCxnSpPr>
          <p:spPr>
            <a:xfrm flipH="1">
              <a:off x="5465979" y="2710166"/>
              <a:ext cx="28494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>
              <a:stCxn id="600" idx="4"/>
              <a:endCxn id="608" idx="0"/>
            </p:cNvCxnSpPr>
            <p:nvPr/>
          </p:nvCxnSpPr>
          <p:spPr>
            <a:xfrm>
              <a:off x="5750922" y="2710166"/>
              <a:ext cx="35031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>
              <a:stCxn id="600" idx="4"/>
              <a:endCxn id="622" idx="0"/>
            </p:cNvCxnSpPr>
            <p:nvPr/>
          </p:nvCxnSpPr>
          <p:spPr>
            <a:xfrm>
              <a:off x="5750922" y="2710166"/>
              <a:ext cx="355005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>
              <a:stCxn id="601" idx="4"/>
              <a:endCxn id="609" idx="0"/>
            </p:cNvCxnSpPr>
            <p:nvPr/>
          </p:nvCxnSpPr>
          <p:spPr>
            <a:xfrm>
              <a:off x="6383114" y="2710166"/>
              <a:ext cx="42787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01" idx="4"/>
              <a:endCxn id="621" idx="0"/>
            </p:cNvCxnSpPr>
            <p:nvPr/>
          </p:nvCxnSpPr>
          <p:spPr>
            <a:xfrm>
              <a:off x="6383114" y="2710166"/>
              <a:ext cx="362761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07" idx="4"/>
              <a:endCxn id="612" idx="0"/>
            </p:cNvCxnSpPr>
            <p:nvPr/>
          </p:nvCxnSpPr>
          <p:spPr>
            <a:xfrm>
              <a:off x="7015306" y="2710166"/>
              <a:ext cx="5054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>
              <a:stCxn id="606" idx="4"/>
              <a:endCxn id="620" idx="0"/>
            </p:cNvCxnSpPr>
            <p:nvPr/>
          </p:nvCxnSpPr>
          <p:spPr>
            <a:xfrm flipH="1">
              <a:off x="7385823" y="2710166"/>
              <a:ext cx="261675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>
              <a:stCxn id="606" idx="4"/>
              <a:endCxn id="611" idx="0"/>
            </p:cNvCxnSpPr>
            <p:nvPr/>
          </p:nvCxnSpPr>
          <p:spPr>
            <a:xfrm>
              <a:off x="7647498" y="2710166"/>
              <a:ext cx="58299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>
              <a:stCxn id="606" idx="4"/>
              <a:endCxn id="613" idx="0"/>
            </p:cNvCxnSpPr>
            <p:nvPr/>
          </p:nvCxnSpPr>
          <p:spPr>
            <a:xfrm>
              <a:off x="7647498" y="2710166"/>
              <a:ext cx="37827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02" idx="4"/>
              <a:endCxn id="615" idx="0"/>
            </p:cNvCxnSpPr>
            <p:nvPr/>
          </p:nvCxnSpPr>
          <p:spPr>
            <a:xfrm>
              <a:off x="8785869" y="2710166"/>
              <a:ext cx="839767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02" idx="4"/>
              <a:endCxn id="616" idx="0"/>
            </p:cNvCxnSpPr>
            <p:nvPr/>
          </p:nvCxnSpPr>
          <p:spPr>
            <a:xfrm>
              <a:off x="8785869" y="2710166"/>
              <a:ext cx="519798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>
              <a:stCxn id="602" idx="4"/>
              <a:endCxn id="617" idx="0"/>
            </p:cNvCxnSpPr>
            <p:nvPr/>
          </p:nvCxnSpPr>
          <p:spPr>
            <a:xfrm>
              <a:off x="8785869" y="2710166"/>
              <a:ext cx="199824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>
              <a:stCxn id="602" idx="4"/>
              <a:endCxn id="610" idx="0"/>
            </p:cNvCxnSpPr>
            <p:nvPr/>
          </p:nvCxnSpPr>
          <p:spPr>
            <a:xfrm flipH="1">
              <a:off x="8345745" y="2710166"/>
              <a:ext cx="440124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>
              <a:stCxn id="602" idx="4"/>
              <a:endCxn id="614" idx="0"/>
            </p:cNvCxnSpPr>
            <p:nvPr/>
          </p:nvCxnSpPr>
          <p:spPr>
            <a:xfrm flipH="1">
              <a:off x="8665719" y="2710166"/>
              <a:ext cx="120150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7" name="Group 646"/>
          <p:cNvGrpSpPr/>
          <p:nvPr/>
        </p:nvGrpSpPr>
        <p:grpSpPr>
          <a:xfrm>
            <a:off x="3922514" y="2163145"/>
            <a:ext cx="2109977" cy="1038379"/>
            <a:chOff x="5046093" y="908957"/>
            <a:chExt cx="4679455" cy="2302891"/>
          </a:xfrm>
        </p:grpSpPr>
        <p:sp>
          <p:nvSpPr>
            <p:cNvPr id="648" name="Oval 647"/>
            <p:cNvSpPr/>
            <p:nvPr/>
          </p:nvSpPr>
          <p:spPr>
            <a:xfrm flipH="1">
              <a:off x="5651010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49" name="Oval 648"/>
            <p:cNvSpPr/>
            <p:nvPr/>
          </p:nvSpPr>
          <p:spPr>
            <a:xfrm flipH="1">
              <a:off x="6283202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0" name="Oval 649"/>
            <p:cNvSpPr/>
            <p:nvPr/>
          </p:nvSpPr>
          <p:spPr>
            <a:xfrm flipH="1">
              <a:off x="8685957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1" name="Oval 650"/>
            <p:cNvSpPr/>
            <p:nvPr/>
          </p:nvSpPr>
          <p:spPr>
            <a:xfrm flipH="1">
              <a:off x="6836801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2" name="Oval 651"/>
            <p:cNvSpPr/>
            <p:nvPr/>
          </p:nvSpPr>
          <p:spPr>
            <a:xfrm flipH="1">
              <a:off x="6007949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3" name="Oval 652"/>
            <p:cNvSpPr/>
            <p:nvPr/>
          </p:nvSpPr>
          <p:spPr>
            <a:xfrm flipH="1">
              <a:off x="8046045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4" name="Oval 653"/>
            <p:cNvSpPr/>
            <p:nvPr/>
          </p:nvSpPr>
          <p:spPr>
            <a:xfrm flipH="1">
              <a:off x="7547586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5" name="Oval 654"/>
            <p:cNvSpPr/>
            <p:nvPr/>
          </p:nvSpPr>
          <p:spPr>
            <a:xfrm flipH="1">
              <a:off x="6915394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6" name="Oval 655"/>
            <p:cNvSpPr/>
            <p:nvPr/>
          </p:nvSpPr>
          <p:spPr>
            <a:xfrm flipH="1">
              <a:off x="568604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7" name="Oval 656"/>
            <p:cNvSpPr/>
            <p:nvPr/>
          </p:nvSpPr>
          <p:spPr>
            <a:xfrm flipH="1">
              <a:off x="632598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8" name="Oval 657"/>
            <p:cNvSpPr/>
            <p:nvPr/>
          </p:nvSpPr>
          <p:spPr>
            <a:xfrm flipH="1">
              <a:off x="824583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9" name="Oval 658"/>
            <p:cNvSpPr/>
            <p:nvPr/>
          </p:nvSpPr>
          <p:spPr>
            <a:xfrm flipH="1">
              <a:off x="760588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0" name="Oval 659"/>
            <p:cNvSpPr/>
            <p:nvPr/>
          </p:nvSpPr>
          <p:spPr>
            <a:xfrm flipH="1">
              <a:off x="696593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1" name="Oval 660"/>
            <p:cNvSpPr/>
            <p:nvPr/>
          </p:nvSpPr>
          <p:spPr>
            <a:xfrm flipH="1">
              <a:off x="792585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2" name="Oval 661"/>
            <p:cNvSpPr/>
            <p:nvPr/>
          </p:nvSpPr>
          <p:spPr>
            <a:xfrm flipH="1">
              <a:off x="856580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3" name="Oval 662"/>
            <p:cNvSpPr/>
            <p:nvPr/>
          </p:nvSpPr>
          <p:spPr>
            <a:xfrm flipH="1">
              <a:off x="9525724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4" name="Oval 663"/>
            <p:cNvSpPr/>
            <p:nvPr/>
          </p:nvSpPr>
          <p:spPr>
            <a:xfrm flipH="1">
              <a:off x="920575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5" name="Oval 664"/>
            <p:cNvSpPr/>
            <p:nvPr/>
          </p:nvSpPr>
          <p:spPr>
            <a:xfrm flipH="1">
              <a:off x="888578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6" name="Oval 665"/>
            <p:cNvSpPr/>
            <p:nvPr/>
          </p:nvSpPr>
          <p:spPr>
            <a:xfrm flipH="1">
              <a:off x="504609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7" name="Oval 666"/>
            <p:cNvSpPr/>
            <p:nvPr/>
          </p:nvSpPr>
          <p:spPr>
            <a:xfrm flipH="1">
              <a:off x="536606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8" name="Oval 667"/>
            <p:cNvSpPr/>
            <p:nvPr/>
          </p:nvSpPr>
          <p:spPr>
            <a:xfrm flipH="1">
              <a:off x="728591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9" name="Oval 668"/>
            <p:cNvSpPr/>
            <p:nvPr/>
          </p:nvSpPr>
          <p:spPr>
            <a:xfrm flipH="1">
              <a:off x="664596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70" name="Oval 669"/>
            <p:cNvSpPr/>
            <p:nvPr/>
          </p:nvSpPr>
          <p:spPr>
            <a:xfrm flipH="1">
              <a:off x="600601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71" name="Oval 670"/>
            <p:cNvSpPr/>
            <p:nvPr/>
          </p:nvSpPr>
          <p:spPr>
            <a:xfrm flipH="1">
              <a:off x="6836801" y="908957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672" name="Straight Connector 671"/>
            <p:cNvCxnSpPr>
              <a:stCxn id="671" idx="4"/>
              <a:endCxn id="652" idx="0"/>
            </p:cNvCxnSpPr>
            <p:nvPr/>
          </p:nvCxnSpPr>
          <p:spPr>
            <a:xfrm flipH="1">
              <a:off x="6107861" y="1108781"/>
              <a:ext cx="828852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>
              <a:stCxn id="671" idx="4"/>
              <a:endCxn id="651" idx="0"/>
            </p:cNvCxnSpPr>
            <p:nvPr/>
          </p:nvCxnSpPr>
          <p:spPr>
            <a:xfrm>
              <a:off x="6936713" y="1108781"/>
              <a:ext cx="0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>
              <a:stCxn id="671" idx="4"/>
              <a:endCxn id="653" idx="0"/>
            </p:cNvCxnSpPr>
            <p:nvPr/>
          </p:nvCxnSpPr>
          <p:spPr>
            <a:xfrm>
              <a:off x="6936713" y="1108781"/>
              <a:ext cx="1209244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>
              <a:stCxn id="652" idx="4"/>
              <a:endCxn id="648" idx="0"/>
            </p:cNvCxnSpPr>
            <p:nvPr/>
          </p:nvCxnSpPr>
          <p:spPr>
            <a:xfrm flipH="1">
              <a:off x="5750922" y="1931909"/>
              <a:ext cx="356939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>
              <a:stCxn id="652" idx="4"/>
              <a:endCxn id="649" idx="0"/>
            </p:cNvCxnSpPr>
            <p:nvPr/>
          </p:nvCxnSpPr>
          <p:spPr>
            <a:xfrm>
              <a:off x="6107861" y="1931909"/>
              <a:ext cx="275253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>
              <a:stCxn id="651" idx="4"/>
              <a:endCxn id="655" idx="0"/>
            </p:cNvCxnSpPr>
            <p:nvPr/>
          </p:nvCxnSpPr>
          <p:spPr>
            <a:xfrm>
              <a:off x="6936713" y="1931909"/>
              <a:ext cx="78593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>
              <a:stCxn id="653" idx="4"/>
              <a:endCxn id="654" idx="0"/>
            </p:cNvCxnSpPr>
            <p:nvPr/>
          </p:nvCxnSpPr>
          <p:spPr>
            <a:xfrm flipH="1">
              <a:off x="7647498" y="1931909"/>
              <a:ext cx="498459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>
              <a:stCxn id="653" idx="4"/>
              <a:endCxn id="650" idx="0"/>
            </p:cNvCxnSpPr>
            <p:nvPr/>
          </p:nvCxnSpPr>
          <p:spPr>
            <a:xfrm>
              <a:off x="8145957" y="1931909"/>
              <a:ext cx="639912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>
              <a:stCxn id="648" idx="3"/>
              <a:endCxn id="666" idx="0"/>
            </p:cNvCxnSpPr>
            <p:nvPr/>
          </p:nvCxnSpPr>
          <p:spPr>
            <a:xfrm flipH="1">
              <a:off x="5146005" y="2680902"/>
              <a:ext cx="675565" cy="33112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>
              <a:stCxn id="648" idx="4"/>
              <a:endCxn id="667" idx="0"/>
            </p:cNvCxnSpPr>
            <p:nvPr/>
          </p:nvCxnSpPr>
          <p:spPr>
            <a:xfrm flipH="1">
              <a:off x="5465979" y="2710166"/>
              <a:ext cx="28494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>
              <a:stCxn id="648" idx="4"/>
              <a:endCxn id="656" idx="0"/>
            </p:cNvCxnSpPr>
            <p:nvPr/>
          </p:nvCxnSpPr>
          <p:spPr>
            <a:xfrm>
              <a:off x="5750922" y="2710166"/>
              <a:ext cx="35031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>
              <a:stCxn id="648" idx="4"/>
              <a:endCxn id="670" idx="0"/>
            </p:cNvCxnSpPr>
            <p:nvPr/>
          </p:nvCxnSpPr>
          <p:spPr>
            <a:xfrm>
              <a:off x="5750922" y="2710166"/>
              <a:ext cx="355005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>
              <a:stCxn id="649" idx="4"/>
              <a:endCxn id="657" idx="0"/>
            </p:cNvCxnSpPr>
            <p:nvPr/>
          </p:nvCxnSpPr>
          <p:spPr>
            <a:xfrm>
              <a:off x="6383114" y="2710166"/>
              <a:ext cx="42787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>
              <a:stCxn id="649" idx="4"/>
              <a:endCxn id="669" idx="0"/>
            </p:cNvCxnSpPr>
            <p:nvPr/>
          </p:nvCxnSpPr>
          <p:spPr>
            <a:xfrm>
              <a:off x="6383114" y="2710166"/>
              <a:ext cx="362761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>
              <a:stCxn id="655" idx="4"/>
              <a:endCxn id="660" idx="0"/>
            </p:cNvCxnSpPr>
            <p:nvPr/>
          </p:nvCxnSpPr>
          <p:spPr>
            <a:xfrm>
              <a:off x="7015306" y="2710166"/>
              <a:ext cx="5054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>
              <a:stCxn id="654" idx="4"/>
              <a:endCxn id="668" idx="0"/>
            </p:cNvCxnSpPr>
            <p:nvPr/>
          </p:nvCxnSpPr>
          <p:spPr>
            <a:xfrm flipH="1">
              <a:off x="7385823" y="2710166"/>
              <a:ext cx="261675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>
              <a:stCxn id="654" idx="4"/>
              <a:endCxn id="659" idx="0"/>
            </p:cNvCxnSpPr>
            <p:nvPr/>
          </p:nvCxnSpPr>
          <p:spPr>
            <a:xfrm>
              <a:off x="7647498" y="2710166"/>
              <a:ext cx="58299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>
              <a:stCxn id="654" idx="4"/>
              <a:endCxn id="661" idx="0"/>
            </p:cNvCxnSpPr>
            <p:nvPr/>
          </p:nvCxnSpPr>
          <p:spPr>
            <a:xfrm>
              <a:off x="7647498" y="2710166"/>
              <a:ext cx="37827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>
              <a:stCxn id="650" idx="4"/>
              <a:endCxn id="663" idx="0"/>
            </p:cNvCxnSpPr>
            <p:nvPr/>
          </p:nvCxnSpPr>
          <p:spPr>
            <a:xfrm>
              <a:off x="8785869" y="2710166"/>
              <a:ext cx="839767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>
              <a:stCxn id="650" idx="4"/>
              <a:endCxn id="664" idx="0"/>
            </p:cNvCxnSpPr>
            <p:nvPr/>
          </p:nvCxnSpPr>
          <p:spPr>
            <a:xfrm>
              <a:off x="8785869" y="2710166"/>
              <a:ext cx="519798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>
              <a:stCxn id="650" idx="4"/>
              <a:endCxn id="665" idx="0"/>
            </p:cNvCxnSpPr>
            <p:nvPr/>
          </p:nvCxnSpPr>
          <p:spPr>
            <a:xfrm>
              <a:off x="8785869" y="2710166"/>
              <a:ext cx="199824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>
              <a:stCxn id="650" idx="4"/>
              <a:endCxn id="658" idx="0"/>
            </p:cNvCxnSpPr>
            <p:nvPr/>
          </p:nvCxnSpPr>
          <p:spPr>
            <a:xfrm flipH="1">
              <a:off x="8345745" y="2710166"/>
              <a:ext cx="440124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>
              <a:stCxn id="650" idx="4"/>
              <a:endCxn id="662" idx="0"/>
            </p:cNvCxnSpPr>
            <p:nvPr/>
          </p:nvCxnSpPr>
          <p:spPr>
            <a:xfrm flipH="1">
              <a:off x="8665719" y="2710166"/>
              <a:ext cx="120150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"/>
          <p:cNvSpPr/>
          <p:nvPr/>
        </p:nvSpPr>
        <p:spPr>
          <a:xfrm>
            <a:off x="3787882" y="2170227"/>
            <a:ext cx="2337147" cy="1204785"/>
          </a:xfrm>
          <a:custGeom>
            <a:avLst/>
            <a:gdLst>
              <a:gd name="connsiteX0" fmla="*/ 856689 w 2337147"/>
              <a:gd name="connsiteY0" fmla="*/ 0 h 1204785"/>
              <a:gd name="connsiteX1" fmla="*/ 493832 w 2337147"/>
              <a:gd name="connsiteY1" fmla="*/ 319315 h 1204785"/>
              <a:gd name="connsiteX2" fmla="*/ 377718 w 2337147"/>
              <a:gd name="connsiteY2" fmla="*/ 682172 h 1204785"/>
              <a:gd name="connsiteX3" fmla="*/ 347 w 2337147"/>
              <a:gd name="connsiteY3" fmla="*/ 1016000 h 1204785"/>
              <a:gd name="connsiteX4" fmla="*/ 450289 w 2337147"/>
              <a:gd name="connsiteY4" fmla="*/ 1132115 h 1204785"/>
              <a:gd name="connsiteX5" fmla="*/ 813147 w 2337147"/>
              <a:gd name="connsiteY5" fmla="*/ 1117600 h 1204785"/>
              <a:gd name="connsiteX6" fmla="*/ 624461 w 2337147"/>
              <a:gd name="connsiteY6" fmla="*/ 624115 h 1204785"/>
              <a:gd name="connsiteX7" fmla="*/ 914747 w 2337147"/>
              <a:gd name="connsiteY7" fmla="*/ 261257 h 1204785"/>
              <a:gd name="connsiteX8" fmla="*/ 1364689 w 2337147"/>
              <a:gd name="connsiteY8" fmla="*/ 391886 h 1204785"/>
              <a:gd name="connsiteX9" fmla="*/ 1640461 w 2337147"/>
              <a:gd name="connsiteY9" fmla="*/ 740229 h 1204785"/>
              <a:gd name="connsiteX10" fmla="*/ 1422747 w 2337147"/>
              <a:gd name="connsiteY10" fmla="*/ 957943 h 1204785"/>
              <a:gd name="connsiteX11" fmla="*/ 1582404 w 2337147"/>
              <a:gd name="connsiteY11" fmla="*/ 1190172 h 1204785"/>
              <a:gd name="connsiteX12" fmla="*/ 2337147 w 2337147"/>
              <a:gd name="connsiteY12" fmla="*/ 1161143 h 120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37147" h="1204785">
                <a:moveTo>
                  <a:pt x="856689" y="0"/>
                </a:moveTo>
                <a:cubicBezTo>
                  <a:pt x="715174" y="102810"/>
                  <a:pt x="573660" y="205620"/>
                  <a:pt x="493832" y="319315"/>
                </a:cubicBezTo>
                <a:cubicBezTo>
                  <a:pt x="414004" y="433010"/>
                  <a:pt x="459966" y="566058"/>
                  <a:pt x="377718" y="682172"/>
                </a:cubicBezTo>
                <a:cubicBezTo>
                  <a:pt x="295470" y="798286"/>
                  <a:pt x="-11748" y="941010"/>
                  <a:pt x="347" y="1016000"/>
                </a:cubicBezTo>
                <a:cubicBezTo>
                  <a:pt x="12442" y="1090991"/>
                  <a:pt x="314822" y="1115182"/>
                  <a:pt x="450289" y="1132115"/>
                </a:cubicBezTo>
                <a:cubicBezTo>
                  <a:pt x="585756" y="1149048"/>
                  <a:pt x="784118" y="1202267"/>
                  <a:pt x="813147" y="1117600"/>
                </a:cubicBezTo>
                <a:cubicBezTo>
                  <a:pt x="842176" y="1032933"/>
                  <a:pt x="607528" y="766839"/>
                  <a:pt x="624461" y="624115"/>
                </a:cubicBezTo>
                <a:cubicBezTo>
                  <a:pt x="641394" y="481391"/>
                  <a:pt x="791376" y="299962"/>
                  <a:pt x="914747" y="261257"/>
                </a:cubicBezTo>
                <a:cubicBezTo>
                  <a:pt x="1038118" y="222552"/>
                  <a:pt x="1243737" y="312057"/>
                  <a:pt x="1364689" y="391886"/>
                </a:cubicBezTo>
                <a:cubicBezTo>
                  <a:pt x="1485641" y="471715"/>
                  <a:pt x="1630785" y="645886"/>
                  <a:pt x="1640461" y="740229"/>
                </a:cubicBezTo>
                <a:cubicBezTo>
                  <a:pt x="1650137" y="834572"/>
                  <a:pt x="1432423" y="882953"/>
                  <a:pt x="1422747" y="957943"/>
                </a:cubicBezTo>
                <a:cubicBezTo>
                  <a:pt x="1413071" y="1032933"/>
                  <a:pt x="1430004" y="1156305"/>
                  <a:pt x="1582404" y="1190172"/>
                </a:cubicBezTo>
                <a:cubicBezTo>
                  <a:pt x="1734804" y="1224039"/>
                  <a:pt x="2035975" y="1192591"/>
                  <a:pt x="2337147" y="116114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1" y="5631217"/>
            <a:ext cx="1238429" cy="931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07" y="5647843"/>
            <a:ext cx="977665" cy="741804"/>
          </a:xfrm>
          <a:prstGeom prst="rect">
            <a:avLst/>
          </a:prstGeom>
        </p:spPr>
      </p:pic>
      <p:sp>
        <p:nvSpPr>
          <p:cNvPr id="702" name="TextBox 701"/>
          <p:cNvSpPr txBox="1"/>
          <p:nvPr/>
        </p:nvSpPr>
        <p:spPr>
          <a:xfrm>
            <a:off x="2578091" y="406249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Analogy</a:t>
            </a:r>
          </a:p>
        </p:txBody>
      </p:sp>
    </p:spTree>
    <p:extLst>
      <p:ext uri="{BB962C8B-B14F-4D97-AF65-F5344CB8AC3E}">
        <p14:creationId xmlns:p14="http://schemas.microsoft.com/office/powerpoint/2010/main" val="33008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SEARCHING ALL STATES</a:t>
            </a:r>
          </a:p>
        </p:txBody>
      </p:sp>
      <p:grpSp>
        <p:nvGrpSpPr>
          <p:cNvPr id="599" name="Group 598"/>
          <p:cNvGrpSpPr/>
          <p:nvPr/>
        </p:nvGrpSpPr>
        <p:grpSpPr>
          <a:xfrm>
            <a:off x="468114" y="2163145"/>
            <a:ext cx="6811812" cy="3352284"/>
            <a:chOff x="5046093" y="908957"/>
            <a:chExt cx="4679455" cy="2302891"/>
          </a:xfrm>
        </p:grpSpPr>
        <p:sp>
          <p:nvSpPr>
            <p:cNvPr id="600" name="Oval 599"/>
            <p:cNvSpPr/>
            <p:nvPr/>
          </p:nvSpPr>
          <p:spPr>
            <a:xfrm flipH="1">
              <a:off x="5651010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1" name="Oval 600"/>
            <p:cNvSpPr/>
            <p:nvPr/>
          </p:nvSpPr>
          <p:spPr>
            <a:xfrm flipH="1">
              <a:off x="6283202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2" name="Oval 601"/>
            <p:cNvSpPr/>
            <p:nvPr/>
          </p:nvSpPr>
          <p:spPr>
            <a:xfrm flipH="1">
              <a:off x="8685957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3" name="Oval 602"/>
            <p:cNvSpPr/>
            <p:nvPr/>
          </p:nvSpPr>
          <p:spPr>
            <a:xfrm flipH="1">
              <a:off x="6836801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4" name="Oval 603"/>
            <p:cNvSpPr/>
            <p:nvPr/>
          </p:nvSpPr>
          <p:spPr>
            <a:xfrm flipH="1">
              <a:off x="6007949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5" name="Oval 604"/>
            <p:cNvSpPr/>
            <p:nvPr/>
          </p:nvSpPr>
          <p:spPr>
            <a:xfrm flipH="1">
              <a:off x="8046045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6" name="Oval 605"/>
            <p:cNvSpPr/>
            <p:nvPr/>
          </p:nvSpPr>
          <p:spPr>
            <a:xfrm flipH="1">
              <a:off x="7547586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7" name="Oval 606"/>
            <p:cNvSpPr/>
            <p:nvPr/>
          </p:nvSpPr>
          <p:spPr>
            <a:xfrm flipH="1">
              <a:off x="6915394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8" name="Oval 607"/>
            <p:cNvSpPr/>
            <p:nvPr/>
          </p:nvSpPr>
          <p:spPr>
            <a:xfrm flipH="1">
              <a:off x="568604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9" name="Oval 608"/>
            <p:cNvSpPr/>
            <p:nvPr/>
          </p:nvSpPr>
          <p:spPr>
            <a:xfrm flipH="1">
              <a:off x="632598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0" name="Oval 609"/>
            <p:cNvSpPr/>
            <p:nvPr/>
          </p:nvSpPr>
          <p:spPr>
            <a:xfrm flipH="1">
              <a:off x="824583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1" name="Oval 610"/>
            <p:cNvSpPr/>
            <p:nvPr/>
          </p:nvSpPr>
          <p:spPr>
            <a:xfrm flipH="1">
              <a:off x="760588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2" name="Oval 611"/>
            <p:cNvSpPr/>
            <p:nvPr/>
          </p:nvSpPr>
          <p:spPr>
            <a:xfrm flipH="1">
              <a:off x="696593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3" name="Oval 612"/>
            <p:cNvSpPr/>
            <p:nvPr/>
          </p:nvSpPr>
          <p:spPr>
            <a:xfrm flipH="1">
              <a:off x="792585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4" name="Oval 613"/>
            <p:cNvSpPr/>
            <p:nvPr/>
          </p:nvSpPr>
          <p:spPr>
            <a:xfrm flipH="1">
              <a:off x="856580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5" name="Oval 614"/>
            <p:cNvSpPr/>
            <p:nvPr/>
          </p:nvSpPr>
          <p:spPr>
            <a:xfrm flipH="1">
              <a:off x="9525724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6" name="Oval 615"/>
            <p:cNvSpPr/>
            <p:nvPr/>
          </p:nvSpPr>
          <p:spPr>
            <a:xfrm flipH="1">
              <a:off x="920575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7" name="Oval 616"/>
            <p:cNvSpPr/>
            <p:nvPr/>
          </p:nvSpPr>
          <p:spPr>
            <a:xfrm flipH="1">
              <a:off x="888578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8" name="Oval 617"/>
            <p:cNvSpPr/>
            <p:nvPr/>
          </p:nvSpPr>
          <p:spPr>
            <a:xfrm flipH="1">
              <a:off x="504609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9" name="Oval 618"/>
            <p:cNvSpPr/>
            <p:nvPr/>
          </p:nvSpPr>
          <p:spPr>
            <a:xfrm flipH="1">
              <a:off x="536606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0" name="Oval 619"/>
            <p:cNvSpPr/>
            <p:nvPr/>
          </p:nvSpPr>
          <p:spPr>
            <a:xfrm flipH="1">
              <a:off x="728591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1" name="Oval 620"/>
            <p:cNvSpPr/>
            <p:nvPr/>
          </p:nvSpPr>
          <p:spPr>
            <a:xfrm flipH="1">
              <a:off x="664596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2" name="Oval 621"/>
            <p:cNvSpPr/>
            <p:nvPr/>
          </p:nvSpPr>
          <p:spPr>
            <a:xfrm flipH="1">
              <a:off x="600601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3" name="Oval 622"/>
            <p:cNvSpPr/>
            <p:nvPr/>
          </p:nvSpPr>
          <p:spPr>
            <a:xfrm flipH="1">
              <a:off x="6836801" y="908957"/>
              <a:ext cx="199824" cy="1998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624" name="Straight Connector 623"/>
            <p:cNvCxnSpPr>
              <a:stCxn id="623" idx="4"/>
              <a:endCxn id="604" idx="0"/>
            </p:cNvCxnSpPr>
            <p:nvPr/>
          </p:nvCxnSpPr>
          <p:spPr>
            <a:xfrm flipH="1">
              <a:off x="6107861" y="1108781"/>
              <a:ext cx="828852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>
              <a:stCxn id="623" idx="4"/>
              <a:endCxn id="603" idx="0"/>
            </p:cNvCxnSpPr>
            <p:nvPr/>
          </p:nvCxnSpPr>
          <p:spPr>
            <a:xfrm>
              <a:off x="6936713" y="1108781"/>
              <a:ext cx="0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>
              <a:stCxn id="623" idx="4"/>
              <a:endCxn id="605" idx="0"/>
            </p:cNvCxnSpPr>
            <p:nvPr/>
          </p:nvCxnSpPr>
          <p:spPr>
            <a:xfrm>
              <a:off x="6936713" y="1108781"/>
              <a:ext cx="1209244" cy="6233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>
              <a:stCxn id="604" idx="4"/>
              <a:endCxn id="600" idx="0"/>
            </p:cNvCxnSpPr>
            <p:nvPr/>
          </p:nvCxnSpPr>
          <p:spPr>
            <a:xfrm flipH="1">
              <a:off x="5750922" y="1931909"/>
              <a:ext cx="356939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>
              <a:stCxn id="604" idx="4"/>
              <a:endCxn id="601" idx="0"/>
            </p:cNvCxnSpPr>
            <p:nvPr/>
          </p:nvCxnSpPr>
          <p:spPr>
            <a:xfrm>
              <a:off x="6107861" y="1931909"/>
              <a:ext cx="275253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>
              <a:stCxn id="603" idx="4"/>
              <a:endCxn id="607" idx="0"/>
            </p:cNvCxnSpPr>
            <p:nvPr/>
          </p:nvCxnSpPr>
          <p:spPr>
            <a:xfrm>
              <a:off x="6936713" y="1931909"/>
              <a:ext cx="78593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>
              <a:stCxn id="605" idx="4"/>
              <a:endCxn id="606" idx="0"/>
            </p:cNvCxnSpPr>
            <p:nvPr/>
          </p:nvCxnSpPr>
          <p:spPr>
            <a:xfrm flipH="1">
              <a:off x="7647498" y="1931909"/>
              <a:ext cx="498459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>
              <a:stCxn id="605" idx="4"/>
              <a:endCxn id="602" idx="0"/>
            </p:cNvCxnSpPr>
            <p:nvPr/>
          </p:nvCxnSpPr>
          <p:spPr>
            <a:xfrm>
              <a:off x="8145957" y="1931909"/>
              <a:ext cx="639912" cy="57843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>
              <a:stCxn id="600" idx="3"/>
              <a:endCxn id="618" idx="0"/>
            </p:cNvCxnSpPr>
            <p:nvPr/>
          </p:nvCxnSpPr>
          <p:spPr>
            <a:xfrm flipH="1">
              <a:off x="5146005" y="2680902"/>
              <a:ext cx="675565" cy="33112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>
              <a:stCxn id="600" idx="4"/>
              <a:endCxn id="619" idx="0"/>
            </p:cNvCxnSpPr>
            <p:nvPr/>
          </p:nvCxnSpPr>
          <p:spPr>
            <a:xfrm flipH="1">
              <a:off x="5465979" y="2710166"/>
              <a:ext cx="28494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>
              <a:stCxn id="600" idx="4"/>
              <a:endCxn id="608" idx="0"/>
            </p:cNvCxnSpPr>
            <p:nvPr/>
          </p:nvCxnSpPr>
          <p:spPr>
            <a:xfrm>
              <a:off x="5750922" y="2710166"/>
              <a:ext cx="35031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>
              <a:stCxn id="600" idx="4"/>
              <a:endCxn id="622" idx="0"/>
            </p:cNvCxnSpPr>
            <p:nvPr/>
          </p:nvCxnSpPr>
          <p:spPr>
            <a:xfrm>
              <a:off x="5750922" y="2710166"/>
              <a:ext cx="355005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>
              <a:stCxn id="601" idx="4"/>
              <a:endCxn id="609" idx="0"/>
            </p:cNvCxnSpPr>
            <p:nvPr/>
          </p:nvCxnSpPr>
          <p:spPr>
            <a:xfrm>
              <a:off x="6383114" y="2710166"/>
              <a:ext cx="42787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>
              <a:stCxn id="601" idx="4"/>
              <a:endCxn id="621" idx="0"/>
            </p:cNvCxnSpPr>
            <p:nvPr/>
          </p:nvCxnSpPr>
          <p:spPr>
            <a:xfrm>
              <a:off x="6383114" y="2710166"/>
              <a:ext cx="362761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>
              <a:stCxn id="607" idx="4"/>
              <a:endCxn id="612" idx="0"/>
            </p:cNvCxnSpPr>
            <p:nvPr/>
          </p:nvCxnSpPr>
          <p:spPr>
            <a:xfrm>
              <a:off x="7015306" y="2710166"/>
              <a:ext cx="5054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>
              <a:stCxn id="606" idx="4"/>
              <a:endCxn id="620" idx="0"/>
            </p:cNvCxnSpPr>
            <p:nvPr/>
          </p:nvCxnSpPr>
          <p:spPr>
            <a:xfrm flipH="1">
              <a:off x="7385823" y="2710166"/>
              <a:ext cx="261675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>
              <a:stCxn id="606" idx="4"/>
              <a:endCxn id="611" idx="0"/>
            </p:cNvCxnSpPr>
            <p:nvPr/>
          </p:nvCxnSpPr>
          <p:spPr>
            <a:xfrm>
              <a:off x="7647498" y="2710166"/>
              <a:ext cx="58299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>
              <a:stCxn id="606" idx="4"/>
              <a:endCxn id="613" idx="0"/>
            </p:cNvCxnSpPr>
            <p:nvPr/>
          </p:nvCxnSpPr>
          <p:spPr>
            <a:xfrm>
              <a:off x="7647498" y="2710166"/>
              <a:ext cx="378273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>
              <a:stCxn id="602" idx="4"/>
              <a:endCxn id="615" idx="0"/>
            </p:cNvCxnSpPr>
            <p:nvPr/>
          </p:nvCxnSpPr>
          <p:spPr>
            <a:xfrm>
              <a:off x="8785869" y="2710166"/>
              <a:ext cx="839767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>
              <a:stCxn id="602" idx="4"/>
              <a:endCxn id="616" idx="0"/>
            </p:cNvCxnSpPr>
            <p:nvPr/>
          </p:nvCxnSpPr>
          <p:spPr>
            <a:xfrm>
              <a:off x="8785869" y="2710166"/>
              <a:ext cx="519798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>
              <a:stCxn id="602" idx="4"/>
              <a:endCxn id="617" idx="0"/>
            </p:cNvCxnSpPr>
            <p:nvPr/>
          </p:nvCxnSpPr>
          <p:spPr>
            <a:xfrm>
              <a:off x="8785869" y="2710166"/>
              <a:ext cx="199824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>
              <a:stCxn id="602" idx="4"/>
              <a:endCxn id="610" idx="0"/>
            </p:cNvCxnSpPr>
            <p:nvPr/>
          </p:nvCxnSpPr>
          <p:spPr>
            <a:xfrm flipH="1">
              <a:off x="8345745" y="2710166"/>
              <a:ext cx="440124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>
              <a:stCxn id="602" idx="4"/>
              <a:endCxn id="614" idx="0"/>
            </p:cNvCxnSpPr>
            <p:nvPr/>
          </p:nvCxnSpPr>
          <p:spPr>
            <a:xfrm flipH="1">
              <a:off x="8665719" y="2710166"/>
              <a:ext cx="120150" cy="3018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7279926" y="731230"/>
            <a:ext cx="136768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9900" dirty="0">
                <a:solidFill>
                  <a:srgbClr val="C00000"/>
                </a:solidFill>
              </a:rPr>
              <a:t>?</a:t>
            </a:r>
            <a:endParaRPr lang="en-AU" sz="19900" dirty="0"/>
          </a:p>
        </p:txBody>
      </p:sp>
      <p:sp>
        <p:nvSpPr>
          <p:cNvPr id="4" name="Freeform 3"/>
          <p:cNvSpPr/>
          <p:nvPr/>
        </p:nvSpPr>
        <p:spPr>
          <a:xfrm>
            <a:off x="206045" y="2235200"/>
            <a:ext cx="7252030" cy="3420607"/>
          </a:xfrm>
          <a:custGeom>
            <a:avLst/>
            <a:gdLst>
              <a:gd name="connsiteX0" fmla="*/ 2847079 w 7407364"/>
              <a:gd name="connsiteY0" fmla="*/ 0 h 3440242"/>
              <a:gd name="connsiteX1" fmla="*/ 1627879 w 7407364"/>
              <a:gd name="connsiteY1" fmla="*/ 928914 h 3440242"/>
              <a:gd name="connsiteX2" fmla="*/ 1003765 w 7407364"/>
              <a:gd name="connsiteY2" fmla="*/ 2278743 h 3440242"/>
              <a:gd name="connsiteX3" fmla="*/ 16794 w 7407364"/>
              <a:gd name="connsiteY3" fmla="*/ 3004457 h 3440242"/>
              <a:gd name="connsiteX4" fmla="*/ 1889136 w 7407364"/>
              <a:gd name="connsiteY4" fmla="*/ 3396343 h 3440242"/>
              <a:gd name="connsiteX5" fmla="*/ 2919651 w 7407364"/>
              <a:gd name="connsiteY5" fmla="*/ 3367314 h 3440242"/>
              <a:gd name="connsiteX6" fmla="*/ 2876108 w 7407364"/>
              <a:gd name="connsiteY6" fmla="*/ 2830286 h 3440242"/>
              <a:gd name="connsiteX7" fmla="*/ 2469708 w 7407364"/>
              <a:gd name="connsiteY7" fmla="*/ 2540000 h 3440242"/>
              <a:gd name="connsiteX8" fmla="*/ 2092336 w 7407364"/>
              <a:gd name="connsiteY8" fmla="*/ 1378857 h 3440242"/>
              <a:gd name="connsiteX9" fmla="*/ 2789022 w 7407364"/>
              <a:gd name="connsiteY9" fmla="*/ 1103086 h 3440242"/>
              <a:gd name="connsiteX10" fmla="*/ 2832565 w 7407364"/>
              <a:gd name="connsiteY10" fmla="*/ 2278743 h 3440242"/>
              <a:gd name="connsiteX11" fmla="*/ 3035765 w 7407364"/>
              <a:gd name="connsiteY11" fmla="*/ 2728686 h 3440242"/>
              <a:gd name="connsiteX12" fmla="*/ 3021251 w 7407364"/>
              <a:gd name="connsiteY12" fmla="*/ 3106057 h 3440242"/>
              <a:gd name="connsiteX13" fmla="*/ 3122851 w 7407364"/>
              <a:gd name="connsiteY13" fmla="*/ 3323771 h 3440242"/>
              <a:gd name="connsiteX14" fmla="*/ 4675879 w 7407364"/>
              <a:gd name="connsiteY14" fmla="*/ 3367314 h 3440242"/>
              <a:gd name="connsiteX15" fmla="*/ 4675879 w 7407364"/>
              <a:gd name="connsiteY15" fmla="*/ 2844800 h 3440242"/>
              <a:gd name="connsiteX16" fmla="*/ 4240451 w 7407364"/>
              <a:gd name="connsiteY16" fmla="*/ 2627086 h 3440242"/>
              <a:gd name="connsiteX17" fmla="*/ 4690394 w 7407364"/>
              <a:gd name="connsiteY17" fmla="*/ 1698171 h 3440242"/>
              <a:gd name="connsiteX18" fmla="*/ 5401594 w 7407364"/>
              <a:gd name="connsiteY18" fmla="*/ 2394857 h 3440242"/>
              <a:gd name="connsiteX19" fmla="*/ 4850051 w 7407364"/>
              <a:gd name="connsiteY19" fmla="*/ 2989943 h 3440242"/>
              <a:gd name="connsiteX20" fmla="*/ 4995194 w 7407364"/>
              <a:gd name="connsiteY20" fmla="*/ 3396343 h 3440242"/>
              <a:gd name="connsiteX21" fmla="*/ 7143308 w 7407364"/>
              <a:gd name="connsiteY21" fmla="*/ 3352800 h 3440242"/>
              <a:gd name="connsiteX22" fmla="*/ 7244908 w 7407364"/>
              <a:gd name="connsiteY22" fmla="*/ 2786743 h 3440242"/>
              <a:gd name="connsiteX23" fmla="*/ 5982165 w 7407364"/>
              <a:gd name="connsiteY23" fmla="*/ 2278743 h 3440242"/>
              <a:gd name="connsiteX24" fmla="*/ 5053251 w 7407364"/>
              <a:gd name="connsiteY24" fmla="*/ 1161143 h 3440242"/>
              <a:gd name="connsiteX25" fmla="*/ 3442165 w 7407364"/>
              <a:gd name="connsiteY25" fmla="*/ 159657 h 3440242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929041 w 7416754"/>
              <a:gd name="connsiteY5" fmla="*/ 3367314 h 3436585"/>
              <a:gd name="connsiteX6" fmla="*/ 2885498 w 7416754"/>
              <a:gd name="connsiteY6" fmla="*/ 2830286 h 3436585"/>
              <a:gd name="connsiteX7" fmla="*/ 2479098 w 7416754"/>
              <a:gd name="connsiteY7" fmla="*/ 2540000 h 3436585"/>
              <a:gd name="connsiteX8" fmla="*/ 2101726 w 7416754"/>
              <a:gd name="connsiteY8" fmla="*/ 1378857 h 3436585"/>
              <a:gd name="connsiteX9" fmla="*/ 2798412 w 7416754"/>
              <a:gd name="connsiteY9" fmla="*/ 1103086 h 3436585"/>
              <a:gd name="connsiteX10" fmla="*/ 2841955 w 7416754"/>
              <a:gd name="connsiteY10" fmla="*/ 2278743 h 3436585"/>
              <a:gd name="connsiteX11" fmla="*/ 3045155 w 7416754"/>
              <a:gd name="connsiteY11" fmla="*/ 2728686 h 3436585"/>
              <a:gd name="connsiteX12" fmla="*/ 3030641 w 7416754"/>
              <a:gd name="connsiteY12" fmla="*/ 3106057 h 3436585"/>
              <a:gd name="connsiteX13" fmla="*/ 3132241 w 7416754"/>
              <a:gd name="connsiteY13" fmla="*/ 3323771 h 3436585"/>
              <a:gd name="connsiteX14" fmla="*/ 4685269 w 7416754"/>
              <a:gd name="connsiteY14" fmla="*/ 3367314 h 3436585"/>
              <a:gd name="connsiteX15" fmla="*/ 4685269 w 7416754"/>
              <a:gd name="connsiteY15" fmla="*/ 2844800 h 3436585"/>
              <a:gd name="connsiteX16" fmla="*/ 4249841 w 7416754"/>
              <a:gd name="connsiteY16" fmla="*/ 2627086 h 3436585"/>
              <a:gd name="connsiteX17" fmla="*/ 4699784 w 7416754"/>
              <a:gd name="connsiteY17" fmla="*/ 1698171 h 3436585"/>
              <a:gd name="connsiteX18" fmla="*/ 5410984 w 7416754"/>
              <a:gd name="connsiteY18" fmla="*/ 2394857 h 3436585"/>
              <a:gd name="connsiteX19" fmla="*/ 4859441 w 7416754"/>
              <a:gd name="connsiteY19" fmla="*/ 2989943 h 3436585"/>
              <a:gd name="connsiteX20" fmla="*/ 5004584 w 7416754"/>
              <a:gd name="connsiteY20" fmla="*/ 3396343 h 3436585"/>
              <a:gd name="connsiteX21" fmla="*/ 7152698 w 7416754"/>
              <a:gd name="connsiteY21" fmla="*/ 3352800 h 3436585"/>
              <a:gd name="connsiteX22" fmla="*/ 7254298 w 7416754"/>
              <a:gd name="connsiteY22" fmla="*/ 2786743 h 3436585"/>
              <a:gd name="connsiteX23" fmla="*/ 5991555 w 7416754"/>
              <a:gd name="connsiteY23" fmla="*/ 2278743 h 3436585"/>
              <a:gd name="connsiteX24" fmla="*/ 5062641 w 7416754"/>
              <a:gd name="connsiteY24" fmla="*/ 1161143 h 3436585"/>
              <a:gd name="connsiteX25" fmla="*/ 3451555 w 7416754"/>
              <a:gd name="connsiteY25" fmla="*/ 159657 h 3436585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833791 w 7416754"/>
              <a:gd name="connsiteY5" fmla="*/ 3386364 h 3436585"/>
              <a:gd name="connsiteX6" fmla="*/ 2885498 w 7416754"/>
              <a:gd name="connsiteY6" fmla="*/ 2830286 h 3436585"/>
              <a:gd name="connsiteX7" fmla="*/ 2479098 w 7416754"/>
              <a:gd name="connsiteY7" fmla="*/ 2540000 h 3436585"/>
              <a:gd name="connsiteX8" fmla="*/ 2101726 w 7416754"/>
              <a:gd name="connsiteY8" fmla="*/ 1378857 h 3436585"/>
              <a:gd name="connsiteX9" fmla="*/ 2798412 w 7416754"/>
              <a:gd name="connsiteY9" fmla="*/ 1103086 h 3436585"/>
              <a:gd name="connsiteX10" fmla="*/ 2841955 w 7416754"/>
              <a:gd name="connsiteY10" fmla="*/ 2278743 h 3436585"/>
              <a:gd name="connsiteX11" fmla="*/ 3045155 w 7416754"/>
              <a:gd name="connsiteY11" fmla="*/ 2728686 h 3436585"/>
              <a:gd name="connsiteX12" fmla="*/ 3030641 w 7416754"/>
              <a:gd name="connsiteY12" fmla="*/ 3106057 h 3436585"/>
              <a:gd name="connsiteX13" fmla="*/ 3132241 w 7416754"/>
              <a:gd name="connsiteY13" fmla="*/ 3323771 h 3436585"/>
              <a:gd name="connsiteX14" fmla="*/ 4685269 w 7416754"/>
              <a:gd name="connsiteY14" fmla="*/ 3367314 h 3436585"/>
              <a:gd name="connsiteX15" fmla="*/ 4685269 w 7416754"/>
              <a:gd name="connsiteY15" fmla="*/ 2844800 h 3436585"/>
              <a:gd name="connsiteX16" fmla="*/ 4249841 w 7416754"/>
              <a:gd name="connsiteY16" fmla="*/ 2627086 h 3436585"/>
              <a:gd name="connsiteX17" fmla="*/ 4699784 w 7416754"/>
              <a:gd name="connsiteY17" fmla="*/ 1698171 h 3436585"/>
              <a:gd name="connsiteX18" fmla="*/ 5410984 w 7416754"/>
              <a:gd name="connsiteY18" fmla="*/ 2394857 h 3436585"/>
              <a:gd name="connsiteX19" fmla="*/ 4859441 w 7416754"/>
              <a:gd name="connsiteY19" fmla="*/ 2989943 h 3436585"/>
              <a:gd name="connsiteX20" fmla="*/ 5004584 w 7416754"/>
              <a:gd name="connsiteY20" fmla="*/ 3396343 h 3436585"/>
              <a:gd name="connsiteX21" fmla="*/ 7152698 w 7416754"/>
              <a:gd name="connsiteY21" fmla="*/ 3352800 h 3436585"/>
              <a:gd name="connsiteX22" fmla="*/ 7254298 w 7416754"/>
              <a:gd name="connsiteY22" fmla="*/ 2786743 h 3436585"/>
              <a:gd name="connsiteX23" fmla="*/ 5991555 w 7416754"/>
              <a:gd name="connsiteY23" fmla="*/ 2278743 h 3436585"/>
              <a:gd name="connsiteX24" fmla="*/ 5062641 w 7416754"/>
              <a:gd name="connsiteY24" fmla="*/ 1161143 h 3436585"/>
              <a:gd name="connsiteX25" fmla="*/ 3451555 w 7416754"/>
              <a:gd name="connsiteY25" fmla="*/ 159657 h 3436585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833791 w 7416754"/>
              <a:gd name="connsiteY5" fmla="*/ 3386364 h 3436585"/>
              <a:gd name="connsiteX6" fmla="*/ 2885498 w 7416754"/>
              <a:gd name="connsiteY6" fmla="*/ 2830286 h 3436585"/>
              <a:gd name="connsiteX7" fmla="*/ 2479098 w 7416754"/>
              <a:gd name="connsiteY7" fmla="*/ 2540000 h 3436585"/>
              <a:gd name="connsiteX8" fmla="*/ 2101726 w 7416754"/>
              <a:gd name="connsiteY8" fmla="*/ 1378857 h 3436585"/>
              <a:gd name="connsiteX9" fmla="*/ 2798412 w 7416754"/>
              <a:gd name="connsiteY9" fmla="*/ 1103086 h 3436585"/>
              <a:gd name="connsiteX10" fmla="*/ 2841955 w 7416754"/>
              <a:gd name="connsiteY10" fmla="*/ 2278743 h 3436585"/>
              <a:gd name="connsiteX11" fmla="*/ 3045155 w 7416754"/>
              <a:gd name="connsiteY11" fmla="*/ 2728686 h 3436585"/>
              <a:gd name="connsiteX12" fmla="*/ 3030641 w 7416754"/>
              <a:gd name="connsiteY12" fmla="*/ 3106057 h 3436585"/>
              <a:gd name="connsiteX13" fmla="*/ 3132241 w 7416754"/>
              <a:gd name="connsiteY13" fmla="*/ 3323771 h 3436585"/>
              <a:gd name="connsiteX14" fmla="*/ 4685269 w 7416754"/>
              <a:gd name="connsiteY14" fmla="*/ 3367314 h 3436585"/>
              <a:gd name="connsiteX15" fmla="*/ 4685269 w 7416754"/>
              <a:gd name="connsiteY15" fmla="*/ 2844800 h 3436585"/>
              <a:gd name="connsiteX16" fmla="*/ 4249841 w 7416754"/>
              <a:gd name="connsiteY16" fmla="*/ 2627086 h 3436585"/>
              <a:gd name="connsiteX17" fmla="*/ 4699784 w 7416754"/>
              <a:gd name="connsiteY17" fmla="*/ 1698171 h 3436585"/>
              <a:gd name="connsiteX18" fmla="*/ 5410984 w 7416754"/>
              <a:gd name="connsiteY18" fmla="*/ 2394857 h 3436585"/>
              <a:gd name="connsiteX19" fmla="*/ 4859441 w 7416754"/>
              <a:gd name="connsiteY19" fmla="*/ 2989943 h 3436585"/>
              <a:gd name="connsiteX20" fmla="*/ 5004584 w 7416754"/>
              <a:gd name="connsiteY20" fmla="*/ 3396343 h 3436585"/>
              <a:gd name="connsiteX21" fmla="*/ 7152698 w 7416754"/>
              <a:gd name="connsiteY21" fmla="*/ 3352800 h 3436585"/>
              <a:gd name="connsiteX22" fmla="*/ 7254298 w 7416754"/>
              <a:gd name="connsiteY22" fmla="*/ 2786743 h 3436585"/>
              <a:gd name="connsiteX23" fmla="*/ 5991555 w 7416754"/>
              <a:gd name="connsiteY23" fmla="*/ 2278743 h 3436585"/>
              <a:gd name="connsiteX24" fmla="*/ 5062641 w 7416754"/>
              <a:gd name="connsiteY24" fmla="*/ 1161143 h 3436585"/>
              <a:gd name="connsiteX25" fmla="*/ 3451555 w 7416754"/>
              <a:gd name="connsiteY25" fmla="*/ 159657 h 3436585"/>
              <a:gd name="connsiteX0" fmla="*/ 2856469 w 7416754"/>
              <a:gd name="connsiteY0" fmla="*/ 0 h 3456889"/>
              <a:gd name="connsiteX1" fmla="*/ 1637269 w 7416754"/>
              <a:gd name="connsiteY1" fmla="*/ 928914 h 3456889"/>
              <a:gd name="connsiteX2" fmla="*/ 1013155 w 7416754"/>
              <a:gd name="connsiteY2" fmla="*/ 2278743 h 3456889"/>
              <a:gd name="connsiteX3" fmla="*/ 16659 w 7416754"/>
              <a:gd name="connsiteY3" fmla="*/ 3280682 h 3456889"/>
              <a:gd name="connsiteX4" fmla="*/ 1898526 w 7416754"/>
              <a:gd name="connsiteY4" fmla="*/ 3396343 h 3456889"/>
              <a:gd name="connsiteX5" fmla="*/ 2833791 w 7416754"/>
              <a:gd name="connsiteY5" fmla="*/ 3386364 h 3456889"/>
              <a:gd name="connsiteX6" fmla="*/ 2479098 w 7416754"/>
              <a:gd name="connsiteY6" fmla="*/ 2540000 h 3456889"/>
              <a:gd name="connsiteX7" fmla="*/ 2101726 w 7416754"/>
              <a:gd name="connsiteY7" fmla="*/ 1378857 h 3456889"/>
              <a:gd name="connsiteX8" fmla="*/ 2798412 w 7416754"/>
              <a:gd name="connsiteY8" fmla="*/ 1103086 h 3456889"/>
              <a:gd name="connsiteX9" fmla="*/ 2841955 w 7416754"/>
              <a:gd name="connsiteY9" fmla="*/ 2278743 h 3456889"/>
              <a:gd name="connsiteX10" fmla="*/ 3045155 w 7416754"/>
              <a:gd name="connsiteY10" fmla="*/ 2728686 h 3456889"/>
              <a:gd name="connsiteX11" fmla="*/ 3030641 w 7416754"/>
              <a:gd name="connsiteY11" fmla="*/ 3106057 h 3456889"/>
              <a:gd name="connsiteX12" fmla="*/ 3132241 w 7416754"/>
              <a:gd name="connsiteY12" fmla="*/ 3323771 h 3456889"/>
              <a:gd name="connsiteX13" fmla="*/ 4685269 w 7416754"/>
              <a:gd name="connsiteY13" fmla="*/ 3367314 h 3456889"/>
              <a:gd name="connsiteX14" fmla="*/ 4685269 w 7416754"/>
              <a:gd name="connsiteY14" fmla="*/ 2844800 h 3456889"/>
              <a:gd name="connsiteX15" fmla="*/ 4249841 w 7416754"/>
              <a:gd name="connsiteY15" fmla="*/ 2627086 h 3456889"/>
              <a:gd name="connsiteX16" fmla="*/ 4699784 w 7416754"/>
              <a:gd name="connsiteY16" fmla="*/ 1698171 h 3456889"/>
              <a:gd name="connsiteX17" fmla="*/ 5410984 w 7416754"/>
              <a:gd name="connsiteY17" fmla="*/ 2394857 h 3456889"/>
              <a:gd name="connsiteX18" fmla="*/ 4859441 w 7416754"/>
              <a:gd name="connsiteY18" fmla="*/ 2989943 h 3456889"/>
              <a:gd name="connsiteX19" fmla="*/ 5004584 w 7416754"/>
              <a:gd name="connsiteY19" fmla="*/ 3396343 h 3456889"/>
              <a:gd name="connsiteX20" fmla="*/ 7152698 w 7416754"/>
              <a:gd name="connsiteY20" fmla="*/ 3352800 h 3456889"/>
              <a:gd name="connsiteX21" fmla="*/ 7254298 w 7416754"/>
              <a:gd name="connsiteY21" fmla="*/ 2786743 h 3456889"/>
              <a:gd name="connsiteX22" fmla="*/ 5991555 w 7416754"/>
              <a:gd name="connsiteY22" fmla="*/ 2278743 h 3456889"/>
              <a:gd name="connsiteX23" fmla="*/ 5062641 w 7416754"/>
              <a:gd name="connsiteY23" fmla="*/ 1161143 h 3456889"/>
              <a:gd name="connsiteX24" fmla="*/ 3451555 w 7416754"/>
              <a:gd name="connsiteY24" fmla="*/ 159657 h 3456889"/>
              <a:gd name="connsiteX0" fmla="*/ 2856469 w 7416754"/>
              <a:gd name="connsiteY0" fmla="*/ 0 h 3453397"/>
              <a:gd name="connsiteX1" fmla="*/ 1637269 w 7416754"/>
              <a:gd name="connsiteY1" fmla="*/ 928914 h 3453397"/>
              <a:gd name="connsiteX2" fmla="*/ 1013155 w 7416754"/>
              <a:gd name="connsiteY2" fmla="*/ 2278743 h 3453397"/>
              <a:gd name="connsiteX3" fmla="*/ 16659 w 7416754"/>
              <a:gd name="connsiteY3" fmla="*/ 3280682 h 3453397"/>
              <a:gd name="connsiteX4" fmla="*/ 1898526 w 7416754"/>
              <a:gd name="connsiteY4" fmla="*/ 3396343 h 3453397"/>
              <a:gd name="connsiteX5" fmla="*/ 2833791 w 7416754"/>
              <a:gd name="connsiteY5" fmla="*/ 3386364 h 3453397"/>
              <a:gd name="connsiteX6" fmla="*/ 2536248 w 7416754"/>
              <a:gd name="connsiteY6" fmla="*/ 2587625 h 3453397"/>
              <a:gd name="connsiteX7" fmla="*/ 2101726 w 7416754"/>
              <a:gd name="connsiteY7" fmla="*/ 1378857 h 3453397"/>
              <a:gd name="connsiteX8" fmla="*/ 2798412 w 7416754"/>
              <a:gd name="connsiteY8" fmla="*/ 1103086 h 3453397"/>
              <a:gd name="connsiteX9" fmla="*/ 2841955 w 7416754"/>
              <a:gd name="connsiteY9" fmla="*/ 2278743 h 3453397"/>
              <a:gd name="connsiteX10" fmla="*/ 3045155 w 7416754"/>
              <a:gd name="connsiteY10" fmla="*/ 2728686 h 3453397"/>
              <a:gd name="connsiteX11" fmla="*/ 3030641 w 7416754"/>
              <a:gd name="connsiteY11" fmla="*/ 3106057 h 3453397"/>
              <a:gd name="connsiteX12" fmla="*/ 3132241 w 7416754"/>
              <a:gd name="connsiteY12" fmla="*/ 3323771 h 3453397"/>
              <a:gd name="connsiteX13" fmla="*/ 4685269 w 7416754"/>
              <a:gd name="connsiteY13" fmla="*/ 3367314 h 3453397"/>
              <a:gd name="connsiteX14" fmla="*/ 4685269 w 7416754"/>
              <a:gd name="connsiteY14" fmla="*/ 2844800 h 3453397"/>
              <a:gd name="connsiteX15" fmla="*/ 4249841 w 7416754"/>
              <a:gd name="connsiteY15" fmla="*/ 2627086 h 3453397"/>
              <a:gd name="connsiteX16" fmla="*/ 4699784 w 7416754"/>
              <a:gd name="connsiteY16" fmla="*/ 1698171 h 3453397"/>
              <a:gd name="connsiteX17" fmla="*/ 5410984 w 7416754"/>
              <a:gd name="connsiteY17" fmla="*/ 2394857 h 3453397"/>
              <a:gd name="connsiteX18" fmla="*/ 4859441 w 7416754"/>
              <a:gd name="connsiteY18" fmla="*/ 2989943 h 3453397"/>
              <a:gd name="connsiteX19" fmla="*/ 5004584 w 7416754"/>
              <a:gd name="connsiteY19" fmla="*/ 3396343 h 3453397"/>
              <a:gd name="connsiteX20" fmla="*/ 7152698 w 7416754"/>
              <a:gd name="connsiteY20" fmla="*/ 3352800 h 3453397"/>
              <a:gd name="connsiteX21" fmla="*/ 7254298 w 7416754"/>
              <a:gd name="connsiteY21" fmla="*/ 2786743 h 3453397"/>
              <a:gd name="connsiteX22" fmla="*/ 5991555 w 7416754"/>
              <a:gd name="connsiteY22" fmla="*/ 2278743 h 3453397"/>
              <a:gd name="connsiteX23" fmla="*/ 5062641 w 7416754"/>
              <a:gd name="connsiteY23" fmla="*/ 1161143 h 3453397"/>
              <a:gd name="connsiteX24" fmla="*/ 3451555 w 7416754"/>
              <a:gd name="connsiteY24" fmla="*/ 159657 h 3453397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957616 w 7416754"/>
              <a:gd name="connsiteY5" fmla="*/ 3224439 h 3436585"/>
              <a:gd name="connsiteX6" fmla="*/ 2536248 w 7416754"/>
              <a:gd name="connsiteY6" fmla="*/ 2587625 h 3436585"/>
              <a:gd name="connsiteX7" fmla="*/ 2101726 w 7416754"/>
              <a:gd name="connsiteY7" fmla="*/ 1378857 h 3436585"/>
              <a:gd name="connsiteX8" fmla="*/ 2798412 w 7416754"/>
              <a:gd name="connsiteY8" fmla="*/ 1103086 h 3436585"/>
              <a:gd name="connsiteX9" fmla="*/ 2841955 w 7416754"/>
              <a:gd name="connsiteY9" fmla="*/ 2278743 h 3436585"/>
              <a:gd name="connsiteX10" fmla="*/ 3045155 w 7416754"/>
              <a:gd name="connsiteY10" fmla="*/ 2728686 h 3436585"/>
              <a:gd name="connsiteX11" fmla="*/ 3030641 w 7416754"/>
              <a:gd name="connsiteY11" fmla="*/ 3106057 h 3436585"/>
              <a:gd name="connsiteX12" fmla="*/ 3132241 w 7416754"/>
              <a:gd name="connsiteY12" fmla="*/ 3323771 h 3436585"/>
              <a:gd name="connsiteX13" fmla="*/ 4685269 w 7416754"/>
              <a:gd name="connsiteY13" fmla="*/ 3367314 h 3436585"/>
              <a:gd name="connsiteX14" fmla="*/ 4685269 w 7416754"/>
              <a:gd name="connsiteY14" fmla="*/ 2844800 h 3436585"/>
              <a:gd name="connsiteX15" fmla="*/ 4249841 w 7416754"/>
              <a:gd name="connsiteY15" fmla="*/ 2627086 h 3436585"/>
              <a:gd name="connsiteX16" fmla="*/ 4699784 w 7416754"/>
              <a:gd name="connsiteY16" fmla="*/ 1698171 h 3436585"/>
              <a:gd name="connsiteX17" fmla="*/ 5410984 w 7416754"/>
              <a:gd name="connsiteY17" fmla="*/ 2394857 h 3436585"/>
              <a:gd name="connsiteX18" fmla="*/ 4859441 w 7416754"/>
              <a:gd name="connsiteY18" fmla="*/ 2989943 h 3436585"/>
              <a:gd name="connsiteX19" fmla="*/ 5004584 w 7416754"/>
              <a:gd name="connsiteY19" fmla="*/ 3396343 h 3436585"/>
              <a:gd name="connsiteX20" fmla="*/ 7152698 w 7416754"/>
              <a:gd name="connsiteY20" fmla="*/ 3352800 h 3436585"/>
              <a:gd name="connsiteX21" fmla="*/ 7254298 w 7416754"/>
              <a:gd name="connsiteY21" fmla="*/ 2786743 h 3436585"/>
              <a:gd name="connsiteX22" fmla="*/ 5991555 w 7416754"/>
              <a:gd name="connsiteY22" fmla="*/ 2278743 h 3436585"/>
              <a:gd name="connsiteX23" fmla="*/ 5062641 w 7416754"/>
              <a:gd name="connsiteY23" fmla="*/ 1161143 h 3436585"/>
              <a:gd name="connsiteX24" fmla="*/ 3451555 w 7416754"/>
              <a:gd name="connsiteY24" fmla="*/ 159657 h 3436585"/>
              <a:gd name="connsiteX0" fmla="*/ 2856469 w 7416754"/>
              <a:gd name="connsiteY0" fmla="*/ 0 h 3470035"/>
              <a:gd name="connsiteX1" fmla="*/ 1637269 w 7416754"/>
              <a:gd name="connsiteY1" fmla="*/ 928914 h 3470035"/>
              <a:gd name="connsiteX2" fmla="*/ 1013155 w 7416754"/>
              <a:gd name="connsiteY2" fmla="*/ 2278743 h 3470035"/>
              <a:gd name="connsiteX3" fmla="*/ 16659 w 7416754"/>
              <a:gd name="connsiteY3" fmla="*/ 3280682 h 3470035"/>
              <a:gd name="connsiteX4" fmla="*/ 1898526 w 7416754"/>
              <a:gd name="connsiteY4" fmla="*/ 3396343 h 3470035"/>
              <a:gd name="connsiteX5" fmla="*/ 2957616 w 7416754"/>
              <a:gd name="connsiteY5" fmla="*/ 3224439 h 3470035"/>
              <a:gd name="connsiteX6" fmla="*/ 2536248 w 7416754"/>
              <a:gd name="connsiteY6" fmla="*/ 2587625 h 3470035"/>
              <a:gd name="connsiteX7" fmla="*/ 2101726 w 7416754"/>
              <a:gd name="connsiteY7" fmla="*/ 1378857 h 3470035"/>
              <a:gd name="connsiteX8" fmla="*/ 2798412 w 7416754"/>
              <a:gd name="connsiteY8" fmla="*/ 1103086 h 3470035"/>
              <a:gd name="connsiteX9" fmla="*/ 2841955 w 7416754"/>
              <a:gd name="connsiteY9" fmla="*/ 2278743 h 3470035"/>
              <a:gd name="connsiteX10" fmla="*/ 3045155 w 7416754"/>
              <a:gd name="connsiteY10" fmla="*/ 2728686 h 3470035"/>
              <a:gd name="connsiteX11" fmla="*/ 3030641 w 7416754"/>
              <a:gd name="connsiteY11" fmla="*/ 3106057 h 3470035"/>
              <a:gd name="connsiteX12" fmla="*/ 3132241 w 7416754"/>
              <a:gd name="connsiteY12" fmla="*/ 3323771 h 3470035"/>
              <a:gd name="connsiteX13" fmla="*/ 4685269 w 7416754"/>
              <a:gd name="connsiteY13" fmla="*/ 3367314 h 3470035"/>
              <a:gd name="connsiteX14" fmla="*/ 4685269 w 7416754"/>
              <a:gd name="connsiteY14" fmla="*/ 2844800 h 3470035"/>
              <a:gd name="connsiteX15" fmla="*/ 4249841 w 7416754"/>
              <a:gd name="connsiteY15" fmla="*/ 2627086 h 3470035"/>
              <a:gd name="connsiteX16" fmla="*/ 4699784 w 7416754"/>
              <a:gd name="connsiteY16" fmla="*/ 1698171 h 3470035"/>
              <a:gd name="connsiteX17" fmla="*/ 5410984 w 7416754"/>
              <a:gd name="connsiteY17" fmla="*/ 2394857 h 3470035"/>
              <a:gd name="connsiteX18" fmla="*/ 4859441 w 7416754"/>
              <a:gd name="connsiteY18" fmla="*/ 2989943 h 3470035"/>
              <a:gd name="connsiteX19" fmla="*/ 5004584 w 7416754"/>
              <a:gd name="connsiteY19" fmla="*/ 3396343 h 3470035"/>
              <a:gd name="connsiteX20" fmla="*/ 7152698 w 7416754"/>
              <a:gd name="connsiteY20" fmla="*/ 3352800 h 3470035"/>
              <a:gd name="connsiteX21" fmla="*/ 7254298 w 7416754"/>
              <a:gd name="connsiteY21" fmla="*/ 2786743 h 3470035"/>
              <a:gd name="connsiteX22" fmla="*/ 5991555 w 7416754"/>
              <a:gd name="connsiteY22" fmla="*/ 2278743 h 3470035"/>
              <a:gd name="connsiteX23" fmla="*/ 5062641 w 7416754"/>
              <a:gd name="connsiteY23" fmla="*/ 1161143 h 3470035"/>
              <a:gd name="connsiteX24" fmla="*/ 3451555 w 7416754"/>
              <a:gd name="connsiteY24" fmla="*/ 159657 h 3470035"/>
              <a:gd name="connsiteX0" fmla="*/ 2856469 w 7416754"/>
              <a:gd name="connsiteY0" fmla="*/ 0 h 3470035"/>
              <a:gd name="connsiteX1" fmla="*/ 1637269 w 7416754"/>
              <a:gd name="connsiteY1" fmla="*/ 928914 h 3470035"/>
              <a:gd name="connsiteX2" fmla="*/ 1013155 w 7416754"/>
              <a:gd name="connsiteY2" fmla="*/ 2278743 h 3470035"/>
              <a:gd name="connsiteX3" fmla="*/ 16659 w 7416754"/>
              <a:gd name="connsiteY3" fmla="*/ 3280682 h 3470035"/>
              <a:gd name="connsiteX4" fmla="*/ 1898526 w 7416754"/>
              <a:gd name="connsiteY4" fmla="*/ 3396343 h 3470035"/>
              <a:gd name="connsiteX5" fmla="*/ 2909991 w 7416754"/>
              <a:gd name="connsiteY5" fmla="*/ 3224439 h 3470035"/>
              <a:gd name="connsiteX6" fmla="*/ 2536248 w 7416754"/>
              <a:gd name="connsiteY6" fmla="*/ 2587625 h 3470035"/>
              <a:gd name="connsiteX7" fmla="*/ 2101726 w 7416754"/>
              <a:gd name="connsiteY7" fmla="*/ 1378857 h 3470035"/>
              <a:gd name="connsiteX8" fmla="*/ 2798412 w 7416754"/>
              <a:gd name="connsiteY8" fmla="*/ 1103086 h 3470035"/>
              <a:gd name="connsiteX9" fmla="*/ 2841955 w 7416754"/>
              <a:gd name="connsiteY9" fmla="*/ 2278743 h 3470035"/>
              <a:gd name="connsiteX10" fmla="*/ 3045155 w 7416754"/>
              <a:gd name="connsiteY10" fmla="*/ 2728686 h 3470035"/>
              <a:gd name="connsiteX11" fmla="*/ 3030641 w 7416754"/>
              <a:gd name="connsiteY11" fmla="*/ 3106057 h 3470035"/>
              <a:gd name="connsiteX12" fmla="*/ 3132241 w 7416754"/>
              <a:gd name="connsiteY12" fmla="*/ 3323771 h 3470035"/>
              <a:gd name="connsiteX13" fmla="*/ 4685269 w 7416754"/>
              <a:gd name="connsiteY13" fmla="*/ 3367314 h 3470035"/>
              <a:gd name="connsiteX14" fmla="*/ 4685269 w 7416754"/>
              <a:gd name="connsiteY14" fmla="*/ 2844800 h 3470035"/>
              <a:gd name="connsiteX15" fmla="*/ 4249841 w 7416754"/>
              <a:gd name="connsiteY15" fmla="*/ 2627086 h 3470035"/>
              <a:gd name="connsiteX16" fmla="*/ 4699784 w 7416754"/>
              <a:gd name="connsiteY16" fmla="*/ 1698171 h 3470035"/>
              <a:gd name="connsiteX17" fmla="*/ 5410984 w 7416754"/>
              <a:gd name="connsiteY17" fmla="*/ 2394857 h 3470035"/>
              <a:gd name="connsiteX18" fmla="*/ 4859441 w 7416754"/>
              <a:gd name="connsiteY18" fmla="*/ 2989943 h 3470035"/>
              <a:gd name="connsiteX19" fmla="*/ 5004584 w 7416754"/>
              <a:gd name="connsiteY19" fmla="*/ 3396343 h 3470035"/>
              <a:gd name="connsiteX20" fmla="*/ 7152698 w 7416754"/>
              <a:gd name="connsiteY20" fmla="*/ 3352800 h 3470035"/>
              <a:gd name="connsiteX21" fmla="*/ 7254298 w 7416754"/>
              <a:gd name="connsiteY21" fmla="*/ 2786743 h 3470035"/>
              <a:gd name="connsiteX22" fmla="*/ 5991555 w 7416754"/>
              <a:gd name="connsiteY22" fmla="*/ 2278743 h 3470035"/>
              <a:gd name="connsiteX23" fmla="*/ 5062641 w 7416754"/>
              <a:gd name="connsiteY23" fmla="*/ 1161143 h 3470035"/>
              <a:gd name="connsiteX24" fmla="*/ 3451555 w 7416754"/>
              <a:gd name="connsiteY24" fmla="*/ 159657 h 3470035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909991 w 7416754"/>
              <a:gd name="connsiteY5" fmla="*/ 3224439 h 3436585"/>
              <a:gd name="connsiteX6" fmla="*/ 2488623 w 7416754"/>
              <a:gd name="connsiteY6" fmla="*/ 2444750 h 3436585"/>
              <a:gd name="connsiteX7" fmla="*/ 2101726 w 7416754"/>
              <a:gd name="connsiteY7" fmla="*/ 1378857 h 3436585"/>
              <a:gd name="connsiteX8" fmla="*/ 2798412 w 7416754"/>
              <a:gd name="connsiteY8" fmla="*/ 1103086 h 3436585"/>
              <a:gd name="connsiteX9" fmla="*/ 2841955 w 7416754"/>
              <a:gd name="connsiteY9" fmla="*/ 2278743 h 3436585"/>
              <a:gd name="connsiteX10" fmla="*/ 3045155 w 7416754"/>
              <a:gd name="connsiteY10" fmla="*/ 2728686 h 3436585"/>
              <a:gd name="connsiteX11" fmla="*/ 3030641 w 7416754"/>
              <a:gd name="connsiteY11" fmla="*/ 3106057 h 3436585"/>
              <a:gd name="connsiteX12" fmla="*/ 3132241 w 7416754"/>
              <a:gd name="connsiteY12" fmla="*/ 3323771 h 3436585"/>
              <a:gd name="connsiteX13" fmla="*/ 4685269 w 7416754"/>
              <a:gd name="connsiteY13" fmla="*/ 3367314 h 3436585"/>
              <a:gd name="connsiteX14" fmla="*/ 4685269 w 7416754"/>
              <a:gd name="connsiteY14" fmla="*/ 2844800 h 3436585"/>
              <a:gd name="connsiteX15" fmla="*/ 4249841 w 7416754"/>
              <a:gd name="connsiteY15" fmla="*/ 2627086 h 3436585"/>
              <a:gd name="connsiteX16" fmla="*/ 4699784 w 7416754"/>
              <a:gd name="connsiteY16" fmla="*/ 1698171 h 3436585"/>
              <a:gd name="connsiteX17" fmla="*/ 5410984 w 7416754"/>
              <a:gd name="connsiteY17" fmla="*/ 2394857 h 3436585"/>
              <a:gd name="connsiteX18" fmla="*/ 4859441 w 7416754"/>
              <a:gd name="connsiteY18" fmla="*/ 2989943 h 3436585"/>
              <a:gd name="connsiteX19" fmla="*/ 5004584 w 7416754"/>
              <a:gd name="connsiteY19" fmla="*/ 3396343 h 3436585"/>
              <a:gd name="connsiteX20" fmla="*/ 7152698 w 7416754"/>
              <a:gd name="connsiteY20" fmla="*/ 3352800 h 3436585"/>
              <a:gd name="connsiteX21" fmla="*/ 7254298 w 7416754"/>
              <a:gd name="connsiteY21" fmla="*/ 2786743 h 3436585"/>
              <a:gd name="connsiteX22" fmla="*/ 5991555 w 7416754"/>
              <a:gd name="connsiteY22" fmla="*/ 2278743 h 3436585"/>
              <a:gd name="connsiteX23" fmla="*/ 5062641 w 7416754"/>
              <a:gd name="connsiteY23" fmla="*/ 1161143 h 3436585"/>
              <a:gd name="connsiteX24" fmla="*/ 3451555 w 7416754"/>
              <a:gd name="connsiteY24" fmla="*/ 159657 h 3436585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909991 w 7416754"/>
              <a:gd name="connsiteY5" fmla="*/ 3224439 h 3436585"/>
              <a:gd name="connsiteX6" fmla="*/ 2488623 w 7416754"/>
              <a:gd name="connsiteY6" fmla="*/ 2444750 h 3436585"/>
              <a:gd name="connsiteX7" fmla="*/ 2101726 w 7416754"/>
              <a:gd name="connsiteY7" fmla="*/ 1378857 h 3436585"/>
              <a:gd name="connsiteX8" fmla="*/ 2798412 w 7416754"/>
              <a:gd name="connsiteY8" fmla="*/ 1103086 h 3436585"/>
              <a:gd name="connsiteX9" fmla="*/ 2841955 w 7416754"/>
              <a:gd name="connsiteY9" fmla="*/ 2278743 h 3436585"/>
              <a:gd name="connsiteX10" fmla="*/ 3045155 w 7416754"/>
              <a:gd name="connsiteY10" fmla="*/ 2728686 h 3436585"/>
              <a:gd name="connsiteX11" fmla="*/ 3002066 w 7416754"/>
              <a:gd name="connsiteY11" fmla="*/ 3087007 h 3436585"/>
              <a:gd name="connsiteX12" fmla="*/ 3132241 w 7416754"/>
              <a:gd name="connsiteY12" fmla="*/ 3323771 h 3436585"/>
              <a:gd name="connsiteX13" fmla="*/ 4685269 w 7416754"/>
              <a:gd name="connsiteY13" fmla="*/ 3367314 h 3436585"/>
              <a:gd name="connsiteX14" fmla="*/ 4685269 w 7416754"/>
              <a:gd name="connsiteY14" fmla="*/ 2844800 h 3436585"/>
              <a:gd name="connsiteX15" fmla="*/ 4249841 w 7416754"/>
              <a:gd name="connsiteY15" fmla="*/ 2627086 h 3436585"/>
              <a:gd name="connsiteX16" fmla="*/ 4699784 w 7416754"/>
              <a:gd name="connsiteY16" fmla="*/ 1698171 h 3436585"/>
              <a:gd name="connsiteX17" fmla="*/ 5410984 w 7416754"/>
              <a:gd name="connsiteY17" fmla="*/ 2394857 h 3436585"/>
              <a:gd name="connsiteX18" fmla="*/ 4859441 w 7416754"/>
              <a:gd name="connsiteY18" fmla="*/ 2989943 h 3436585"/>
              <a:gd name="connsiteX19" fmla="*/ 5004584 w 7416754"/>
              <a:gd name="connsiteY19" fmla="*/ 3396343 h 3436585"/>
              <a:gd name="connsiteX20" fmla="*/ 7152698 w 7416754"/>
              <a:gd name="connsiteY20" fmla="*/ 3352800 h 3436585"/>
              <a:gd name="connsiteX21" fmla="*/ 7254298 w 7416754"/>
              <a:gd name="connsiteY21" fmla="*/ 2786743 h 3436585"/>
              <a:gd name="connsiteX22" fmla="*/ 5991555 w 7416754"/>
              <a:gd name="connsiteY22" fmla="*/ 2278743 h 3436585"/>
              <a:gd name="connsiteX23" fmla="*/ 5062641 w 7416754"/>
              <a:gd name="connsiteY23" fmla="*/ 1161143 h 3436585"/>
              <a:gd name="connsiteX24" fmla="*/ 3451555 w 7416754"/>
              <a:gd name="connsiteY24" fmla="*/ 159657 h 3436585"/>
              <a:gd name="connsiteX0" fmla="*/ 2856469 w 7416754"/>
              <a:gd name="connsiteY0" fmla="*/ 0 h 3436585"/>
              <a:gd name="connsiteX1" fmla="*/ 1637269 w 7416754"/>
              <a:gd name="connsiteY1" fmla="*/ 928914 h 3436585"/>
              <a:gd name="connsiteX2" fmla="*/ 1013155 w 7416754"/>
              <a:gd name="connsiteY2" fmla="*/ 2278743 h 3436585"/>
              <a:gd name="connsiteX3" fmla="*/ 16659 w 7416754"/>
              <a:gd name="connsiteY3" fmla="*/ 3280682 h 3436585"/>
              <a:gd name="connsiteX4" fmla="*/ 1898526 w 7416754"/>
              <a:gd name="connsiteY4" fmla="*/ 3396343 h 3436585"/>
              <a:gd name="connsiteX5" fmla="*/ 2909991 w 7416754"/>
              <a:gd name="connsiteY5" fmla="*/ 3224439 h 3436585"/>
              <a:gd name="connsiteX6" fmla="*/ 2488623 w 7416754"/>
              <a:gd name="connsiteY6" fmla="*/ 2444750 h 3436585"/>
              <a:gd name="connsiteX7" fmla="*/ 2101726 w 7416754"/>
              <a:gd name="connsiteY7" fmla="*/ 1378857 h 3436585"/>
              <a:gd name="connsiteX8" fmla="*/ 2798412 w 7416754"/>
              <a:gd name="connsiteY8" fmla="*/ 1103086 h 3436585"/>
              <a:gd name="connsiteX9" fmla="*/ 2841955 w 7416754"/>
              <a:gd name="connsiteY9" fmla="*/ 2278743 h 3436585"/>
              <a:gd name="connsiteX10" fmla="*/ 3045155 w 7416754"/>
              <a:gd name="connsiteY10" fmla="*/ 2728686 h 3436585"/>
              <a:gd name="connsiteX11" fmla="*/ 3132241 w 7416754"/>
              <a:gd name="connsiteY11" fmla="*/ 3323771 h 3436585"/>
              <a:gd name="connsiteX12" fmla="*/ 4685269 w 7416754"/>
              <a:gd name="connsiteY12" fmla="*/ 3367314 h 3436585"/>
              <a:gd name="connsiteX13" fmla="*/ 4685269 w 7416754"/>
              <a:gd name="connsiteY13" fmla="*/ 2844800 h 3436585"/>
              <a:gd name="connsiteX14" fmla="*/ 4249841 w 7416754"/>
              <a:gd name="connsiteY14" fmla="*/ 2627086 h 3436585"/>
              <a:gd name="connsiteX15" fmla="*/ 4699784 w 7416754"/>
              <a:gd name="connsiteY15" fmla="*/ 1698171 h 3436585"/>
              <a:gd name="connsiteX16" fmla="*/ 5410984 w 7416754"/>
              <a:gd name="connsiteY16" fmla="*/ 2394857 h 3436585"/>
              <a:gd name="connsiteX17" fmla="*/ 4859441 w 7416754"/>
              <a:gd name="connsiteY17" fmla="*/ 2989943 h 3436585"/>
              <a:gd name="connsiteX18" fmla="*/ 5004584 w 7416754"/>
              <a:gd name="connsiteY18" fmla="*/ 3396343 h 3436585"/>
              <a:gd name="connsiteX19" fmla="*/ 7152698 w 7416754"/>
              <a:gd name="connsiteY19" fmla="*/ 3352800 h 3436585"/>
              <a:gd name="connsiteX20" fmla="*/ 7254298 w 7416754"/>
              <a:gd name="connsiteY20" fmla="*/ 2786743 h 3436585"/>
              <a:gd name="connsiteX21" fmla="*/ 5991555 w 7416754"/>
              <a:gd name="connsiteY21" fmla="*/ 2278743 h 3436585"/>
              <a:gd name="connsiteX22" fmla="*/ 5062641 w 7416754"/>
              <a:gd name="connsiteY22" fmla="*/ 1161143 h 3436585"/>
              <a:gd name="connsiteX23" fmla="*/ 3451555 w 7416754"/>
              <a:gd name="connsiteY23" fmla="*/ 159657 h 3436585"/>
              <a:gd name="connsiteX0" fmla="*/ 2856469 w 7416754"/>
              <a:gd name="connsiteY0" fmla="*/ 0 h 3443988"/>
              <a:gd name="connsiteX1" fmla="*/ 1637269 w 7416754"/>
              <a:gd name="connsiteY1" fmla="*/ 928914 h 3443988"/>
              <a:gd name="connsiteX2" fmla="*/ 1013155 w 7416754"/>
              <a:gd name="connsiteY2" fmla="*/ 2278743 h 3443988"/>
              <a:gd name="connsiteX3" fmla="*/ 16659 w 7416754"/>
              <a:gd name="connsiteY3" fmla="*/ 3280682 h 3443988"/>
              <a:gd name="connsiteX4" fmla="*/ 1898526 w 7416754"/>
              <a:gd name="connsiteY4" fmla="*/ 3396343 h 3443988"/>
              <a:gd name="connsiteX5" fmla="*/ 2909991 w 7416754"/>
              <a:gd name="connsiteY5" fmla="*/ 3224439 h 3443988"/>
              <a:gd name="connsiteX6" fmla="*/ 2488623 w 7416754"/>
              <a:gd name="connsiteY6" fmla="*/ 2444750 h 3443988"/>
              <a:gd name="connsiteX7" fmla="*/ 2101726 w 7416754"/>
              <a:gd name="connsiteY7" fmla="*/ 1378857 h 3443988"/>
              <a:gd name="connsiteX8" fmla="*/ 2798412 w 7416754"/>
              <a:gd name="connsiteY8" fmla="*/ 1103086 h 3443988"/>
              <a:gd name="connsiteX9" fmla="*/ 2841955 w 7416754"/>
              <a:gd name="connsiteY9" fmla="*/ 2278743 h 3443988"/>
              <a:gd name="connsiteX10" fmla="*/ 3045155 w 7416754"/>
              <a:gd name="connsiteY10" fmla="*/ 2728686 h 3443988"/>
              <a:gd name="connsiteX11" fmla="*/ 3132241 w 7416754"/>
              <a:gd name="connsiteY11" fmla="*/ 3323771 h 3443988"/>
              <a:gd name="connsiteX12" fmla="*/ 4685269 w 7416754"/>
              <a:gd name="connsiteY12" fmla="*/ 3367314 h 3443988"/>
              <a:gd name="connsiteX13" fmla="*/ 4685269 w 7416754"/>
              <a:gd name="connsiteY13" fmla="*/ 2844800 h 3443988"/>
              <a:gd name="connsiteX14" fmla="*/ 4249841 w 7416754"/>
              <a:gd name="connsiteY14" fmla="*/ 2627086 h 3443988"/>
              <a:gd name="connsiteX15" fmla="*/ 4699784 w 7416754"/>
              <a:gd name="connsiteY15" fmla="*/ 1698171 h 3443988"/>
              <a:gd name="connsiteX16" fmla="*/ 5410984 w 7416754"/>
              <a:gd name="connsiteY16" fmla="*/ 2394857 h 3443988"/>
              <a:gd name="connsiteX17" fmla="*/ 4983266 w 7416754"/>
              <a:gd name="connsiteY17" fmla="*/ 2885168 h 3443988"/>
              <a:gd name="connsiteX18" fmla="*/ 5004584 w 7416754"/>
              <a:gd name="connsiteY18" fmla="*/ 3396343 h 3443988"/>
              <a:gd name="connsiteX19" fmla="*/ 7152698 w 7416754"/>
              <a:gd name="connsiteY19" fmla="*/ 3352800 h 3443988"/>
              <a:gd name="connsiteX20" fmla="*/ 7254298 w 7416754"/>
              <a:gd name="connsiteY20" fmla="*/ 2786743 h 3443988"/>
              <a:gd name="connsiteX21" fmla="*/ 5991555 w 7416754"/>
              <a:gd name="connsiteY21" fmla="*/ 2278743 h 3443988"/>
              <a:gd name="connsiteX22" fmla="*/ 5062641 w 7416754"/>
              <a:gd name="connsiteY22" fmla="*/ 1161143 h 3443988"/>
              <a:gd name="connsiteX23" fmla="*/ 3451555 w 7416754"/>
              <a:gd name="connsiteY23" fmla="*/ 159657 h 3443988"/>
              <a:gd name="connsiteX0" fmla="*/ 2856469 w 7411540"/>
              <a:gd name="connsiteY0" fmla="*/ 0 h 3471905"/>
              <a:gd name="connsiteX1" fmla="*/ 1637269 w 7411540"/>
              <a:gd name="connsiteY1" fmla="*/ 928914 h 3471905"/>
              <a:gd name="connsiteX2" fmla="*/ 1013155 w 7411540"/>
              <a:gd name="connsiteY2" fmla="*/ 2278743 h 3471905"/>
              <a:gd name="connsiteX3" fmla="*/ 16659 w 7411540"/>
              <a:gd name="connsiteY3" fmla="*/ 3280682 h 3471905"/>
              <a:gd name="connsiteX4" fmla="*/ 1898526 w 7411540"/>
              <a:gd name="connsiteY4" fmla="*/ 3396343 h 3471905"/>
              <a:gd name="connsiteX5" fmla="*/ 2909991 w 7411540"/>
              <a:gd name="connsiteY5" fmla="*/ 3224439 h 3471905"/>
              <a:gd name="connsiteX6" fmla="*/ 2488623 w 7411540"/>
              <a:gd name="connsiteY6" fmla="*/ 2444750 h 3471905"/>
              <a:gd name="connsiteX7" fmla="*/ 2101726 w 7411540"/>
              <a:gd name="connsiteY7" fmla="*/ 1378857 h 3471905"/>
              <a:gd name="connsiteX8" fmla="*/ 2798412 w 7411540"/>
              <a:gd name="connsiteY8" fmla="*/ 1103086 h 3471905"/>
              <a:gd name="connsiteX9" fmla="*/ 2841955 w 7411540"/>
              <a:gd name="connsiteY9" fmla="*/ 2278743 h 3471905"/>
              <a:gd name="connsiteX10" fmla="*/ 3045155 w 7411540"/>
              <a:gd name="connsiteY10" fmla="*/ 2728686 h 3471905"/>
              <a:gd name="connsiteX11" fmla="*/ 3132241 w 7411540"/>
              <a:gd name="connsiteY11" fmla="*/ 3323771 h 3471905"/>
              <a:gd name="connsiteX12" fmla="*/ 4685269 w 7411540"/>
              <a:gd name="connsiteY12" fmla="*/ 3367314 h 3471905"/>
              <a:gd name="connsiteX13" fmla="*/ 4685269 w 7411540"/>
              <a:gd name="connsiteY13" fmla="*/ 2844800 h 3471905"/>
              <a:gd name="connsiteX14" fmla="*/ 4249841 w 7411540"/>
              <a:gd name="connsiteY14" fmla="*/ 2627086 h 3471905"/>
              <a:gd name="connsiteX15" fmla="*/ 4699784 w 7411540"/>
              <a:gd name="connsiteY15" fmla="*/ 1698171 h 3471905"/>
              <a:gd name="connsiteX16" fmla="*/ 5410984 w 7411540"/>
              <a:gd name="connsiteY16" fmla="*/ 2394857 h 3471905"/>
              <a:gd name="connsiteX17" fmla="*/ 4983266 w 7411540"/>
              <a:gd name="connsiteY17" fmla="*/ 2885168 h 3471905"/>
              <a:gd name="connsiteX18" fmla="*/ 5090309 w 7411540"/>
              <a:gd name="connsiteY18" fmla="*/ 3434443 h 3471905"/>
              <a:gd name="connsiteX19" fmla="*/ 7152698 w 7411540"/>
              <a:gd name="connsiteY19" fmla="*/ 3352800 h 3471905"/>
              <a:gd name="connsiteX20" fmla="*/ 7254298 w 7411540"/>
              <a:gd name="connsiteY20" fmla="*/ 2786743 h 3471905"/>
              <a:gd name="connsiteX21" fmla="*/ 5991555 w 7411540"/>
              <a:gd name="connsiteY21" fmla="*/ 2278743 h 3471905"/>
              <a:gd name="connsiteX22" fmla="*/ 5062641 w 7411540"/>
              <a:gd name="connsiteY22" fmla="*/ 1161143 h 3471905"/>
              <a:gd name="connsiteX23" fmla="*/ 3451555 w 7411540"/>
              <a:gd name="connsiteY23" fmla="*/ 159657 h 3471905"/>
              <a:gd name="connsiteX0" fmla="*/ 2856469 w 7413848"/>
              <a:gd name="connsiteY0" fmla="*/ 0 h 3443988"/>
              <a:gd name="connsiteX1" fmla="*/ 1637269 w 7413848"/>
              <a:gd name="connsiteY1" fmla="*/ 928914 h 3443988"/>
              <a:gd name="connsiteX2" fmla="*/ 1013155 w 7413848"/>
              <a:gd name="connsiteY2" fmla="*/ 2278743 h 3443988"/>
              <a:gd name="connsiteX3" fmla="*/ 16659 w 7413848"/>
              <a:gd name="connsiteY3" fmla="*/ 3280682 h 3443988"/>
              <a:gd name="connsiteX4" fmla="*/ 1898526 w 7413848"/>
              <a:gd name="connsiteY4" fmla="*/ 3396343 h 3443988"/>
              <a:gd name="connsiteX5" fmla="*/ 2909991 w 7413848"/>
              <a:gd name="connsiteY5" fmla="*/ 3224439 h 3443988"/>
              <a:gd name="connsiteX6" fmla="*/ 2488623 w 7413848"/>
              <a:gd name="connsiteY6" fmla="*/ 2444750 h 3443988"/>
              <a:gd name="connsiteX7" fmla="*/ 2101726 w 7413848"/>
              <a:gd name="connsiteY7" fmla="*/ 1378857 h 3443988"/>
              <a:gd name="connsiteX8" fmla="*/ 2798412 w 7413848"/>
              <a:gd name="connsiteY8" fmla="*/ 1103086 h 3443988"/>
              <a:gd name="connsiteX9" fmla="*/ 2841955 w 7413848"/>
              <a:gd name="connsiteY9" fmla="*/ 2278743 h 3443988"/>
              <a:gd name="connsiteX10" fmla="*/ 3045155 w 7413848"/>
              <a:gd name="connsiteY10" fmla="*/ 2728686 h 3443988"/>
              <a:gd name="connsiteX11" fmla="*/ 3132241 w 7413848"/>
              <a:gd name="connsiteY11" fmla="*/ 3323771 h 3443988"/>
              <a:gd name="connsiteX12" fmla="*/ 4685269 w 7413848"/>
              <a:gd name="connsiteY12" fmla="*/ 3367314 h 3443988"/>
              <a:gd name="connsiteX13" fmla="*/ 4685269 w 7413848"/>
              <a:gd name="connsiteY13" fmla="*/ 2844800 h 3443988"/>
              <a:gd name="connsiteX14" fmla="*/ 4249841 w 7413848"/>
              <a:gd name="connsiteY14" fmla="*/ 2627086 h 3443988"/>
              <a:gd name="connsiteX15" fmla="*/ 4699784 w 7413848"/>
              <a:gd name="connsiteY15" fmla="*/ 1698171 h 3443988"/>
              <a:gd name="connsiteX16" fmla="*/ 5410984 w 7413848"/>
              <a:gd name="connsiteY16" fmla="*/ 2394857 h 3443988"/>
              <a:gd name="connsiteX17" fmla="*/ 4983266 w 7413848"/>
              <a:gd name="connsiteY17" fmla="*/ 2885168 h 3443988"/>
              <a:gd name="connsiteX18" fmla="*/ 5052209 w 7413848"/>
              <a:gd name="connsiteY18" fmla="*/ 3396343 h 3443988"/>
              <a:gd name="connsiteX19" fmla="*/ 7152698 w 7413848"/>
              <a:gd name="connsiteY19" fmla="*/ 3352800 h 3443988"/>
              <a:gd name="connsiteX20" fmla="*/ 7254298 w 7413848"/>
              <a:gd name="connsiteY20" fmla="*/ 2786743 h 3443988"/>
              <a:gd name="connsiteX21" fmla="*/ 5991555 w 7413848"/>
              <a:gd name="connsiteY21" fmla="*/ 2278743 h 3443988"/>
              <a:gd name="connsiteX22" fmla="*/ 5062641 w 7413848"/>
              <a:gd name="connsiteY22" fmla="*/ 1161143 h 3443988"/>
              <a:gd name="connsiteX23" fmla="*/ 3451555 w 7413848"/>
              <a:gd name="connsiteY23" fmla="*/ 159657 h 3443988"/>
              <a:gd name="connsiteX0" fmla="*/ 2856469 w 7413848"/>
              <a:gd name="connsiteY0" fmla="*/ 0 h 3479517"/>
              <a:gd name="connsiteX1" fmla="*/ 1637269 w 7413848"/>
              <a:gd name="connsiteY1" fmla="*/ 928914 h 3479517"/>
              <a:gd name="connsiteX2" fmla="*/ 1013155 w 7413848"/>
              <a:gd name="connsiteY2" fmla="*/ 2278743 h 3479517"/>
              <a:gd name="connsiteX3" fmla="*/ 16659 w 7413848"/>
              <a:gd name="connsiteY3" fmla="*/ 3280682 h 3479517"/>
              <a:gd name="connsiteX4" fmla="*/ 1898526 w 7413848"/>
              <a:gd name="connsiteY4" fmla="*/ 3396343 h 3479517"/>
              <a:gd name="connsiteX5" fmla="*/ 2909991 w 7413848"/>
              <a:gd name="connsiteY5" fmla="*/ 3224439 h 3479517"/>
              <a:gd name="connsiteX6" fmla="*/ 2488623 w 7413848"/>
              <a:gd name="connsiteY6" fmla="*/ 2444750 h 3479517"/>
              <a:gd name="connsiteX7" fmla="*/ 2101726 w 7413848"/>
              <a:gd name="connsiteY7" fmla="*/ 1378857 h 3479517"/>
              <a:gd name="connsiteX8" fmla="*/ 2798412 w 7413848"/>
              <a:gd name="connsiteY8" fmla="*/ 1103086 h 3479517"/>
              <a:gd name="connsiteX9" fmla="*/ 2841955 w 7413848"/>
              <a:gd name="connsiteY9" fmla="*/ 2278743 h 3479517"/>
              <a:gd name="connsiteX10" fmla="*/ 3045155 w 7413848"/>
              <a:gd name="connsiteY10" fmla="*/ 2728686 h 3479517"/>
              <a:gd name="connsiteX11" fmla="*/ 3132241 w 7413848"/>
              <a:gd name="connsiteY11" fmla="*/ 3323771 h 3479517"/>
              <a:gd name="connsiteX12" fmla="*/ 4685269 w 7413848"/>
              <a:gd name="connsiteY12" fmla="*/ 3367314 h 3479517"/>
              <a:gd name="connsiteX13" fmla="*/ 4685269 w 7413848"/>
              <a:gd name="connsiteY13" fmla="*/ 2844800 h 3479517"/>
              <a:gd name="connsiteX14" fmla="*/ 4249841 w 7413848"/>
              <a:gd name="connsiteY14" fmla="*/ 2627086 h 3479517"/>
              <a:gd name="connsiteX15" fmla="*/ 4699784 w 7413848"/>
              <a:gd name="connsiteY15" fmla="*/ 1698171 h 3479517"/>
              <a:gd name="connsiteX16" fmla="*/ 5410984 w 7413848"/>
              <a:gd name="connsiteY16" fmla="*/ 2394857 h 3479517"/>
              <a:gd name="connsiteX17" fmla="*/ 5052209 w 7413848"/>
              <a:gd name="connsiteY17" fmla="*/ 3396343 h 3479517"/>
              <a:gd name="connsiteX18" fmla="*/ 7152698 w 7413848"/>
              <a:gd name="connsiteY18" fmla="*/ 3352800 h 3479517"/>
              <a:gd name="connsiteX19" fmla="*/ 7254298 w 7413848"/>
              <a:gd name="connsiteY19" fmla="*/ 2786743 h 3479517"/>
              <a:gd name="connsiteX20" fmla="*/ 5991555 w 7413848"/>
              <a:gd name="connsiteY20" fmla="*/ 2278743 h 3479517"/>
              <a:gd name="connsiteX21" fmla="*/ 5062641 w 7413848"/>
              <a:gd name="connsiteY21" fmla="*/ 1161143 h 3479517"/>
              <a:gd name="connsiteX22" fmla="*/ 3451555 w 7413848"/>
              <a:gd name="connsiteY22" fmla="*/ 159657 h 3479517"/>
              <a:gd name="connsiteX0" fmla="*/ 2856469 w 7422635"/>
              <a:gd name="connsiteY0" fmla="*/ 0 h 3417229"/>
              <a:gd name="connsiteX1" fmla="*/ 1637269 w 7422635"/>
              <a:gd name="connsiteY1" fmla="*/ 928914 h 3417229"/>
              <a:gd name="connsiteX2" fmla="*/ 1013155 w 7422635"/>
              <a:gd name="connsiteY2" fmla="*/ 2278743 h 3417229"/>
              <a:gd name="connsiteX3" fmla="*/ 16659 w 7422635"/>
              <a:gd name="connsiteY3" fmla="*/ 3280682 h 3417229"/>
              <a:gd name="connsiteX4" fmla="*/ 1898526 w 7422635"/>
              <a:gd name="connsiteY4" fmla="*/ 3396343 h 3417229"/>
              <a:gd name="connsiteX5" fmla="*/ 2909991 w 7422635"/>
              <a:gd name="connsiteY5" fmla="*/ 3224439 h 3417229"/>
              <a:gd name="connsiteX6" fmla="*/ 2488623 w 7422635"/>
              <a:gd name="connsiteY6" fmla="*/ 2444750 h 3417229"/>
              <a:gd name="connsiteX7" fmla="*/ 2101726 w 7422635"/>
              <a:gd name="connsiteY7" fmla="*/ 1378857 h 3417229"/>
              <a:gd name="connsiteX8" fmla="*/ 2798412 w 7422635"/>
              <a:gd name="connsiteY8" fmla="*/ 1103086 h 3417229"/>
              <a:gd name="connsiteX9" fmla="*/ 2841955 w 7422635"/>
              <a:gd name="connsiteY9" fmla="*/ 2278743 h 3417229"/>
              <a:gd name="connsiteX10" fmla="*/ 3045155 w 7422635"/>
              <a:gd name="connsiteY10" fmla="*/ 2728686 h 3417229"/>
              <a:gd name="connsiteX11" fmla="*/ 3132241 w 7422635"/>
              <a:gd name="connsiteY11" fmla="*/ 3323771 h 3417229"/>
              <a:gd name="connsiteX12" fmla="*/ 4685269 w 7422635"/>
              <a:gd name="connsiteY12" fmla="*/ 3367314 h 3417229"/>
              <a:gd name="connsiteX13" fmla="*/ 4685269 w 7422635"/>
              <a:gd name="connsiteY13" fmla="*/ 2844800 h 3417229"/>
              <a:gd name="connsiteX14" fmla="*/ 4249841 w 7422635"/>
              <a:gd name="connsiteY14" fmla="*/ 2627086 h 3417229"/>
              <a:gd name="connsiteX15" fmla="*/ 4699784 w 7422635"/>
              <a:gd name="connsiteY15" fmla="*/ 1698171 h 3417229"/>
              <a:gd name="connsiteX16" fmla="*/ 5410984 w 7422635"/>
              <a:gd name="connsiteY16" fmla="*/ 2394857 h 3417229"/>
              <a:gd name="connsiteX17" fmla="*/ 4909334 w 7422635"/>
              <a:gd name="connsiteY17" fmla="*/ 3291568 h 3417229"/>
              <a:gd name="connsiteX18" fmla="*/ 7152698 w 7422635"/>
              <a:gd name="connsiteY18" fmla="*/ 3352800 h 3417229"/>
              <a:gd name="connsiteX19" fmla="*/ 7254298 w 7422635"/>
              <a:gd name="connsiteY19" fmla="*/ 2786743 h 3417229"/>
              <a:gd name="connsiteX20" fmla="*/ 5991555 w 7422635"/>
              <a:gd name="connsiteY20" fmla="*/ 2278743 h 3417229"/>
              <a:gd name="connsiteX21" fmla="*/ 5062641 w 7422635"/>
              <a:gd name="connsiteY21" fmla="*/ 1161143 h 3417229"/>
              <a:gd name="connsiteX22" fmla="*/ 3451555 w 7422635"/>
              <a:gd name="connsiteY22" fmla="*/ 159657 h 3417229"/>
              <a:gd name="connsiteX0" fmla="*/ 2856469 w 7383317"/>
              <a:gd name="connsiteY0" fmla="*/ 0 h 3417229"/>
              <a:gd name="connsiteX1" fmla="*/ 1637269 w 7383317"/>
              <a:gd name="connsiteY1" fmla="*/ 928914 h 3417229"/>
              <a:gd name="connsiteX2" fmla="*/ 1013155 w 7383317"/>
              <a:gd name="connsiteY2" fmla="*/ 2278743 h 3417229"/>
              <a:gd name="connsiteX3" fmla="*/ 16659 w 7383317"/>
              <a:gd name="connsiteY3" fmla="*/ 3280682 h 3417229"/>
              <a:gd name="connsiteX4" fmla="*/ 1898526 w 7383317"/>
              <a:gd name="connsiteY4" fmla="*/ 3396343 h 3417229"/>
              <a:gd name="connsiteX5" fmla="*/ 2909991 w 7383317"/>
              <a:gd name="connsiteY5" fmla="*/ 3224439 h 3417229"/>
              <a:gd name="connsiteX6" fmla="*/ 2488623 w 7383317"/>
              <a:gd name="connsiteY6" fmla="*/ 2444750 h 3417229"/>
              <a:gd name="connsiteX7" fmla="*/ 2101726 w 7383317"/>
              <a:gd name="connsiteY7" fmla="*/ 1378857 h 3417229"/>
              <a:gd name="connsiteX8" fmla="*/ 2798412 w 7383317"/>
              <a:gd name="connsiteY8" fmla="*/ 1103086 h 3417229"/>
              <a:gd name="connsiteX9" fmla="*/ 2841955 w 7383317"/>
              <a:gd name="connsiteY9" fmla="*/ 2278743 h 3417229"/>
              <a:gd name="connsiteX10" fmla="*/ 3045155 w 7383317"/>
              <a:gd name="connsiteY10" fmla="*/ 2728686 h 3417229"/>
              <a:gd name="connsiteX11" fmla="*/ 3132241 w 7383317"/>
              <a:gd name="connsiteY11" fmla="*/ 3323771 h 3417229"/>
              <a:gd name="connsiteX12" fmla="*/ 4685269 w 7383317"/>
              <a:gd name="connsiteY12" fmla="*/ 3367314 h 3417229"/>
              <a:gd name="connsiteX13" fmla="*/ 4685269 w 7383317"/>
              <a:gd name="connsiteY13" fmla="*/ 2844800 h 3417229"/>
              <a:gd name="connsiteX14" fmla="*/ 4249841 w 7383317"/>
              <a:gd name="connsiteY14" fmla="*/ 2627086 h 3417229"/>
              <a:gd name="connsiteX15" fmla="*/ 4699784 w 7383317"/>
              <a:gd name="connsiteY15" fmla="*/ 1698171 h 3417229"/>
              <a:gd name="connsiteX16" fmla="*/ 5410984 w 7383317"/>
              <a:gd name="connsiteY16" fmla="*/ 2394857 h 3417229"/>
              <a:gd name="connsiteX17" fmla="*/ 4909334 w 7383317"/>
              <a:gd name="connsiteY17" fmla="*/ 3291568 h 3417229"/>
              <a:gd name="connsiteX18" fmla="*/ 7076498 w 7383317"/>
              <a:gd name="connsiteY18" fmla="*/ 3305175 h 3417229"/>
              <a:gd name="connsiteX19" fmla="*/ 7254298 w 7383317"/>
              <a:gd name="connsiteY19" fmla="*/ 2786743 h 3417229"/>
              <a:gd name="connsiteX20" fmla="*/ 5991555 w 7383317"/>
              <a:gd name="connsiteY20" fmla="*/ 2278743 h 3417229"/>
              <a:gd name="connsiteX21" fmla="*/ 5062641 w 7383317"/>
              <a:gd name="connsiteY21" fmla="*/ 1161143 h 3417229"/>
              <a:gd name="connsiteX22" fmla="*/ 3451555 w 7383317"/>
              <a:gd name="connsiteY22" fmla="*/ 159657 h 3417229"/>
              <a:gd name="connsiteX0" fmla="*/ 2856469 w 7252030"/>
              <a:gd name="connsiteY0" fmla="*/ 0 h 3417229"/>
              <a:gd name="connsiteX1" fmla="*/ 1637269 w 7252030"/>
              <a:gd name="connsiteY1" fmla="*/ 928914 h 3417229"/>
              <a:gd name="connsiteX2" fmla="*/ 1013155 w 7252030"/>
              <a:gd name="connsiteY2" fmla="*/ 2278743 h 3417229"/>
              <a:gd name="connsiteX3" fmla="*/ 16659 w 7252030"/>
              <a:gd name="connsiteY3" fmla="*/ 3280682 h 3417229"/>
              <a:gd name="connsiteX4" fmla="*/ 1898526 w 7252030"/>
              <a:gd name="connsiteY4" fmla="*/ 3396343 h 3417229"/>
              <a:gd name="connsiteX5" fmla="*/ 2909991 w 7252030"/>
              <a:gd name="connsiteY5" fmla="*/ 3224439 h 3417229"/>
              <a:gd name="connsiteX6" fmla="*/ 2488623 w 7252030"/>
              <a:gd name="connsiteY6" fmla="*/ 2444750 h 3417229"/>
              <a:gd name="connsiteX7" fmla="*/ 2101726 w 7252030"/>
              <a:gd name="connsiteY7" fmla="*/ 1378857 h 3417229"/>
              <a:gd name="connsiteX8" fmla="*/ 2798412 w 7252030"/>
              <a:gd name="connsiteY8" fmla="*/ 1103086 h 3417229"/>
              <a:gd name="connsiteX9" fmla="*/ 2841955 w 7252030"/>
              <a:gd name="connsiteY9" fmla="*/ 2278743 h 3417229"/>
              <a:gd name="connsiteX10" fmla="*/ 3045155 w 7252030"/>
              <a:gd name="connsiteY10" fmla="*/ 2728686 h 3417229"/>
              <a:gd name="connsiteX11" fmla="*/ 3132241 w 7252030"/>
              <a:gd name="connsiteY11" fmla="*/ 3323771 h 3417229"/>
              <a:gd name="connsiteX12" fmla="*/ 4685269 w 7252030"/>
              <a:gd name="connsiteY12" fmla="*/ 3367314 h 3417229"/>
              <a:gd name="connsiteX13" fmla="*/ 4685269 w 7252030"/>
              <a:gd name="connsiteY13" fmla="*/ 2844800 h 3417229"/>
              <a:gd name="connsiteX14" fmla="*/ 4249841 w 7252030"/>
              <a:gd name="connsiteY14" fmla="*/ 2627086 h 3417229"/>
              <a:gd name="connsiteX15" fmla="*/ 4699784 w 7252030"/>
              <a:gd name="connsiteY15" fmla="*/ 1698171 h 3417229"/>
              <a:gd name="connsiteX16" fmla="*/ 5410984 w 7252030"/>
              <a:gd name="connsiteY16" fmla="*/ 2394857 h 3417229"/>
              <a:gd name="connsiteX17" fmla="*/ 4909334 w 7252030"/>
              <a:gd name="connsiteY17" fmla="*/ 3291568 h 3417229"/>
              <a:gd name="connsiteX18" fmla="*/ 7076498 w 7252030"/>
              <a:gd name="connsiteY18" fmla="*/ 3305175 h 3417229"/>
              <a:gd name="connsiteX19" fmla="*/ 6997123 w 7252030"/>
              <a:gd name="connsiteY19" fmla="*/ 2853418 h 3417229"/>
              <a:gd name="connsiteX20" fmla="*/ 5991555 w 7252030"/>
              <a:gd name="connsiteY20" fmla="*/ 2278743 h 3417229"/>
              <a:gd name="connsiteX21" fmla="*/ 5062641 w 7252030"/>
              <a:gd name="connsiteY21" fmla="*/ 1161143 h 3417229"/>
              <a:gd name="connsiteX22" fmla="*/ 3451555 w 7252030"/>
              <a:gd name="connsiteY22" fmla="*/ 159657 h 3417229"/>
              <a:gd name="connsiteX0" fmla="*/ 2856469 w 7252030"/>
              <a:gd name="connsiteY0" fmla="*/ 0 h 3417229"/>
              <a:gd name="connsiteX1" fmla="*/ 1637269 w 7252030"/>
              <a:gd name="connsiteY1" fmla="*/ 928914 h 3417229"/>
              <a:gd name="connsiteX2" fmla="*/ 1013155 w 7252030"/>
              <a:gd name="connsiteY2" fmla="*/ 2278743 h 3417229"/>
              <a:gd name="connsiteX3" fmla="*/ 16659 w 7252030"/>
              <a:gd name="connsiteY3" fmla="*/ 3280682 h 3417229"/>
              <a:gd name="connsiteX4" fmla="*/ 1898526 w 7252030"/>
              <a:gd name="connsiteY4" fmla="*/ 3396343 h 3417229"/>
              <a:gd name="connsiteX5" fmla="*/ 2909991 w 7252030"/>
              <a:gd name="connsiteY5" fmla="*/ 3224439 h 3417229"/>
              <a:gd name="connsiteX6" fmla="*/ 2488623 w 7252030"/>
              <a:gd name="connsiteY6" fmla="*/ 2444750 h 3417229"/>
              <a:gd name="connsiteX7" fmla="*/ 2101726 w 7252030"/>
              <a:gd name="connsiteY7" fmla="*/ 1378857 h 3417229"/>
              <a:gd name="connsiteX8" fmla="*/ 2798412 w 7252030"/>
              <a:gd name="connsiteY8" fmla="*/ 1103086 h 3417229"/>
              <a:gd name="connsiteX9" fmla="*/ 2841955 w 7252030"/>
              <a:gd name="connsiteY9" fmla="*/ 2278743 h 3417229"/>
              <a:gd name="connsiteX10" fmla="*/ 3045155 w 7252030"/>
              <a:gd name="connsiteY10" fmla="*/ 2728686 h 3417229"/>
              <a:gd name="connsiteX11" fmla="*/ 3132241 w 7252030"/>
              <a:gd name="connsiteY11" fmla="*/ 3323771 h 3417229"/>
              <a:gd name="connsiteX12" fmla="*/ 4685269 w 7252030"/>
              <a:gd name="connsiteY12" fmla="*/ 3367314 h 3417229"/>
              <a:gd name="connsiteX13" fmla="*/ 4685269 w 7252030"/>
              <a:gd name="connsiteY13" fmla="*/ 2844800 h 3417229"/>
              <a:gd name="connsiteX14" fmla="*/ 4249841 w 7252030"/>
              <a:gd name="connsiteY14" fmla="*/ 2627086 h 3417229"/>
              <a:gd name="connsiteX15" fmla="*/ 4699784 w 7252030"/>
              <a:gd name="connsiteY15" fmla="*/ 1698171 h 3417229"/>
              <a:gd name="connsiteX16" fmla="*/ 5410984 w 7252030"/>
              <a:gd name="connsiteY16" fmla="*/ 2394857 h 3417229"/>
              <a:gd name="connsiteX17" fmla="*/ 4909334 w 7252030"/>
              <a:gd name="connsiteY17" fmla="*/ 3291568 h 3417229"/>
              <a:gd name="connsiteX18" fmla="*/ 7076498 w 7252030"/>
              <a:gd name="connsiteY18" fmla="*/ 3305175 h 3417229"/>
              <a:gd name="connsiteX19" fmla="*/ 6997123 w 7252030"/>
              <a:gd name="connsiteY19" fmla="*/ 2853418 h 3417229"/>
              <a:gd name="connsiteX20" fmla="*/ 5991555 w 7252030"/>
              <a:gd name="connsiteY20" fmla="*/ 2412093 h 3417229"/>
              <a:gd name="connsiteX21" fmla="*/ 5062641 w 7252030"/>
              <a:gd name="connsiteY21" fmla="*/ 1161143 h 3417229"/>
              <a:gd name="connsiteX22" fmla="*/ 3451555 w 7252030"/>
              <a:gd name="connsiteY22" fmla="*/ 159657 h 3417229"/>
              <a:gd name="connsiteX0" fmla="*/ 2856469 w 7252030"/>
              <a:gd name="connsiteY0" fmla="*/ 0 h 3417229"/>
              <a:gd name="connsiteX1" fmla="*/ 1637269 w 7252030"/>
              <a:gd name="connsiteY1" fmla="*/ 928914 h 3417229"/>
              <a:gd name="connsiteX2" fmla="*/ 1013155 w 7252030"/>
              <a:gd name="connsiteY2" fmla="*/ 2278743 h 3417229"/>
              <a:gd name="connsiteX3" fmla="*/ 16659 w 7252030"/>
              <a:gd name="connsiteY3" fmla="*/ 3280682 h 3417229"/>
              <a:gd name="connsiteX4" fmla="*/ 1898526 w 7252030"/>
              <a:gd name="connsiteY4" fmla="*/ 3396343 h 3417229"/>
              <a:gd name="connsiteX5" fmla="*/ 2909991 w 7252030"/>
              <a:gd name="connsiteY5" fmla="*/ 3224439 h 3417229"/>
              <a:gd name="connsiteX6" fmla="*/ 2488623 w 7252030"/>
              <a:gd name="connsiteY6" fmla="*/ 2444750 h 3417229"/>
              <a:gd name="connsiteX7" fmla="*/ 2101726 w 7252030"/>
              <a:gd name="connsiteY7" fmla="*/ 1378857 h 3417229"/>
              <a:gd name="connsiteX8" fmla="*/ 2798412 w 7252030"/>
              <a:gd name="connsiteY8" fmla="*/ 1103086 h 3417229"/>
              <a:gd name="connsiteX9" fmla="*/ 2841955 w 7252030"/>
              <a:gd name="connsiteY9" fmla="*/ 2278743 h 3417229"/>
              <a:gd name="connsiteX10" fmla="*/ 3045155 w 7252030"/>
              <a:gd name="connsiteY10" fmla="*/ 2728686 h 3417229"/>
              <a:gd name="connsiteX11" fmla="*/ 3132241 w 7252030"/>
              <a:gd name="connsiteY11" fmla="*/ 3323771 h 3417229"/>
              <a:gd name="connsiteX12" fmla="*/ 4685269 w 7252030"/>
              <a:gd name="connsiteY12" fmla="*/ 3367314 h 3417229"/>
              <a:gd name="connsiteX13" fmla="*/ 4685269 w 7252030"/>
              <a:gd name="connsiteY13" fmla="*/ 2844800 h 3417229"/>
              <a:gd name="connsiteX14" fmla="*/ 4249841 w 7252030"/>
              <a:gd name="connsiteY14" fmla="*/ 2627086 h 3417229"/>
              <a:gd name="connsiteX15" fmla="*/ 4699784 w 7252030"/>
              <a:gd name="connsiteY15" fmla="*/ 1698171 h 3417229"/>
              <a:gd name="connsiteX16" fmla="*/ 5410984 w 7252030"/>
              <a:gd name="connsiteY16" fmla="*/ 2394857 h 3417229"/>
              <a:gd name="connsiteX17" fmla="*/ 4909334 w 7252030"/>
              <a:gd name="connsiteY17" fmla="*/ 3291568 h 3417229"/>
              <a:gd name="connsiteX18" fmla="*/ 7076498 w 7252030"/>
              <a:gd name="connsiteY18" fmla="*/ 3305175 h 3417229"/>
              <a:gd name="connsiteX19" fmla="*/ 6997123 w 7252030"/>
              <a:gd name="connsiteY19" fmla="*/ 2853418 h 3417229"/>
              <a:gd name="connsiteX20" fmla="*/ 5991555 w 7252030"/>
              <a:gd name="connsiteY20" fmla="*/ 2393043 h 3417229"/>
              <a:gd name="connsiteX21" fmla="*/ 5062641 w 7252030"/>
              <a:gd name="connsiteY21" fmla="*/ 1161143 h 3417229"/>
              <a:gd name="connsiteX22" fmla="*/ 3451555 w 7252030"/>
              <a:gd name="connsiteY22" fmla="*/ 159657 h 3417229"/>
              <a:gd name="connsiteX0" fmla="*/ 2856469 w 7252030"/>
              <a:gd name="connsiteY0" fmla="*/ 0 h 3417229"/>
              <a:gd name="connsiteX1" fmla="*/ 1637269 w 7252030"/>
              <a:gd name="connsiteY1" fmla="*/ 928914 h 3417229"/>
              <a:gd name="connsiteX2" fmla="*/ 1013155 w 7252030"/>
              <a:gd name="connsiteY2" fmla="*/ 2278743 h 3417229"/>
              <a:gd name="connsiteX3" fmla="*/ 16659 w 7252030"/>
              <a:gd name="connsiteY3" fmla="*/ 3280682 h 3417229"/>
              <a:gd name="connsiteX4" fmla="*/ 1898526 w 7252030"/>
              <a:gd name="connsiteY4" fmla="*/ 3396343 h 3417229"/>
              <a:gd name="connsiteX5" fmla="*/ 2909991 w 7252030"/>
              <a:gd name="connsiteY5" fmla="*/ 3224439 h 3417229"/>
              <a:gd name="connsiteX6" fmla="*/ 2488623 w 7252030"/>
              <a:gd name="connsiteY6" fmla="*/ 2444750 h 3417229"/>
              <a:gd name="connsiteX7" fmla="*/ 2101726 w 7252030"/>
              <a:gd name="connsiteY7" fmla="*/ 1378857 h 3417229"/>
              <a:gd name="connsiteX8" fmla="*/ 2798412 w 7252030"/>
              <a:gd name="connsiteY8" fmla="*/ 1103086 h 3417229"/>
              <a:gd name="connsiteX9" fmla="*/ 2841955 w 7252030"/>
              <a:gd name="connsiteY9" fmla="*/ 2278743 h 3417229"/>
              <a:gd name="connsiteX10" fmla="*/ 3045155 w 7252030"/>
              <a:gd name="connsiteY10" fmla="*/ 2728686 h 3417229"/>
              <a:gd name="connsiteX11" fmla="*/ 3132241 w 7252030"/>
              <a:gd name="connsiteY11" fmla="*/ 3323771 h 3417229"/>
              <a:gd name="connsiteX12" fmla="*/ 4685269 w 7252030"/>
              <a:gd name="connsiteY12" fmla="*/ 3367314 h 3417229"/>
              <a:gd name="connsiteX13" fmla="*/ 4685269 w 7252030"/>
              <a:gd name="connsiteY13" fmla="*/ 2844800 h 3417229"/>
              <a:gd name="connsiteX14" fmla="*/ 4297466 w 7252030"/>
              <a:gd name="connsiteY14" fmla="*/ 2522311 h 3417229"/>
              <a:gd name="connsiteX15" fmla="*/ 4699784 w 7252030"/>
              <a:gd name="connsiteY15" fmla="*/ 1698171 h 3417229"/>
              <a:gd name="connsiteX16" fmla="*/ 5410984 w 7252030"/>
              <a:gd name="connsiteY16" fmla="*/ 2394857 h 3417229"/>
              <a:gd name="connsiteX17" fmla="*/ 4909334 w 7252030"/>
              <a:gd name="connsiteY17" fmla="*/ 3291568 h 3417229"/>
              <a:gd name="connsiteX18" fmla="*/ 7076498 w 7252030"/>
              <a:gd name="connsiteY18" fmla="*/ 3305175 h 3417229"/>
              <a:gd name="connsiteX19" fmla="*/ 6997123 w 7252030"/>
              <a:gd name="connsiteY19" fmla="*/ 2853418 h 3417229"/>
              <a:gd name="connsiteX20" fmla="*/ 5991555 w 7252030"/>
              <a:gd name="connsiteY20" fmla="*/ 2393043 h 3417229"/>
              <a:gd name="connsiteX21" fmla="*/ 5062641 w 7252030"/>
              <a:gd name="connsiteY21" fmla="*/ 1161143 h 3417229"/>
              <a:gd name="connsiteX22" fmla="*/ 3451555 w 7252030"/>
              <a:gd name="connsiteY22" fmla="*/ 159657 h 3417229"/>
              <a:gd name="connsiteX0" fmla="*/ 2856469 w 7252030"/>
              <a:gd name="connsiteY0" fmla="*/ 0 h 3417903"/>
              <a:gd name="connsiteX1" fmla="*/ 1637269 w 7252030"/>
              <a:gd name="connsiteY1" fmla="*/ 928914 h 3417903"/>
              <a:gd name="connsiteX2" fmla="*/ 1013155 w 7252030"/>
              <a:gd name="connsiteY2" fmla="*/ 2278743 h 3417903"/>
              <a:gd name="connsiteX3" fmla="*/ 16659 w 7252030"/>
              <a:gd name="connsiteY3" fmla="*/ 3280682 h 3417903"/>
              <a:gd name="connsiteX4" fmla="*/ 1898526 w 7252030"/>
              <a:gd name="connsiteY4" fmla="*/ 3396343 h 3417903"/>
              <a:gd name="connsiteX5" fmla="*/ 2909991 w 7252030"/>
              <a:gd name="connsiteY5" fmla="*/ 3224439 h 3417903"/>
              <a:gd name="connsiteX6" fmla="*/ 2488623 w 7252030"/>
              <a:gd name="connsiteY6" fmla="*/ 2444750 h 3417903"/>
              <a:gd name="connsiteX7" fmla="*/ 2101726 w 7252030"/>
              <a:gd name="connsiteY7" fmla="*/ 1378857 h 3417903"/>
              <a:gd name="connsiteX8" fmla="*/ 2798412 w 7252030"/>
              <a:gd name="connsiteY8" fmla="*/ 1103086 h 3417903"/>
              <a:gd name="connsiteX9" fmla="*/ 2841955 w 7252030"/>
              <a:gd name="connsiteY9" fmla="*/ 2278743 h 3417903"/>
              <a:gd name="connsiteX10" fmla="*/ 3045155 w 7252030"/>
              <a:gd name="connsiteY10" fmla="*/ 2728686 h 3417903"/>
              <a:gd name="connsiteX11" fmla="*/ 3132241 w 7252030"/>
              <a:gd name="connsiteY11" fmla="*/ 3323771 h 3417903"/>
              <a:gd name="connsiteX12" fmla="*/ 4685269 w 7252030"/>
              <a:gd name="connsiteY12" fmla="*/ 3367314 h 3417903"/>
              <a:gd name="connsiteX13" fmla="*/ 4580494 w 7252030"/>
              <a:gd name="connsiteY13" fmla="*/ 2835275 h 3417903"/>
              <a:gd name="connsiteX14" fmla="*/ 4297466 w 7252030"/>
              <a:gd name="connsiteY14" fmla="*/ 2522311 h 3417903"/>
              <a:gd name="connsiteX15" fmla="*/ 4699784 w 7252030"/>
              <a:gd name="connsiteY15" fmla="*/ 1698171 h 3417903"/>
              <a:gd name="connsiteX16" fmla="*/ 5410984 w 7252030"/>
              <a:gd name="connsiteY16" fmla="*/ 2394857 h 3417903"/>
              <a:gd name="connsiteX17" fmla="*/ 4909334 w 7252030"/>
              <a:gd name="connsiteY17" fmla="*/ 3291568 h 3417903"/>
              <a:gd name="connsiteX18" fmla="*/ 7076498 w 7252030"/>
              <a:gd name="connsiteY18" fmla="*/ 3305175 h 3417903"/>
              <a:gd name="connsiteX19" fmla="*/ 6997123 w 7252030"/>
              <a:gd name="connsiteY19" fmla="*/ 2853418 h 3417903"/>
              <a:gd name="connsiteX20" fmla="*/ 5991555 w 7252030"/>
              <a:gd name="connsiteY20" fmla="*/ 2393043 h 3417903"/>
              <a:gd name="connsiteX21" fmla="*/ 5062641 w 7252030"/>
              <a:gd name="connsiteY21" fmla="*/ 1161143 h 3417903"/>
              <a:gd name="connsiteX22" fmla="*/ 3451555 w 7252030"/>
              <a:gd name="connsiteY22" fmla="*/ 159657 h 3417903"/>
              <a:gd name="connsiteX0" fmla="*/ 2856469 w 7252030"/>
              <a:gd name="connsiteY0" fmla="*/ 0 h 3420607"/>
              <a:gd name="connsiteX1" fmla="*/ 1637269 w 7252030"/>
              <a:gd name="connsiteY1" fmla="*/ 928914 h 3420607"/>
              <a:gd name="connsiteX2" fmla="*/ 1013155 w 7252030"/>
              <a:gd name="connsiteY2" fmla="*/ 2278743 h 3420607"/>
              <a:gd name="connsiteX3" fmla="*/ 16659 w 7252030"/>
              <a:gd name="connsiteY3" fmla="*/ 3280682 h 3420607"/>
              <a:gd name="connsiteX4" fmla="*/ 1898526 w 7252030"/>
              <a:gd name="connsiteY4" fmla="*/ 3396343 h 3420607"/>
              <a:gd name="connsiteX5" fmla="*/ 2909991 w 7252030"/>
              <a:gd name="connsiteY5" fmla="*/ 3224439 h 3420607"/>
              <a:gd name="connsiteX6" fmla="*/ 2488623 w 7252030"/>
              <a:gd name="connsiteY6" fmla="*/ 2444750 h 3420607"/>
              <a:gd name="connsiteX7" fmla="*/ 2101726 w 7252030"/>
              <a:gd name="connsiteY7" fmla="*/ 1378857 h 3420607"/>
              <a:gd name="connsiteX8" fmla="*/ 2798412 w 7252030"/>
              <a:gd name="connsiteY8" fmla="*/ 1103086 h 3420607"/>
              <a:gd name="connsiteX9" fmla="*/ 2841955 w 7252030"/>
              <a:gd name="connsiteY9" fmla="*/ 2278743 h 3420607"/>
              <a:gd name="connsiteX10" fmla="*/ 3045155 w 7252030"/>
              <a:gd name="connsiteY10" fmla="*/ 2728686 h 3420607"/>
              <a:gd name="connsiteX11" fmla="*/ 3132241 w 7252030"/>
              <a:gd name="connsiteY11" fmla="*/ 3323771 h 3420607"/>
              <a:gd name="connsiteX12" fmla="*/ 4685269 w 7252030"/>
              <a:gd name="connsiteY12" fmla="*/ 3367314 h 3420607"/>
              <a:gd name="connsiteX13" fmla="*/ 4704319 w 7252030"/>
              <a:gd name="connsiteY13" fmla="*/ 2797175 h 3420607"/>
              <a:gd name="connsiteX14" fmla="*/ 4297466 w 7252030"/>
              <a:gd name="connsiteY14" fmla="*/ 2522311 h 3420607"/>
              <a:gd name="connsiteX15" fmla="*/ 4699784 w 7252030"/>
              <a:gd name="connsiteY15" fmla="*/ 1698171 h 3420607"/>
              <a:gd name="connsiteX16" fmla="*/ 5410984 w 7252030"/>
              <a:gd name="connsiteY16" fmla="*/ 2394857 h 3420607"/>
              <a:gd name="connsiteX17" fmla="*/ 4909334 w 7252030"/>
              <a:gd name="connsiteY17" fmla="*/ 3291568 h 3420607"/>
              <a:gd name="connsiteX18" fmla="*/ 7076498 w 7252030"/>
              <a:gd name="connsiteY18" fmla="*/ 3305175 h 3420607"/>
              <a:gd name="connsiteX19" fmla="*/ 6997123 w 7252030"/>
              <a:gd name="connsiteY19" fmla="*/ 2853418 h 3420607"/>
              <a:gd name="connsiteX20" fmla="*/ 5991555 w 7252030"/>
              <a:gd name="connsiteY20" fmla="*/ 2393043 h 3420607"/>
              <a:gd name="connsiteX21" fmla="*/ 5062641 w 7252030"/>
              <a:gd name="connsiteY21" fmla="*/ 1161143 h 3420607"/>
              <a:gd name="connsiteX22" fmla="*/ 3451555 w 7252030"/>
              <a:gd name="connsiteY22" fmla="*/ 159657 h 3420607"/>
              <a:gd name="connsiteX0" fmla="*/ 2856469 w 7252030"/>
              <a:gd name="connsiteY0" fmla="*/ 0 h 3420607"/>
              <a:gd name="connsiteX1" fmla="*/ 1637269 w 7252030"/>
              <a:gd name="connsiteY1" fmla="*/ 928914 h 3420607"/>
              <a:gd name="connsiteX2" fmla="*/ 1013155 w 7252030"/>
              <a:gd name="connsiteY2" fmla="*/ 2278743 h 3420607"/>
              <a:gd name="connsiteX3" fmla="*/ 16659 w 7252030"/>
              <a:gd name="connsiteY3" fmla="*/ 3280682 h 3420607"/>
              <a:gd name="connsiteX4" fmla="*/ 1898526 w 7252030"/>
              <a:gd name="connsiteY4" fmla="*/ 3396343 h 3420607"/>
              <a:gd name="connsiteX5" fmla="*/ 2909991 w 7252030"/>
              <a:gd name="connsiteY5" fmla="*/ 3224439 h 3420607"/>
              <a:gd name="connsiteX6" fmla="*/ 2488623 w 7252030"/>
              <a:gd name="connsiteY6" fmla="*/ 2444750 h 3420607"/>
              <a:gd name="connsiteX7" fmla="*/ 2101726 w 7252030"/>
              <a:gd name="connsiteY7" fmla="*/ 1378857 h 3420607"/>
              <a:gd name="connsiteX8" fmla="*/ 2798412 w 7252030"/>
              <a:gd name="connsiteY8" fmla="*/ 1103086 h 3420607"/>
              <a:gd name="connsiteX9" fmla="*/ 2841955 w 7252030"/>
              <a:gd name="connsiteY9" fmla="*/ 2278743 h 3420607"/>
              <a:gd name="connsiteX10" fmla="*/ 3045155 w 7252030"/>
              <a:gd name="connsiteY10" fmla="*/ 2728686 h 3420607"/>
              <a:gd name="connsiteX11" fmla="*/ 3132241 w 7252030"/>
              <a:gd name="connsiteY11" fmla="*/ 3323771 h 3420607"/>
              <a:gd name="connsiteX12" fmla="*/ 4685269 w 7252030"/>
              <a:gd name="connsiteY12" fmla="*/ 3367314 h 3420607"/>
              <a:gd name="connsiteX13" fmla="*/ 4628119 w 7252030"/>
              <a:gd name="connsiteY13" fmla="*/ 2797175 h 3420607"/>
              <a:gd name="connsiteX14" fmla="*/ 4297466 w 7252030"/>
              <a:gd name="connsiteY14" fmla="*/ 2522311 h 3420607"/>
              <a:gd name="connsiteX15" fmla="*/ 4699784 w 7252030"/>
              <a:gd name="connsiteY15" fmla="*/ 1698171 h 3420607"/>
              <a:gd name="connsiteX16" fmla="*/ 5410984 w 7252030"/>
              <a:gd name="connsiteY16" fmla="*/ 2394857 h 3420607"/>
              <a:gd name="connsiteX17" fmla="*/ 4909334 w 7252030"/>
              <a:gd name="connsiteY17" fmla="*/ 3291568 h 3420607"/>
              <a:gd name="connsiteX18" fmla="*/ 7076498 w 7252030"/>
              <a:gd name="connsiteY18" fmla="*/ 3305175 h 3420607"/>
              <a:gd name="connsiteX19" fmla="*/ 6997123 w 7252030"/>
              <a:gd name="connsiteY19" fmla="*/ 2853418 h 3420607"/>
              <a:gd name="connsiteX20" fmla="*/ 5991555 w 7252030"/>
              <a:gd name="connsiteY20" fmla="*/ 2393043 h 3420607"/>
              <a:gd name="connsiteX21" fmla="*/ 5062641 w 7252030"/>
              <a:gd name="connsiteY21" fmla="*/ 1161143 h 3420607"/>
              <a:gd name="connsiteX22" fmla="*/ 3451555 w 7252030"/>
              <a:gd name="connsiteY22" fmla="*/ 159657 h 342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252030" h="3420607">
                <a:moveTo>
                  <a:pt x="2856469" y="0"/>
                </a:moveTo>
                <a:cubicBezTo>
                  <a:pt x="2400478" y="274562"/>
                  <a:pt x="1944488" y="549124"/>
                  <a:pt x="1637269" y="928914"/>
                </a:cubicBezTo>
                <a:cubicBezTo>
                  <a:pt x="1330050" y="1308705"/>
                  <a:pt x="1283257" y="1886782"/>
                  <a:pt x="1013155" y="2278743"/>
                </a:cubicBezTo>
                <a:cubicBezTo>
                  <a:pt x="743053" y="2670704"/>
                  <a:pt x="-130903" y="3094415"/>
                  <a:pt x="16659" y="3280682"/>
                </a:cubicBezTo>
                <a:cubicBezTo>
                  <a:pt x="164221" y="3466949"/>
                  <a:pt x="1416304" y="3405717"/>
                  <a:pt x="1898526" y="3396343"/>
                </a:cubicBezTo>
                <a:cubicBezTo>
                  <a:pt x="2380748" y="3386969"/>
                  <a:pt x="2811642" y="3383038"/>
                  <a:pt x="2909991" y="3224439"/>
                </a:cubicBezTo>
                <a:cubicBezTo>
                  <a:pt x="3008340" y="3065840"/>
                  <a:pt x="2623334" y="2752347"/>
                  <a:pt x="2488623" y="2444750"/>
                </a:cubicBezTo>
                <a:cubicBezTo>
                  <a:pt x="2353912" y="2137153"/>
                  <a:pt x="2050095" y="1602468"/>
                  <a:pt x="2101726" y="1378857"/>
                </a:cubicBezTo>
                <a:cubicBezTo>
                  <a:pt x="2153358" y="1155246"/>
                  <a:pt x="2675041" y="953105"/>
                  <a:pt x="2798412" y="1103086"/>
                </a:cubicBezTo>
                <a:cubicBezTo>
                  <a:pt x="2921783" y="1253067"/>
                  <a:pt x="2800831" y="2007810"/>
                  <a:pt x="2841955" y="2278743"/>
                </a:cubicBezTo>
                <a:cubicBezTo>
                  <a:pt x="2883079" y="2549676"/>
                  <a:pt x="2996774" y="2554515"/>
                  <a:pt x="3045155" y="2728686"/>
                </a:cubicBezTo>
                <a:cubicBezTo>
                  <a:pt x="3093536" y="2902857"/>
                  <a:pt x="2858889" y="3217333"/>
                  <a:pt x="3132241" y="3323771"/>
                </a:cubicBezTo>
                <a:cubicBezTo>
                  <a:pt x="3405593" y="3430209"/>
                  <a:pt x="4435956" y="3455080"/>
                  <a:pt x="4685269" y="3367314"/>
                </a:cubicBezTo>
                <a:cubicBezTo>
                  <a:pt x="4934582" y="3279548"/>
                  <a:pt x="4692753" y="2938009"/>
                  <a:pt x="4628119" y="2797175"/>
                </a:cubicBezTo>
                <a:cubicBezTo>
                  <a:pt x="4563485" y="2656341"/>
                  <a:pt x="4285522" y="2705478"/>
                  <a:pt x="4297466" y="2522311"/>
                </a:cubicBezTo>
                <a:cubicBezTo>
                  <a:pt x="4309410" y="2339144"/>
                  <a:pt x="4514198" y="1719413"/>
                  <a:pt x="4699784" y="1698171"/>
                </a:cubicBezTo>
                <a:cubicBezTo>
                  <a:pt x="4885370" y="1676929"/>
                  <a:pt x="5376059" y="2129291"/>
                  <a:pt x="5410984" y="2394857"/>
                </a:cubicBezTo>
                <a:cubicBezTo>
                  <a:pt x="5445909" y="2660423"/>
                  <a:pt x="4631748" y="3139848"/>
                  <a:pt x="4909334" y="3291568"/>
                </a:cubicBezTo>
                <a:cubicBezTo>
                  <a:pt x="5186920" y="3443288"/>
                  <a:pt x="6728533" y="3378200"/>
                  <a:pt x="7076498" y="3305175"/>
                </a:cubicBezTo>
                <a:cubicBezTo>
                  <a:pt x="7424463" y="3232150"/>
                  <a:pt x="7177947" y="3005440"/>
                  <a:pt x="6997123" y="2853418"/>
                </a:cubicBezTo>
                <a:cubicBezTo>
                  <a:pt x="6816299" y="2701396"/>
                  <a:pt x="6313969" y="2675089"/>
                  <a:pt x="5991555" y="2393043"/>
                </a:cubicBezTo>
                <a:cubicBezTo>
                  <a:pt x="5669141" y="2110997"/>
                  <a:pt x="5485974" y="1533374"/>
                  <a:pt x="5062641" y="1161143"/>
                </a:cubicBezTo>
                <a:cubicBezTo>
                  <a:pt x="4639308" y="788912"/>
                  <a:pt x="4045431" y="483809"/>
                  <a:pt x="3451555" y="15965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9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AI SEARCH METHODS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638174" y="856343"/>
            <a:ext cx="7743825" cy="639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Uninformed (blind): 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Exhaustive (brute force) 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Breadth First Search (BFS)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Depth First search (DFS)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Iterative Depth First Search (IDS)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Informed: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Heuristic and greedy search 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A*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Meta-heuristics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Font typeface="Symbol" panose="05050102010706020507" pitchFamily="18" charset="2"/>
              <a:buChar char=""/>
            </a:pPr>
            <a:endParaRPr lang="en-A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ANALOGY </a:t>
            </a:r>
          </a:p>
        </p:txBody>
      </p:sp>
      <p:sp>
        <p:nvSpPr>
          <p:cNvPr id="2" name="Rectangle 1"/>
          <p:cNvSpPr/>
          <p:nvPr/>
        </p:nvSpPr>
        <p:spPr>
          <a:xfrm>
            <a:off x="638174" y="1240663"/>
            <a:ext cx="7743825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Uninformed: 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and watching videos on YouTube without any topic in mind </a:t>
            </a:r>
          </a:p>
          <a:p>
            <a:pPr lvl="1">
              <a:lnSpc>
                <a:spcPct val="107000"/>
              </a:lnSpc>
              <a:buClr>
                <a:srgbClr val="C00000"/>
              </a:buClr>
            </a:pPr>
            <a:endParaRPr lang="en-A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Informed:</a:t>
            </a:r>
          </a:p>
          <a:p>
            <a:pPr marL="800100" lvl="1" indent="-342900">
              <a:lnSpc>
                <a:spcPct val="107000"/>
              </a:lnSpc>
              <a:buClr>
                <a:srgbClr val="C00000"/>
              </a:buClr>
              <a:buFont typeface="Symbol" panose="05050102010706020507" pitchFamily="18" charset="2"/>
              <a:buChar char=""/>
            </a:pPr>
            <a:r>
              <a:rPr lang="en-A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Searching and watching videos on a specific topic </a:t>
            </a:r>
            <a:r>
              <a:rPr lang="en-AU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YouTube</a:t>
            </a:r>
            <a:endParaRPr lang="en-A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SEARCH AS AN INTELLIGENT PROBLEM SOLVING</a:t>
            </a:r>
          </a:p>
        </p:txBody>
      </p:sp>
      <p:pic>
        <p:nvPicPr>
          <p:cNvPr id="1026" name="Picture 2" descr="Chess Face Off 2 by Viscious-Spe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" y="1540041"/>
            <a:ext cx="6191686" cy="433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FINDING AND FIXING AN ISSUE IN A SYSTEM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01240592"/>
              </p:ext>
            </p:extLst>
          </p:nvPr>
        </p:nvGraphicFramePr>
        <p:xfrm>
          <a:off x="0" y="856343"/>
          <a:ext cx="10924674" cy="5833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" y="1140451"/>
            <a:ext cx="3473617" cy="1465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9109197">
            <a:off x="5203159" y="157386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 rot="2279128">
            <a:off x="5218131" y="21587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 rot="19109197">
            <a:off x="6703345" y="130783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 rot="2279128">
            <a:off x="6762138" y="18596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 rot="19109197">
            <a:off x="8199274" y="9889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 rot="2279128">
            <a:off x="8225232" y="15280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9266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6" grpId="0"/>
      <p:bldP spid="11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FINDING AND FIXING AN ISSUE IN A SYSTEM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61849" y="1588473"/>
            <a:ext cx="1082334" cy="541167"/>
            <a:chOff x="2648266" y="2801608"/>
            <a:chExt cx="1082334" cy="541167"/>
          </a:xfrm>
        </p:grpSpPr>
        <p:sp>
          <p:nvSpPr>
            <p:cNvPr id="13" name="Rounded Rectangle 12"/>
            <p:cNvSpPr/>
            <p:nvPr/>
          </p:nvSpPr>
          <p:spPr>
            <a:xfrm>
              <a:off x="2648266" y="2801608"/>
              <a:ext cx="1082334" cy="54116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 txBox="1"/>
            <p:nvPr/>
          </p:nvSpPr>
          <p:spPr>
            <a:xfrm>
              <a:off x="2664116" y="2817458"/>
              <a:ext cx="1050634" cy="5094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0" kern="1200" dirty="0"/>
                <a:t>State </a:t>
              </a:r>
            </a:p>
          </p:txBody>
        </p:sp>
      </p:grpSp>
      <p:cxnSp>
        <p:nvCxnSpPr>
          <p:cNvPr id="4" name="Straight Connector 3"/>
          <p:cNvCxnSpPr>
            <a:stCxn id="14" idx="2"/>
          </p:cNvCxnSpPr>
          <p:nvPr/>
        </p:nvCxnSpPr>
        <p:spPr>
          <a:xfrm>
            <a:off x="2103016" y="2113790"/>
            <a:ext cx="0" cy="177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15116" y="2814668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State transition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7700868" y="2071671"/>
            <a:ext cx="2705072" cy="1331242"/>
            <a:chOff x="5046093" y="908957"/>
            <a:chExt cx="4679455" cy="2302891"/>
          </a:xfrm>
        </p:grpSpPr>
        <p:sp>
          <p:nvSpPr>
            <p:cNvPr id="23" name="Oval 22"/>
            <p:cNvSpPr/>
            <p:nvPr/>
          </p:nvSpPr>
          <p:spPr>
            <a:xfrm flipH="1">
              <a:off x="5651010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6283202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8685957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1" name="Oval 50"/>
            <p:cNvSpPr/>
            <p:nvPr/>
          </p:nvSpPr>
          <p:spPr>
            <a:xfrm flipH="1">
              <a:off x="6836801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2" name="Oval 51"/>
            <p:cNvSpPr/>
            <p:nvPr/>
          </p:nvSpPr>
          <p:spPr>
            <a:xfrm flipH="1">
              <a:off x="6007949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4" name="Oval 53"/>
            <p:cNvSpPr/>
            <p:nvPr/>
          </p:nvSpPr>
          <p:spPr>
            <a:xfrm flipH="1">
              <a:off x="8046045" y="1732085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59" name="Oval 58"/>
            <p:cNvSpPr/>
            <p:nvPr/>
          </p:nvSpPr>
          <p:spPr>
            <a:xfrm flipH="1">
              <a:off x="7547586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0" name="Oval 59"/>
            <p:cNvSpPr/>
            <p:nvPr/>
          </p:nvSpPr>
          <p:spPr>
            <a:xfrm flipH="1">
              <a:off x="6915394" y="2510342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1" name="Oval 60"/>
            <p:cNvSpPr/>
            <p:nvPr/>
          </p:nvSpPr>
          <p:spPr>
            <a:xfrm flipH="1">
              <a:off x="568604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2" name="Oval 61"/>
            <p:cNvSpPr/>
            <p:nvPr/>
          </p:nvSpPr>
          <p:spPr>
            <a:xfrm flipH="1">
              <a:off x="632598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3" name="Oval 62"/>
            <p:cNvSpPr/>
            <p:nvPr/>
          </p:nvSpPr>
          <p:spPr>
            <a:xfrm flipH="1">
              <a:off x="824583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4" name="Oval 63"/>
            <p:cNvSpPr/>
            <p:nvPr/>
          </p:nvSpPr>
          <p:spPr>
            <a:xfrm flipH="1">
              <a:off x="760588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5" name="Oval 64"/>
            <p:cNvSpPr/>
            <p:nvPr/>
          </p:nvSpPr>
          <p:spPr>
            <a:xfrm flipH="1">
              <a:off x="696593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6" name="Oval 65"/>
            <p:cNvSpPr/>
            <p:nvPr/>
          </p:nvSpPr>
          <p:spPr>
            <a:xfrm flipH="1">
              <a:off x="7925859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7" name="Oval 66"/>
            <p:cNvSpPr/>
            <p:nvPr/>
          </p:nvSpPr>
          <p:spPr>
            <a:xfrm flipH="1">
              <a:off x="856580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8" name="Oval 67"/>
            <p:cNvSpPr/>
            <p:nvPr/>
          </p:nvSpPr>
          <p:spPr>
            <a:xfrm flipH="1">
              <a:off x="9525724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9" name="Oval 68"/>
            <p:cNvSpPr/>
            <p:nvPr/>
          </p:nvSpPr>
          <p:spPr>
            <a:xfrm flipH="1">
              <a:off x="920575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" name="Oval 69"/>
            <p:cNvSpPr/>
            <p:nvPr/>
          </p:nvSpPr>
          <p:spPr>
            <a:xfrm flipH="1">
              <a:off x="888578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1" name="Oval 70"/>
            <p:cNvSpPr/>
            <p:nvPr/>
          </p:nvSpPr>
          <p:spPr>
            <a:xfrm flipH="1">
              <a:off x="504609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2" name="Oval 71"/>
            <p:cNvSpPr/>
            <p:nvPr/>
          </p:nvSpPr>
          <p:spPr>
            <a:xfrm flipH="1">
              <a:off x="5366067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7285911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6645963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" name="Oval 74"/>
            <p:cNvSpPr/>
            <p:nvPr/>
          </p:nvSpPr>
          <p:spPr>
            <a:xfrm flipH="1">
              <a:off x="6006015" y="3012024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6" name="Oval 75"/>
            <p:cNvSpPr/>
            <p:nvPr/>
          </p:nvSpPr>
          <p:spPr>
            <a:xfrm flipH="1">
              <a:off x="6836801" y="908957"/>
              <a:ext cx="199824" cy="19982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77" name="Straight Connector 76"/>
            <p:cNvCxnSpPr>
              <a:stCxn id="76" idx="4"/>
              <a:endCxn id="52" idx="0"/>
            </p:cNvCxnSpPr>
            <p:nvPr/>
          </p:nvCxnSpPr>
          <p:spPr>
            <a:xfrm flipH="1">
              <a:off x="6107861" y="1108781"/>
              <a:ext cx="828852" cy="623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6" idx="4"/>
              <a:endCxn id="51" idx="0"/>
            </p:cNvCxnSpPr>
            <p:nvPr/>
          </p:nvCxnSpPr>
          <p:spPr>
            <a:xfrm>
              <a:off x="6936713" y="1108781"/>
              <a:ext cx="0" cy="623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6" idx="4"/>
              <a:endCxn id="54" idx="0"/>
            </p:cNvCxnSpPr>
            <p:nvPr/>
          </p:nvCxnSpPr>
          <p:spPr>
            <a:xfrm>
              <a:off x="6936713" y="1108781"/>
              <a:ext cx="1209244" cy="6233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52" idx="4"/>
              <a:endCxn id="23" idx="0"/>
            </p:cNvCxnSpPr>
            <p:nvPr/>
          </p:nvCxnSpPr>
          <p:spPr>
            <a:xfrm flipH="1">
              <a:off x="5750922" y="1931909"/>
              <a:ext cx="356939" cy="578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2" idx="4"/>
              <a:endCxn id="49" idx="0"/>
            </p:cNvCxnSpPr>
            <p:nvPr/>
          </p:nvCxnSpPr>
          <p:spPr>
            <a:xfrm>
              <a:off x="6107861" y="1931909"/>
              <a:ext cx="275253" cy="578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51" idx="4"/>
              <a:endCxn id="60" idx="0"/>
            </p:cNvCxnSpPr>
            <p:nvPr/>
          </p:nvCxnSpPr>
          <p:spPr>
            <a:xfrm>
              <a:off x="6936713" y="1931909"/>
              <a:ext cx="78593" cy="578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4" idx="4"/>
              <a:endCxn id="59" idx="0"/>
            </p:cNvCxnSpPr>
            <p:nvPr/>
          </p:nvCxnSpPr>
          <p:spPr>
            <a:xfrm flipH="1">
              <a:off x="7647498" y="1931909"/>
              <a:ext cx="498459" cy="578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54" idx="4"/>
              <a:endCxn id="50" idx="0"/>
            </p:cNvCxnSpPr>
            <p:nvPr/>
          </p:nvCxnSpPr>
          <p:spPr>
            <a:xfrm>
              <a:off x="8145957" y="1931909"/>
              <a:ext cx="639912" cy="578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23" idx="3"/>
              <a:endCxn id="71" idx="0"/>
            </p:cNvCxnSpPr>
            <p:nvPr/>
          </p:nvCxnSpPr>
          <p:spPr>
            <a:xfrm flipH="1">
              <a:off x="5146005" y="2680902"/>
              <a:ext cx="675565" cy="3311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23" idx="4"/>
              <a:endCxn id="72" idx="0"/>
            </p:cNvCxnSpPr>
            <p:nvPr/>
          </p:nvCxnSpPr>
          <p:spPr>
            <a:xfrm flipH="1">
              <a:off x="5465979" y="2710166"/>
              <a:ext cx="284943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23" idx="4"/>
              <a:endCxn id="61" idx="0"/>
            </p:cNvCxnSpPr>
            <p:nvPr/>
          </p:nvCxnSpPr>
          <p:spPr>
            <a:xfrm>
              <a:off x="5750922" y="2710166"/>
              <a:ext cx="35031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23" idx="4"/>
              <a:endCxn id="75" idx="0"/>
            </p:cNvCxnSpPr>
            <p:nvPr/>
          </p:nvCxnSpPr>
          <p:spPr>
            <a:xfrm>
              <a:off x="5750922" y="2710166"/>
              <a:ext cx="355005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49" idx="4"/>
              <a:endCxn id="62" idx="0"/>
            </p:cNvCxnSpPr>
            <p:nvPr/>
          </p:nvCxnSpPr>
          <p:spPr>
            <a:xfrm>
              <a:off x="6383114" y="2710166"/>
              <a:ext cx="42787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49" idx="4"/>
              <a:endCxn id="74" idx="0"/>
            </p:cNvCxnSpPr>
            <p:nvPr/>
          </p:nvCxnSpPr>
          <p:spPr>
            <a:xfrm>
              <a:off x="6383114" y="2710166"/>
              <a:ext cx="362761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0" idx="4"/>
              <a:endCxn id="65" idx="0"/>
            </p:cNvCxnSpPr>
            <p:nvPr/>
          </p:nvCxnSpPr>
          <p:spPr>
            <a:xfrm>
              <a:off x="7015306" y="2710166"/>
              <a:ext cx="50543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59" idx="4"/>
              <a:endCxn id="73" idx="0"/>
            </p:cNvCxnSpPr>
            <p:nvPr/>
          </p:nvCxnSpPr>
          <p:spPr>
            <a:xfrm flipH="1">
              <a:off x="7385823" y="2710166"/>
              <a:ext cx="261675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59" idx="4"/>
              <a:endCxn id="64" idx="0"/>
            </p:cNvCxnSpPr>
            <p:nvPr/>
          </p:nvCxnSpPr>
          <p:spPr>
            <a:xfrm>
              <a:off x="7647498" y="2710166"/>
              <a:ext cx="58299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59" idx="4"/>
              <a:endCxn id="66" idx="0"/>
            </p:cNvCxnSpPr>
            <p:nvPr/>
          </p:nvCxnSpPr>
          <p:spPr>
            <a:xfrm>
              <a:off x="7647498" y="2710166"/>
              <a:ext cx="378273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50" idx="4"/>
              <a:endCxn id="68" idx="0"/>
            </p:cNvCxnSpPr>
            <p:nvPr/>
          </p:nvCxnSpPr>
          <p:spPr>
            <a:xfrm>
              <a:off x="8785869" y="2710166"/>
              <a:ext cx="839767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50" idx="4"/>
              <a:endCxn id="69" idx="0"/>
            </p:cNvCxnSpPr>
            <p:nvPr/>
          </p:nvCxnSpPr>
          <p:spPr>
            <a:xfrm>
              <a:off x="8785869" y="2710166"/>
              <a:ext cx="519798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0" idx="4"/>
              <a:endCxn id="70" idx="0"/>
            </p:cNvCxnSpPr>
            <p:nvPr/>
          </p:nvCxnSpPr>
          <p:spPr>
            <a:xfrm>
              <a:off x="8785869" y="2710166"/>
              <a:ext cx="199824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50" idx="4"/>
              <a:endCxn id="63" idx="0"/>
            </p:cNvCxnSpPr>
            <p:nvPr/>
          </p:nvCxnSpPr>
          <p:spPr>
            <a:xfrm flipH="1">
              <a:off x="8345745" y="2710166"/>
              <a:ext cx="440124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50" idx="4"/>
              <a:endCxn id="67" idx="0"/>
            </p:cNvCxnSpPr>
            <p:nvPr/>
          </p:nvCxnSpPr>
          <p:spPr>
            <a:xfrm flipH="1">
              <a:off x="8665719" y="2710166"/>
              <a:ext cx="120150" cy="301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4036392" y="2107383"/>
            <a:ext cx="2829278" cy="1296779"/>
            <a:chOff x="3972520" y="3154680"/>
            <a:chExt cx="2829278" cy="1296779"/>
          </a:xfrm>
        </p:grpSpPr>
        <p:sp>
          <p:nvSpPr>
            <p:cNvPr id="152" name="Oval 151"/>
            <p:cNvSpPr/>
            <p:nvPr/>
          </p:nvSpPr>
          <p:spPr>
            <a:xfrm flipH="1">
              <a:off x="4140434" y="3675909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4961984" y="3747812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6686285" y="3214226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5" name="Oval 154"/>
            <p:cNvSpPr/>
            <p:nvPr/>
          </p:nvSpPr>
          <p:spPr>
            <a:xfrm flipH="1">
              <a:off x="5259098" y="3630509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6" name="Oval 155"/>
            <p:cNvSpPr/>
            <p:nvPr/>
          </p:nvSpPr>
          <p:spPr>
            <a:xfrm flipH="1">
              <a:off x="4590644" y="3281163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7" name="Oval 156"/>
            <p:cNvSpPr/>
            <p:nvPr/>
          </p:nvSpPr>
          <p:spPr>
            <a:xfrm flipH="1">
              <a:off x="6073623" y="3270193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8" name="Oval 157"/>
            <p:cNvSpPr/>
            <p:nvPr/>
          </p:nvSpPr>
          <p:spPr>
            <a:xfrm flipH="1">
              <a:off x="5769847" y="3733666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59" name="Oval 158"/>
            <p:cNvSpPr/>
            <p:nvPr/>
          </p:nvSpPr>
          <p:spPr>
            <a:xfrm flipH="1">
              <a:off x="5593232" y="4063483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1" name="Oval 160"/>
            <p:cNvSpPr/>
            <p:nvPr/>
          </p:nvSpPr>
          <p:spPr>
            <a:xfrm flipH="1">
              <a:off x="5077497" y="4335946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4" name="Oval 163"/>
            <p:cNvSpPr/>
            <p:nvPr/>
          </p:nvSpPr>
          <p:spPr>
            <a:xfrm flipH="1">
              <a:off x="5366977" y="4271607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5" name="Oval 164"/>
            <p:cNvSpPr/>
            <p:nvPr/>
          </p:nvSpPr>
          <p:spPr>
            <a:xfrm flipH="1">
              <a:off x="6198200" y="4022642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0" name="Oval 169"/>
            <p:cNvSpPr/>
            <p:nvPr/>
          </p:nvSpPr>
          <p:spPr>
            <a:xfrm flipH="1">
              <a:off x="3972520" y="4178036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4" name="Oval 173"/>
            <p:cNvSpPr/>
            <p:nvPr/>
          </p:nvSpPr>
          <p:spPr>
            <a:xfrm flipH="1">
              <a:off x="4648799" y="3949435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5" name="Oval 174"/>
            <p:cNvSpPr/>
            <p:nvPr/>
          </p:nvSpPr>
          <p:spPr>
            <a:xfrm flipH="1">
              <a:off x="5259098" y="3154680"/>
              <a:ext cx="115513" cy="11551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176" name="Straight Connector 175"/>
            <p:cNvCxnSpPr>
              <a:stCxn id="175" idx="4"/>
              <a:endCxn id="156" idx="2"/>
            </p:cNvCxnSpPr>
            <p:nvPr/>
          </p:nvCxnSpPr>
          <p:spPr>
            <a:xfrm flipH="1">
              <a:off x="4706157" y="3270193"/>
              <a:ext cx="610697" cy="687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75" idx="4"/>
              <a:endCxn id="155" idx="0"/>
            </p:cNvCxnSpPr>
            <p:nvPr/>
          </p:nvCxnSpPr>
          <p:spPr>
            <a:xfrm>
              <a:off x="5316855" y="3270193"/>
              <a:ext cx="0" cy="3603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75" idx="4"/>
              <a:endCxn id="157" idx="6"/>
            </p:cNvCxnSpPr>
            <p:nvPr/>
          </p:nvCxnSpPr>
          <p:spPr>
            <a:xfrm>
              <a:off x="5316854" y="3270193"/>
              <a:ext cx="756769" cy="57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6" idx="4"/>
              <a:endCxn id="152" idx="0"/>
            </p:cNvCxnSpPr>
            <p:nvPr/>
          </p:nvCxnSpPr>
          <p:spPr>
            <a:xfrm flipH="1">
              <a:off x="4198190" y="3396676"/>
              <a:ext cx="450210" cy="2792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56" idx="4"/>
              <a:endCxn id="153" idx="0"/>
            </p:cNvCxnSpPr>
            <p:nvPr/>
          </p:nvCxnSpPr>
          <p:spPr>
            <a:xfrm>
              <a:off x="4648400" y="3396676"/>
              <a:ext cx="371340" cy="3511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5" idx="4"/>
              <a:endCxn id="159" idx="0"/>
            </p:cNvCxnSpPr>
            <p:nvPr/>
          </p:nvCxnSpPr>
          <p:spPr>
            <a:xfrm>
              <a:off x="5316854" y="3746022"/>
              <a:ext cx="334134" cy="31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57" idx="4"/>
              <a:endCxn id="158" idx="0"/>
            </p:cNvCxnSpPr>
            <p:nvPr/>
          </p:nvCxnSpPr>
          <p:spPr>
            <a:xfrm flipH="1">
              <a:off x="5827603" y="3385706"/>
              <a:ext cx="303776" cy="347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7" idx="4"/>
              <a:endCxn id="154" idx="0"/>
            </p:cNvCxnSpPr>
            <p:nvPr/>
          </p:nvCxnSpPr>
          <p:spPr>
            <a:xfrm flipV="1">
              <a:off x="6131379" y="3214226"/>
              <a:ext cx="612662" cy="1714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52" idx="4"/>
              <a:endCxn id="170" idx="0"/>
            </p:cNvCxnSpPr>
            <p:nvPr/>
          </p:nvCxnSpPr>
          <p:spPr>
            <a:xfrm flipH="1">
              <a:off x="4030276" y="3791422"/>
              <a:ext cx="167914" cy="3866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61" idx="6"/>
              <a:endCxn id="170" idx="2"/>
            </p:cNvCxnSpPr>
            <p:nvPr/>
          </p:nvCxnSpPr>
          <p:spPr>
            <a:xfrm flipH="1" flipV="1">
              <a:off x="4088033" y="4235793"/>
              <a:ext cx="989464" cy="157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52" idx="4"/>
              <a:endCxn id="174" idx="7"/>
            </p:cNvCxnSpPr>
            <p:nvPr/>
          </p:nvCxnSpPr>
          <p:spPr>
            <a:xfrm>
              <a:off x="4198190" y="3791422"/>
              <a:ext cx="467525" cy="1749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53" idx="4"/>
              <a:endCxn id="161" idx="0"/>
            </p:cNvCxnSpPr>
            <p:nvPr/>
          </p:nvCxnSpPr>
          <p:spPr>
            <a:xfrm>
              <a:off x="5019740" y="3863325"/>
              <a:ext cx="115513" cy="472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59" idx="6"/>
              <a:endCxn id="164" idx="1"/>
            </p:cNvCxnSpPr>
            <p:nvPr/>
          </p:nvCxnSpPr>
          <p:spPr>
            <a:xfrm flipH="1">
              <a:off x="5465574" y="4121240"/>
              <a:ext cx="127658" cy="167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58" idx="4"/>
              <a:endCxn id="165" idx="0"/>
            </p:cNvCxnSpPr>
            <p:nvPr/>
          </p:nvCxnSpPr>
          <p:spPr>
            <a:xfrm>
              <a:off x="5827603" y="3849179"/>
              <a:ext cx="428353" cy="1734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54" idx="4"/>
              <a:endCxn id="165" idx="0"/>
            </p:cNvCxnSpPr>
            <p:nvPr/>
          </p:nvCxnSpPr>
          <p:spPr>
            <a:xfrm flipH="1">
              <a:off x="6255956" y="3329739"/>
              <a:ext cx="488085" cy="692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164" idx="5"/>
              <a:endCxn id="161" idx="2"/>
            </p:cNvCxnSpPr>
            <p:nvPr/>
          </p:nvCxnSpPr>
          <p:spPr>
            <a:xfrm flipH="1">
              <a:off x="5193010" y="4370204"/>
              <a:ext cx="190883" cy="234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>
              <a:stCxn id="153" idx="6"/>
              <a:endCxn id="174" idx="1"/>
            </p:cNvCxnSpPr>
            <p:nvPr/>
          </p:nvCxnSpPr>
          <p:spPr>
            <a:xfrm flipH="1">
              <a:off x="4747396" y="3805569"/>
              <a:ext cx="214588" cy="1607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TextBox 266"/>
          <p:cNvSpPr txBox="1"/>
          <p:nvPr/>
        </p:nvSpPr>
        <p:spPr>
          <a:xfrm>
            <a:off x="4920087" y="1213646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Graph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8520616" y="1213646"/>
            <a:ext cx="5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9887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TIC-TAC-TOE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grpSp>
        <p:nvGrpSpPr>
          <p:cNvPr id="8" name="Group 7"/>
          <p:cNvGrpSpPr/>
          <p:nvPr/>
        </p:nvGrpSpPr>
        <p:grpSpPr>
          <a:xfrm>
            <a:off x="5706699" y="32096"/>
            <a:ext cx="363518" cy="363636"/>
            <a:chOff x="3321173" y="362309"/>
            <a:chExt cx="1172845" cy="1173193"/>
          </a:xfrm>
        </p:grpSpPr>
        <p:grpSp>
          <p:nvGrpSpPr>
            <p:cNvPr id="120" name="Group 119"/>
            <p:cNvGrpSpPr/>
            <p:nvPr/>
          </p:nvGrpSpPr>
          <p:grpSpPr>
            <a:xfrm>
              <a:off x="3718966" y="362309"/>
              <a:ext cx="465827" cy="1173193"/>
              <a:chOff x="3545457" y="362309"/>
              <a:chExt cx="465827" cy="1173193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545457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011284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Oval 109"/>
          <p:cNvSpPr/>
          <p:nvPr/>
        </p:nvSpPr>
        <p:spPr>
          <a:xfrm>
            <a:off x="5755760" y="441526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1" name="Oval 110"/>
          <p:cNvSpPr/>
          <p:nvPr/>
        </p:nvSpPr>
        <p:spPr>
          <a:xfrm>
            <a:off x="3073622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3743661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3" name="Oval 112"/>
          <p:cNvSpPr/>
          <p:nvPr/>
        </p:nvSpPr>
        <p:spPr>
          <a:xfrm>
            <a:off x="4414736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4" name="Oval 113"/>
          <p:cNvSpPr/>
          <p:nvPr/>
        </p:nvSpPr>
        <p:spPr>
          <a:xfrm>
            <a:off x="5085047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5" name="Oval 114"/>
          <p:cNvSpPr/>
          <p:nvPr/>
        </p:nvSpPr>
        <p:spPr>
          <a:xfrm>
            <a:off x="5755775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6" name="Oval 115"/>
          <p:cNvSpPr/>
          <p:nvPr/>
        </p:nvSpPr>
        <p:spPr>
          <a:xfrm>
            <a:off x="6425963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7" name="Oval 116"/>
          <p:cNvSpPr/>
          <p:nvPr/>
        </p:nvSpPr>
        <p:spPr>
          <a:xfrm>
            <a:off x="7096443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8" name="Oval 117"/>
          <p:cNvSpPr/>
          <p:nvPr/>
        </p:nvSpPr>
        <p:spPr>
          <a:xfrm>
            <a:off x="7767207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9" name="Oval 118"/>
          <p:cNvSpPr/>
          <p:nvPr/>
        </p:nvSpPr>
        <p:spPr>
          <a:xfrm>
            <a:off x="8437534" y="1238037"/>
            <a:ext cx="293298" cy="293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>
            <a:off x="3085902" y="1678579"/>
            <a:ext cx="281023" cy="281123"/>
            <a:chOff x="320812" y="1390602"/>
            <a:chExt cx="281023" cy="281123"/>
          </a:xfrm>
        </p:grpSpPr>
        <p:grpSp>
          <p:nvGrpSpPr>
            <p:cNvPr id="100" name="Group 99"/>
            <p:cNvGrpSpPr/>
            <p:nvPr/>
          </p:nvGrpSpPr>
          <p:grpSpPr>
            <a:xfrm>
              <a:off x="320812" y="1390602"/>
              <a:ext cx="281023" cy="281123"/>
              <a:chOff x="3321173" y="362309"/>
              <a:chExt cx="1172845" cy="117319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" name="Group 100"/>
            <p:cNvGrpSpPr/>
            <p:nvPr/>
          </p:nvGrpSpPr>
          <p:grpSpPr>
            <a:xfrm>
              <a:off x="335419" y="1398074"/>
              <a:ext cx="35349" cy="35345"/>
              <a:chOff x="1406073" y="380322"/>
              <a:chExt cx="219284" cy="219251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3751022" y="1678579"/>
            <a:ext cx="281023" cy="281123"/>
            <a:chOff x="3321173" y="362309"/>
            <a:chExt cx="1172845" cy="1173193"/>
          </a:xfrm>
        </p:grpSpPr>
        <p:grpSp>
          <p:nvGrpSpPr>
            <p:cNvPr id="94" name="Group 93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3882135" y="1686051"/>
            <a:ext cx="35351" cy="35345"/>
            <a:chOff x="1406063" y="380322"/>
            <a:chExt cx="219294" cy="219251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406063" y="380322"/>
              <a:ext cx="219071" cy="2190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14715" y="1678579"/>
            <a:ext cx="281023" cy="281123"/>
            <a:chOff x="3321173" y="362309"/>
            <a:chExt cx="1172845" cy="1173193"/>
          </a:xfrm>
        </p:grpSpPr>
        <p:grpSp>
          <p:nvGrpSpPr>
            <p:cNvPr id="86" name="Group 85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646229" y="1686051"/>
            <a:ext cx="35349" cy="35345"/>
            <a:chOff x="1406073" y="380322"/>
            <a:chExt cx="219284" cy="21925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1406073" y="380322"/>
              <a:ext cx="219075" cy="219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5025" y="1678579"/>
            <a:ext cx="281023" cy="281123"/>
            <a:chOff x="3321173" y="362309"/>
            <a:chExt cx="1172845" cy="1173193"/>
          </a:xfrm>
        </p:grpSpPr>
        <p:grpSp>
          <p:nvGrpSpPr>
            <p:cNvPr id="78" name="Group 77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099632" y="1791966"/>
            <a:ext cx="35349" cy="35345"/>
            <a:chOff x="1406073" y="380322"/>
            <a:chExt cx="219284" cy="219251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406073" y="380322"/>
              <a:ext cx="219075" cy="219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768028" y="1678579"/>
            <a:ext cx="281023" cy="281123"/>
            <a:chOff x="5768028" y="1678579"/>
            <a:chExt cx="281023" cy="281123"/>
          </a:xfrm>
        </p:grpSpPr>
        <p:grpSp>
          <p:nvGrpSpPr>
            <p:cNvPr id="17" name="Group 16"/>
            <p:cNvGrpSpPr/>
            <p:nvPr/>
          </p:nvGrpSpPr>
          <p:grpSpPr>
            <a:xfrm>
              <a:off x="5768028" y="1678579"/>
              <a:ext cx="281023" cy="281123"/>
              <a:chOff x="3321173" y="362309"/>
              <a:chExt cx="1172845" cy="1173193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5888550" y="1791966"/>
              <a:ext cx="35349" cy="35345"/>
              <a:chOff x="1406073" y="380322"/>
              <a:chExt cx="219284" cy="219251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6438216" y="1678579"/>
            <a:ext cx="281023" cy="281123"/>
            <a:chOff x="3321173" y="362309"/>
            <a:chExt cx="1172845" cy="1173193"/>
          </a:xfrm>
        </p:grpSpPr>
        <p:grpSp>
          <p:nvGrpSpPr>
            <p:cNvPr id="62" name="Group 61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683906" y="1791938"/>
            <a:ext cx="35349" cy="35345"/>
            <a:chOff x="1406073" y="380322"/>
            <a:chExt cx="219284" cy="21925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406073" y="380322"/>
              <a:ext cx="219075" cy="219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26664" y="1678579"/>
            <a:ext cx="281023" cy="281123"/>
            <a:chOff x="3321173" y="362309"/>
            <a:chExt cx="1172845" cy="1173193"/>
          </a:xfrm>
        </p:grpSpPr>
        <p:grpSp>
          <p:nvGrpSpPr>
            <p:cNvPr id="54" name="Group 53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7141271" y="1906702"/>
            <a:ext cx="35349" cy="35345"/>
            <a:chOff x="1406073" y="380322"/>
            <a:chExt cx="219284" cy="21925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406073" y="380322"/>
              <a:ext cx="219075" cy="219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79460" y="1678579"/>
            <a:ext cx="281023" cy="281123"/>
            <a:chOff x="3321173" y="362309"/>
            <a:chExt cx="1172845" cy="1173193"/>
          </a:xfrm>
        </p:grpSpPr>
        <p:grpSp>
          <p:nvGrpSpPr>
            <p:cNvPr id="46" name="Group 45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7903512" y="1906674"/>
            <a:ext cx="35349" cy="35345"/>
            <a:chOff x="1406073" y="380322"/>
            <a:chExt cx="219284" cy="219251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406073" y="380322"/>
              <a:ext cx="219075" cy="219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449787" y="1678579"/>
            <a:ext cx="281023" cy="281123"/>
            <a:chOff x="3321173" y="362309"/>
            <a:chExt cx="1172845" cy="1173193"/>
          </a:xfrm>
        </p:grpSpPr>
        <p:grpSp>
          <p:nvGrpSpPr>
            <p:cNvPr id="38" name="Group 37"/>
            <p:cNvGrpSpPr/>
            <p:nvPr/>
          </p:nvGrpSpPr>
          <p:grpSpPr>
            <a:xfrm>
              <a:off x="3689492" y="362309"/>
              <a:ext cx="465827" cy="1173193"/>
              <a:chOff x="3515983" y="362309"/>
              <a:chExt cx="465827" cy="1173193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3515983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81810" y="362309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3674682" y="352531"/>
              <a:ext cx="465827" cy="1172845"/>
              <a:chOff x="0" y="0"/>
              <a:chExt cx="465827" cy="117319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0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65827" y="0"/>
                <a:ext cx="0" cy="1173193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8688401" y="1899584"/>
            <a:ext cx="35349" cy="35345"/>
            <a:chOff x="1406073" y="380322"/>
            <a:chExt cx="219284" cy="21925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406106" y="380322"/>
              <a:ext cx="219251" cy="21925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406073" y="380322"/>
              <a:ext cx="219075" cy="2190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>
            <a:stCxn id="110" idx="4"/>
            <a:endCxn id="115" idx="0"/>
          </p:cNvCxnSpPr>
          <p:nvPr/>
        </p:nvCxnSpPr>
        <p:spPr>
          <a:xfrm>
            <a:off x="5902409" y="734824"/>
            <a:ext cx="15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14" idx="0"/>
          </p:cNvCxnSpPr>
          <p:nvPr/>
        </p:nvCxnSpPr>
        <p:spPr>
          <a:xfrm flipH="1">
            <a:off x="5231637" y="734824"/>
            <a:ext cx="670634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0" idx="4"/>
            <a:endCxn id="113" idx="0"/>
          </p:cNvCxnSpPr>
          <p:nvPr/>
        </p:nvCxnSpPr>
        <p:spPr>
          <a:xfrm flipH="1">
            <a:off x="4561345" y="734824"/>
            <a:ext cx="1340987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0" idx="4"/>
            <a:endCxn id="112" idx="0"/>
          </p:cNvCxnSpPr>
          <p:nvPr/>
        </p:nvCxnSpPr>
        <p:spPr>
          <a:xfrm flipH="1">
            <a:off x="3890288" y="734824"/>
            <a:ext cx="2012044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0" idx="4"/>
            <a:endCxn id="111" idx="0"/>
          </p:cNvCxnSpPr>
          <p:nvPr/>
        </p:nvCxnSpPr>
        <p:spPr>
          <a:xfrm flipH="1">
            <a:off x="3220267" y="734824"/>
            <a:ext cx="2682065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0" idx="4"/>
            <a:endCxn id="116" idx="0"/>
          </p:cNvCxnSpPr>
          <p:nvPr/>
        </p:nvCxnSpPr>
        <p:spPr>
          <a:xfrm>
            <a:off x="5902332" y="734824"/>
            <a:ext cx="670185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0" idx="4"/>
            <a:endCxn id="117" idx="0"/>
          </p:cNvCxnSpPr>
          <p:nvPr/>
        </p:nvCxnSpPr>
        <p:spPr>
          <a:xfrm>
            <a:off x="5902332" y="734824"/>
            <a:ext cx="1340647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0" idx="4"/>
            <a:endCxn id="118" idx="0"/>
          </p:cNvCxnSpPr>
          <p:nvPr/>
        </p:nvCxnSpPr>
        <p:spPr>
          <a:xfrm>
            <a:off x="5902332" y="734824"/>
            <a:ext cx="2011392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0" idx="4"/>
            <a:endCxn id="119" idx="0"/>
          </p:cNvCxnSpPr>
          <p:nvPr/>
        </p:nvCxnSpPr>
        <p:spPr>
          <a:xfrm>
            <a:off x="5902332" y="734824"/>
            <a:ext cx="2681701" cy="5032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TIC-TAC-TOE</a:t>
            </a:r>
          </a:p>
        </p:txBody>
      </p:sp>
      <p:grpSp>
        <p:nvGrpSpPr>
          <p:cNvPr id="126" name="Canvas 250"/>
          <p:cNvGrpSpPr/>
          <p:nvPr/>
        </p:nvGrpSpPr>
        <p:grpSpPr>
          <a:xfrm>
            <a:off x="3073486" y="32084"/>
            <a:ext cx="5659755" cy="2941955"/>
            <a:chOff x="0" y="0"/>
            <a:chExt cx="5659755" cy="2941955"/>
          </a:xfrm>
        </p:grpSpPr>
        <p:sp>
          <p:nvSpPr>
            <p:cNvPr id="127" name="Rectangle 126"/>
            <p:cNvSpPr/>
            <p:nvPr/>
          </p:nvSpPr>
          <p:spPr>
            <a:xfrm>
              <a:off x="0" y="0"/>
              <a:ext cx="5659755" cy="2941955"/>
            </a:xfrm>
            <a:prstGeom prst="rect">
              <a:avLst/>
            </a:prstGeom>
          </p:spPr>
        </p:sp>
        <p:grpSp>
          <p:nvGrpSpPr>
            <p:cNvPr id="128" name="Group 127"/>
            <p:cNvGrpSpPr/>
            <p:nvPr/>
          </p:nvGrpSpPr>
          <p:grpSpPr>
            <a:xfrm>
              <a:off x="2633082" y="12"/>
              <a:ext cx="363518" cy="363636"/>
              <a:chOff x="3321173" y="362309"/>
              <a:chExt cx="1172845" cy="1173193"/>
            </a:xfrm>
          </p:grpSpPr>
          <p:grpSp>
            <p:nvGrpSpPr>
              <p:cNvPr id="342" name="Group 341"/>
              <p:cNvGrpSpPr/>
              <p:nvPr/>
            </p:nvGrpSpPr>
            <p:grpSpPr>
              <a:xfrm>
                <a:off x="3718966" y="362309"/>
                <a:ext cx="465827" cy="1173193"/>
                <a:chOff x="3545457" y="362309"/>
                <a:chExt cx="465827" cy="117319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3545457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4011284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342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9" name="Oval 128"/>
            <p:cNvSpPr/>
            <p:nvPr/>
          </p:nvSpPr>
          <p:spPr>
            <a:xfrm>
              <a:off x="2682143" y="409442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0" name="Oval 129"/>
            <p:cNvSpPr/>
            <p:nvPr/>
          </p:nvSpPr>
          <p:spPr>
            <a:xfrm>
              <a:off x="5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1" name="Oval 130"/>
            <p:cNvSpPr/>
            <p:nvPr/>
          </p:nvSpPr>
          <p:spPr>
            <a:xfrm>
              <a:off x="670044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2" name="Oval 131"/>
            <p:cNvSpPr/>
            <p:nvPr/>
          </p:nvSpPr>
          <p:spPr>
            <a:xfrm>
              <a:off x="1341119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3" name="Oval 132"/>
            <p:cNvSpPr/>
            <p:nvPr/>
          </p:nvSpPr>
          <p:spPr>
            <a:xfrm>
              <a:off x="201143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4" name="Oval 133"/>
            <p:cNvSpPr/>
            <p:nvPr/>
          </p:nvSpPr>
          <p:spPr>
            <a:xfrm>
              <a:off x="335234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5" name="Oval 134"/>
            <p:cNvSpPr/>
            <p:nvPr/>
          </p:nvSpPr>
          <p:spPr>
            <a:xfrm>
              <a:off x="402282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6" name="Oval 135"/>
            <p:cNvSpPr/>
            <p:nvPr/>
          </p:nvSpPr>
          <p:spPr>
            <a:xfrm>
              <a:off x="469359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63917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38412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336" name="Group 335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7" name="Group 336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3" name="Group 332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12285" y="1646495"/>
              <a:ext cx="4974581" cy="281123"/>
              <a:chOff x="12285" y="1646495"/>
              <a:chExt cx="4974581" cy="281123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12285" y="1646495"/>
                <a:ext cx="281023" cy="281123"/>
                <a:chOff x="320812" y="1390602"/>
                <a:chExt cx="281023" cy="281123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320812" y="1390602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330" name="Straight Connector 329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Straight Connector 330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328" name="Straight Connector 327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Straight Connector 328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35419" y="1398074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324" name="Straight Connector 323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2" name="Group 261"/>
              <p:cNvGrpSpPr/>
              <p:nvPr/>
            </p:nvGrpSpPr>
            <p:grpSpPr>
              <a:xfrm>
                <a:off x="677405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320" name="Straight Connector 319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" name="Group 316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318" name="Straight Connector 317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3" name="Group 262"/>
              <p:cNvGrpSpPr/>
              <p:nvPr/>
            </p:nvGrpSpPr>
            <p:grpSpPr>
              <a:xfrm>
                <a:off x="808518" y="1653967"/>
                <a:ext cx="35351" cy="35345"/>
                <a:chOff x="1406063" y="380322"/>
                <a:chExt cx="219294" cy="219251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flipH="1">
                  <a:off x="1406063" y="380322"/>
                  <a:ext cx="219071" cy="2190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/>
              <p:cNvGrpSpPr/>
              <p:nvPr/>
            </p:nvGrpSpPr>
            <p:grpSpPr>
              <a:xfrm>
                <a:off x="134109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1572612" y="1653967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>
                <a:off x="201140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Group 300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2026015" y="1759882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/>
              <p:cNvGrpSpPr/>
              <p:nvPr/>
            </p:nvGrpSpPr>
            <p:grpSpPr>
              <a:xfrm>
                <a:off x="3364599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92" name="Group 291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96" name="Straight Connector 295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Group 292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94" name="Straight Connector 293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3610289" y="1759854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/>
              <p:cNvGrpSpPr/>
              <p:nvPr/>
            </p:nvGrpSpPr>
            <p:grpSpPr>
              <a:xfrm>
                <a:off x="4053047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84" name="Group 28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88" name="Straight Connector 28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1" name="Group 270"/>
              <p:cNvGrpSpPr/>
              <p:nvPr/>
            </p:nvGrpSpPr>
            <p:grpSpPr>
              <a:xfrm>
                <a:off x="4067654" y="1874618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/>
              <p:cNvGrpSpPr/>
              <p:nvPr/>
            </p:nvGrpSpPr>
            <p:grpSpPr>
              <a:xfrm>
                <a:off x="4705843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80" name="Straight Connector 279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78" name="Straight Connector 277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3" name="Group 272"/>
              <p:cNvGrpSpPr/>
              <p:nvPr/>
            </p:nvGrpSpPr>
            <p:grpSpPr>
              <a:xfrm>
                <a:off x="4829895" y="1874590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0" name="Group 139"/>
            <p:cNvGrpSpPr/>
            <p:nvPr/>
          </p:nvGrpSpPr>
          <p:grpSpPr>
            <a:xfrm>
              <a:off x="5376170" y="1646495"/>
              <a:ext cx="281023" cy="281123"/>
              <a:chOff x="3321173" y="362309"/>
              <a:chExt cx="1172845" cy="1173193"/>
            </a:xfrm>
          </p:grpSpPr>
          <p:grpSp>
            <p:nvGrpSpPr>
              <p:cNvPr id="255" name="Group 254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/>
            <p:cNvGrpSpPr/>
            <p:nvPr/>
          </p:nvGrpSpPr>
          <p:grpSpPr>
            <a:xfrm>
              <a:off x="5614784" y="1867500"/>
              <a:ext cx="35349" cy="35345"/>
              <a:chOff x="1406073" y="380322"/>
              <a:chExt cx="219284" cy="219251"/>
            </a:xfrm>
          </p:grpSpPr>
          <p:cxnSp>
            <p:nvCxnSpPr>
              <p:cNvPr id="253" name="Straight Connector 252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141"/>
            <p:cNvCxnSpPr/>
            <p:nvPr/>
          </p:nvCxnSpPr>
          <p:spPr>
            <a:xfrm>
              <a:off x="2828792" y="702740"/>
              <a:ext cx="1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2158020" y="702740"/>
              <a:ext cx="67063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487728" y="702740"/>
              <a:ext cx="134098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>
              <a:off x="816671" y="702740"/>
              <a:ext cx="201204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146650" y="702740"/>
              <a:ext cx="268206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828715" y="702740"/>
              <a:ext cx="67018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828715" y="702740"/>
              <a:ext cx="134064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2828715" y="702740"/>
              <a:ext cx="2011392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2828715" y="702740"/>
              <a:ext cx="2681701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82" idx="4"/>
              <a:endCxn id="169" idx="0"/>
            </p:cNvCxnSpPr>
            <p:nvPr/>
          </p:nvCxnSpPr>
          <p:spPr>
            <a:xfrm flipH="1">
              <a:off x="2542198" y="1499251"/>
              <a:ext cx="286609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82" idx="4"/>
              <a:endCxn id="168" idx="0"/>
            </p:cNvCxnSpPr>
            <p:nvPr/>
          </p:nvCxnSpPr>
          <p:spPr>
            <a:xfrm flipH="1">
              <a:off x="1871887" y="1499096"/>
              <a:ext cx="956920" cy="7267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82" idx="4"/>
              <a:endCxn id="167" idx="0"/>
            </p:cNvCxnSpPr>
            <p:nvPr/>
          </p:nvCxnSpPr>
          <p:spPr>
            <a:xfrm flipH="1">
              <a:off x="1200812" y="1499251"/>
              <a:ext cx="1627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82" idx="4"/>
              <a:endCxn id="166" idx="0"/>
            </p:cNvCxnSpPr>
            <p:nvPr/>
          </p:nvCxnSpPr>
          <p:spPr>
            <a:xfrm flipH="1">
              <a:off x="530773" y="1499251"/>
              <a:ext cx="229803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82" idx="4"/>
              <a:endCxn id="171" idx="0"/>
            </p:cNvCxnSpPr>
            <p:nvPr/>
          </p:nvCxnSpPr>
          <p:spPr>
            <a:xfrm>
              <a:off x="2828807" y="1499251"/>
              <a:ext cx="98490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82" idx="4"/>
              <a:endCxn id="172" idx="0"/>
            </p:cNvCxnSpPr>
            <p:nvPr/>
          </p:nvCxnSpPr>
          <p:spPr>
            <a:xfrm>
              <a:off x="2828807" y="1499251"/>
              <a:ext cx="1655668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82" idx="4"/>
              <a:endCxn id="173" idx="0"/>
            </p:cNvCxnSpPr>
            <p:nvPr/>
          </p:nvCxnSpPr>
          <p:spPr>
            <a:xfrm>
              <a:off x="2828807" y="1499251"/>
              <a:ext cx="2325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82" idx="4"/>
              <a:endCxn id="170" idx="0"/>
            </p:cNvCxnSpPr>
            <p:nvPr/>
          </p:nvCxnSpPr>
          <p:spPr>
            <a:xfrm>
              <a:off x="2828807" y="1499251"/>
              <a:ext cx="31442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1053210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51" name="Straight Connector 25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49" name="Straight Connector 24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4" name="Group 24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172011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4" name="Group 23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1" name="Group 160"/>
            <p:cNvGrpSpPr/>
            <p:nvPr/>
          </p:nvGrpSpPr>
          <p:grpSpPr>
            <a:xfrm>
              <a:off x="2384414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Group 22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" name="Group 22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" name="Group 161"/>
            <p:cNvGrpSpPr/>
            <p:nvPr/>
          </p:nvGrpSpPr>
          <p:grpSpPr>
            <a:xfrm>
              <a:off x="3008853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17" name="Group 21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Group 21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4" name="Group 21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3" name="Group 162"/>
            <p:cNvGrpSpPr/>
            <p:nvPr/>
          </p:nvGrpSpPr>
          <p:grpSpPr>
            <a:xfrm>
              <a:off x="370401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" name="Group 20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4" name="Group 20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4" name="Group 163"/>
            <p:cNvGrpSpPr/>
            <p:nvPr/>
          </p:nvGrpSpPr>
          <p:grpSpPr>
            <a:xfrm>
              <a:off x="4378494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Group 19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4" name="Group 19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 164"/>
            <p:cNvGrpSpPr/>
            <p:nvPr/>
          </p:nvGrpSpPr>
          <p:grpSpPr>
            <a:xfrm>
              <a:off x="508034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4" name="Group 18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6" name="Oval 165"/>
            <p:cNvSpPr/>
            <p:nvPr/>
          </p:nvSpPr>
          <p:spPr>
            <a:xfrm>
              <a:off x="384124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7" name="Oval 166"/>
            <p:cNvSpPr/>
            <p:nvPr/>
          </p:nvSpPr>
          <p:spPr>
            <a:xfrm>
              <a:off x="105416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8" name="Oval 167"/>
            <p:cNvSpPr/>
            <p:nvPr/>
          </p:nvSpPr>
          <p:spPr>
            <a:xfrm>
              <a:off x="1725238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9" name="Oval 168"/>
            <p:cNvSpPr/>
            <p:nvPr/>
          </p:nvSpPr>
          <p:spPr>
            <a:xfrm>
              <a:off x="2395549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0" name="Oval 169"/>
            <p:cNvSpPr/>
            <p:nvPr/>
          </p:nvSpPr>
          <p:spPr>
            <a:xfrm>
              <a:off x="299658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1" name="Oval 170"/>
            <p:cNvSpPr/>
            <p:nvPr/>
          </p:nvSpPr>
          <p:spPr>
            <a:xfrm>
              <a:off x="366706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2" name="Oval 171"/>
            <p:cNvSpPr/>
            <p:nvPr/>
          </p:nvSpPr>
          <p:spPr>
            <a:xfrm>
              <a:off x="4337826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3" name="Oval 172"/>
            <p:cNvSpPr/>
            <p:nvPr/>
          </p:nvSpPr>
          <p:spPr>
            <a:xfrm>
              <a:off x="500815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4" name="Oval 173"/>
            <p:cNvSpPr/>
            <p:nvPr/>
          </p:nvSpPr>
          <p:spPr>
            <a:xfrm>
              <a:off x="385372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5" name="Oval 174"/>
            <p:cNvSpPr/>
            <p:nvPr/>
          </p:nvSpPr>
          <p:spPr>
            <a:xfrm>
              <a:off x="116346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6" name="Oval 175"/>
            <p:cNvSpPr/>
            <p:nvPr/>
          </p:nvSpPr>
          <p:spPr>
            <a:xfrm>
              <a:off x="194005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7" name="Oval 176"/>
            <p:cNvSpPr/>
            <p:nvPr/>
          </p:nvSpPr>
          <p:spPr>
            <a:xfrm>
              <a:off x="2384431" y="2730482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8" name="Oval 177"/>
            <p:cNvSpPr/>
            <p:nvPr/>
          </p:nvSpPr>
          <p:spPr>
            <a:xfrm>
              <a:off x="3228807" y="2730482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79" name="Oval 178"/>
            <p:cNvSpPr/>
            <p:nvPr/>
          </p:nvSpPr>
          <p:spPr>
            <a:xfrm>
              <a:off x="3704028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80" name="Oval 179"/>
            <p:cNvSpPr/>
            <p:nvPr/>
          </p:nvSpPr>
          <p:spPr>
            <a:xfrm>
              <a:off x="4491053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81" name="Oval 180"/>
            <p:cNvSpPr/>
            <p:nvPr/>
          </p:nvSpPr>
          <p:spPr>
            <a:xfrm>
              <a:off x="5304127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82158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5469035" y="1131032"/>
            <a:ext cx="259140" cy="259232"/>
            <a:chOff x="5768028" y="1678579"/>
            <a:chExt cx="281023" cy="281123"/>
          </a:xfrm>
        </p:grpSpPr>
        <p:grpSp>
          <p:nvGrpSpPr>
            <p:cNvPr id="349" name="Group 348"/>
            <p:cNvGrpSpPr/>
            <p:nvPr/>
          </p:nvGrpSpPr>
          <p:grpSpPr>
            <a:xfrm>
              <a:off x="5768028" y="1678579"/>
              <a:ext cx="281023" cy="281123"/>
              <a:chOff x="3321173" y="362309"/>
              <a:chExt cx="1172845" cy="1173193"/>
            </a:xfrm>
          </p:grpSpPr>
          <p:grpSp>
            <p:nvGrpSpPr>
              <p:cNvPr id="353" name="Group 352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0" name="Group 349"/>
            <p:cNvGrpSpPr/>
            <p:nvPr/>
          </p:nvGrpSpPr>
          <p:grpSpPr>
            <a:xfrm>
              <a:off x="5888550" y="1791966"/>
              <a:ext cx="35349" cy="35345"/>
              <a:chOff x="1406073" y="380322"/>
              <a:chExt cx="219284" cy="219251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71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TIC-TAC-TOE</a:t>
            </a:r>
          </a:p>
        </p:txBody>
      </p:sp>
      <p:grpSp>
        <p:nvGrpSpPr>
          <p:cNvPr id="695" name="Canvas 684"/>
          <p:cNvGrpSpPr/>
          <p:nvPr/>
        </p:nvGrpSpPr>
        <p:grpSpPr>
          <a:xfrm>
            <a:off x="3073355" y="32084"/>
            <a:ext cx="5659755" cy="4058920"/>
            <a:chOff x="0" y="0"/>
            <a:chExt cx="5659755" cy="4058920"/>
          </a:xfrm>
        </p:grpSpPr>
        <p:sp>
          <p:nvSpPr>
            <p:cNvPr id="696" name="Rectangle 695"/>
            <p:cNvSpPr/>
            <p:nvPr/>
          </p:nvSpPr>
          <p:spPr>
            <a:xfrm>
              <a:off x="0" y="0"/>
              <a:ext cx="5659755" cy="4058920"/>
            </a:xfrm>
            <a:prstGeom prst="rect">
              <a:avLst/>
            </a:prstGeom>
          </p:spPr>
        </p:sp>
        <p:grpSp>
          <p:nvGrpSpPr>
            <p:cNvPr id="697" name="Group 696"/>
            <p:cNvGrpSpPr/>
            <p:nvPr/>
          </p:nvGrpSpPr>
          <p:grpSpPr>
            <a:xfrm>
              <a:off x="2633082" y="12"/>
              <a:ext cx="363518" cy="363636"/>
              <a:chOff x="3321173" y="362309"/>
              <a:chExt cx="1172845" cy="1173193"/>
            </a:xfrm>
          </p:grpSpPr>
          <p:grpSp>
            <p:nvGrpSpPr>
              <p:cNvPr id="1036" name="Group 1035"/>
              <p:cNvGrpSpPr/>
              <p:nvPr/>
            </p:nvGrpSpPr>
            <p:grpSpPr>
              <a:xfrm>
                <a:off x="3718966" y="362309"/>
                <a:ext cx="465827" cy="1173193"/>
                <a:chOff x="3545457" y="362309"/>
                <a:chExt cx="465827" cy="1173193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>
                  <a:off x="3545457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>
                  <a:off x="4011284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7" name="Group 1036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8" name="Oval 697"/>
            <p:cNvSpPr/>
            <p:nvPr/>
          </p:nvSpPr>
          <p:spPr>
            <a:xfrm>
              <a:off x="2682143" y="409442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699" name="Oval 698"/>
            <p:cNvSpPr/>
            <p:nvPr/>
          </p:nvSpPr>
          <p:spPr>
            <a:xfrm>
              <a:off x="5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0" name="Oval 699"/>
            <p:cNvSpPr/>
            <p:nvPr/>
          </p:nvSpPr>
          <p:spPr>
            <a:xfrm>
              <a:off x="670044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1" name="Oval 700"/>
            <p:cNvSpPr/>
            <p:nvPr/>
          </p:nvSpPr>
          <p:spPr>
            <a:xfrm>
              <a:off x="1341119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2" name="Oval 701"/>
            <p:cNvSpPr/>
            <p:nvPr/>
          </p:nvSpPr>
          <p:spPr>
            <a:xfrm>
              <a:off x="201143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3" name="Oval 702"/>
            <p:cNvSpPr/>
            <p:nvPr/>
          </p:nvSpPr>
          <p:spPr>
            <a:xfrm>
              <a:off x="335234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4" name="Oval 703"/>
            <p:cNvSpPr/>
            <p:nvPr/>
          </p:nvSpPr>
          <p:spPr>
            <a:xfrm>
              <a:off x="402282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5" name="Oval 704"/>
            <p:cNvSpPr/>
            <p:nvPr/>
          </p:nvSpPr>
          <p:spPr>
            <a:xfrm>
              <a:off x="469359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06" name="Oval 705"/>
            <p:cNvSpPr/>
            <p:nvPr/>
          </p:nvSpPr>
          <p:spPr>
            <a:xfrm>
              <a:off x="5363917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707" name="Group 706"/>
            <p:cNvGrpSpPr/>
            <p:nvPr/>
          </p:nvGrpSpPr>
          <p:grpSpPr>
            <a:xfrm>
              <a:off x="38412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026" name="Group 1025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030" name="Group 1029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034" name="Straight Connector 1033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5" name="Straight Connector 1034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1" name="Group 1030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032" name="Straight Connector 1031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3" name="Straight Connector 1032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7" name="Group 1026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028" name="Straight Connector 102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8" name="Group 707"/>
            <p:cNvGrpSpPr/>
            <p:nvPr/>
          </p:nvGrpSpPr>
          <p:grpSpPr>
            <a:xfrm>
              <a:off x="12285" y="1646495"/>
              <a:ext cx="4974581" cy="281123"/>
              <a:chOff x="12285" y="1646495"/>
              <a:chExt cx="4974581" cy="281123"/>
            </a:xfrm>
          </p:grpSpPr>
          <p:grpSp>
            <p:nvGrpSpPr>
              <p:cNvPr id="955" name="Group 954"/>
              <p:cNvGrpSpPr/>
              <p:nvPr/>
            </p:nvGrpSpPr>
            <p:grpSpPr>
              <a:xfrm>
                <a:off x="12285" y="1646495"/>
                <a:ext cx="281023" cy="281123"/>
                <a:chOff x="320812" y="1390602"/>
                <a:chExt cx="281023" cy="281123"/>
              </a:xfrm>
            </p:grpSpPr>
            <p:grpSp>
              <p:nvGrpSpPr>
                <p:cNvPr id="1016" name="Group 1015"/>
                <p:cNvGrpSpPr/>
                <p:nvPr/>
              </p:nvGrpSpPr>
              <p:grpSpPr>
                <a:xfrm>
                  <a:off x="320812" y="1390602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020" name="Group 1019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024" name="Straight Connector 1023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5" name="Straight Connector 1024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1" name="Group 1020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022" name="Straight Connector 1021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3" name="Straight Connector 1022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7" name="Group 1016"/>
                <p:cNvGrpSpPr/>
                <p:nvPr/>
              </p:nvGrpSpPr>
              <p:grpSpPr>
                <a:xfrm>
                  <a:off x="335419" y="1398074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018" name="Straight Connector 1017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9" name="Straight Connector 1018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6" name="Group 955"/>
              <p:cNvGrpSpPr/>
              <p:nvPr/>
            </p:nvGrpSpPr>
            <p:grpSpPr>
              <a:xfrm>
                <a:off x="677405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010" name="Group 1009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1" name="Group 1010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7" name="Group 956"/>
              <p:cNvGrpSpPr/>
              <p:nvPr/>
            </p:nvGrpSpPr>
            <p:grpSpPr>
              <a:xfrm>
                <a:off x="808518" y="1653967"/>
                <a:ext cx="35351" cy="35345"/>
                <a:chOff x="1406063" y="380322"/>
                <a:chExt cx="219294" cy="219251"/>
              </a:xfrm>
            </p:grpSpPr>
            <p:cxnSp>
              <p:nvCxnSpPr>
                <p:cNvPr id="1008" name="Straight Connector 100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Straight Connector 1008"/>
                <p:cNvCxnSpPr/>
                <p:nvPr/>
              </p:nvCxnSpPr>
              <p:spPr>
                <a:xfrm flipH="1">
                  <a:off x="1406063" y="380322"/>
                  <a:ext cx="219071" cy="2190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8" name="Group 957"/>
              <p:cNvGrpSpPr/>
              <p:nvPr/>
            </p:nvGrpSpPr>
            <p:grpSpPr>
              <a:xfrm>
                <a:off x="134109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002" name="Group 1001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03" name="Group 1002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9" name="Group 958"/>
              <p:cNvGrpSpPr/>
              <p:nvPr/>
            </p:nvGrpSpPr>
            <p:grpSpPr>
              <a:xfrm>
                <a:off x="1572612" y="1653967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000" name="Straight Connector 999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Straight Connector 1000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0" name="Group 959"/>
              <p:cNvGrpSpPr/>
              <p:nvPr/>
            </p:nvGrpSpPr>
            <p:grpSpPr>
              <a:xfrm>
                <a:off x="201140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94" name="Group 99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98" name="Straight Connector 99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9" name="Straight Connector 99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95" name="Group 99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96" name="Straight Connector 99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7" name="Straight Connector 99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1" name="Group 960"/>
              <p:cNvGrpSpPr/>
              <p:nvPr/>
            </p:nvGrpSpPr>
            <p:grpSpPr>
              <a:xfrm>
                <a:off x="2026015" y="1759882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2" name="Group 961"/>
              <p:cNvGrpSpPr/>
              <p:nvPr/>
            </p:nvGrpSpPr>
            <p:grpSpPr>
              <a:xfrm>
                <a:off x="3364599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86" name="Group 985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90" name="Straight Connector 989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Straight Connector 990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7" name="Group 986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88" name="Straight Connector 987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9" name="Straight Connector 988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3" name="Group 962"/>
              <p:cNvGrpSpPr/>
              <p:nvPr/>
            </p:nvGrpSpPr>
            <p:grpSpPr>
              <a:xfrm>
                <a:off x="3610289" y="1759854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4" name="Group 963"/>
              <p:cNvGrpSpPr/>
              <p:nvPr/>
            </p:nvGrpSpPr>
            <p:grpSpPr>
              <a:xfrm>
                <a:off x="4053047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78" name="Group 97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82" name="Straight Connector 98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3" name="Straight Connector 98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9" name="Group 97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80" name="Straight Connector 97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1" name="Straight Connector 98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5" name="Group 964"/>
              <p:cNvGrpSpPr/>
              <p:nvPr/>
            </p:nvGrpSpPr>
            <p:grpSpPr>
              <a:xfrm>
                <a:off x="4067654" y="1874618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Straight Connector 97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6" name="Group 965"/>
              <p:cNvGrpSpPr/>
              <p:nvPr/>
            </p:nvGrpSpPr>
            <p:grpSpPr>
              <a:xfrm>
                <a:off x="4705843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70" name="Group 969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74" name="Straight Connector 973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5" name="Straight Connector 974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1" name="Group 970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72" name="Straight Connector 971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3" name="Straight Connector 972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67" name="Group 966"/>
              <p:cNvGrpSpPr/>
              <p:nvPr/>
            </p:nvGrpSpPr>
            <p:grpSpPr>
              <a:xfrm>
                <a:off x="4829895" y="1874590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Straight Connector 968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9" name="Group 708"/>
            <p:cNvGrpSpPr/>
            <p:nvPr/>
          </p:nvGrpSpPr>
          <p:grpSpPr>
            <a:xfrm>
              <a:off x="5376170" y="1646495"/>
              <a:ext cx="281023" cy="281123"/>
              <a:chOff x="3321173" y="362309"/>
              <a:chExt cx="1172845" cy="1173193"/>
            </a:xfrm>
          </p:grpSpPr>
          <p:grpSp>
            <p:nvGrpSpPr>
              <p:cNvPr id="949" name="Group 948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953" name="Straight Connector 952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Straight Connector 953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0" name="Group 949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951" name="Straight Connector 950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2" name="Straight Connector 951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0" name="Group 709"/>
            <p:cNvGrpSpPr/>
            <p:nvPr/>
          </p:nvGrpSpPr>
          <p:grpSpPr>
            <a:xfrm>
              <a:off x="5614784" y="1867500"/>
              <a:ext cx="35349" cy="35345"/>
              <a:chOff x="1406073" y="380322"/>
              <a:chExt cx="219284" cy="219251"/>
            </a:xfrm>
          </p:grpSpPr>
          <p:cxnSp>
            <p:nvCxnSpPr>
              <p:cNvPr id="947" name="Straight Connector 946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1" name="Straight Connector 710"/>
            <p:cNvCxnSpPr/>
            <p:nvPr/>
          </p:nvCxnSpPr>
          <p:spPr>
            <a:xfrm>
              <a:off x="2828792" y="702740"/>
              <a:ext cx="1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/>
            <p:cNvCxnSpPr/>
            <p:nvPr/>
          </p:nvCxnSpPr>
          <p:spPr>
            <a:xfrm flipH="1">
              <a:off x="2158020" y="702740"/>
              <a:ext cx="67063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487728" y="702740"/>
              <a:ext cx="134098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/>
            <p:cNvCxnSpPr/>
            <p:nvPr/>
          </p:nvCxnSpPr>
          <p:spPr>
            <a:xfrm flipH="1">
              <a:off x="816671" y="702740"/>
              <a:ext cx="201204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/>
            <p:cNvCxnSpPr/>
            <p:nvPr/>
          </p:nvCxnSpPr>
          <p:spPr>
            <a:xfrm flipH="1">
              <a:off x="146650" y="702740"/>
              <a:ext cx="268206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/>
            <p:cNvCxnSpPr/>
            <p:nvPr/>
          </p:nvCxnSpPr>
          <p:spPr>
            <a:xfrm>
              <a:off x="2828715" y="702740"/>
              <a:ext cx="67018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/>
            <p:cNvCxnSpPr/>
            <p:nvPr/>
          </p:nvCxnSpPr>
          <p:spPr>
            <a:xfrm>
              <a:off x="2828715" y="702740"/>
              <a:ext cx="134064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/>
            <p:cNvCxnSpPr/>
            <p:nvPr/>
          </p:nvCxnSpPr>
          <p:spPr>
            <a:xfrm>
              <a:off x="2828715" y="702740"/>
              <a:ext cx="2011392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/>
            <p:cNvCxnSpPr/>
            <p:nvPr/>
          </p:nvCxnSpPr>
          <p:spPr>
            <a:xfrm>
              <a:off x="2828715" y="702740"/>
              <a:ext cx="2681701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 flipH="1">
              <a:off x="2542198" y="1499251"/>
              <a:ext cx="286609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 flipH="1">
              <a:off x="1871887" y="1499096"/>
              <a:ext cx="956920" cy="7267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 flipH="1">
              <a:off x="1200812" y="1499251"/>
              <a:ext cx="1627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 flipH="1">
              <a:off x="530773" y="1499251"/>
              <a:ext cx="229803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2828807" y="1499251"/>
              <a:ext cx="98490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>
              <a:off x="2828807" y="1499251"/>
              <a:ext cx="1655668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>
              <a:off x="2828807" y="1499251"/>
              <a:ext cx="2325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/>
            <p:cNvCxnSpPr/>
            <p:nvPr/>
          </p:nvCxnSpPr>
          <p:spPr>
            <a:xfrm>
              <a:off x="2828807" y="1499251"/>
              <a:ext cx="31442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8" name="Group 727"/>
            <p:cNvGrpSpPr/>
            <p:nvPr/>
          </p:nvGrpSpPr>
          <p:grpSpPr>
            <a:xfrm>
              <a:off x="1053210" y="2625505"/>
              <a:ext cx="281023" cy="281123"/>
              <a:chOff x="2378162" y="1096798"/>
              <a:chExt cx="281023" cy="281123"/>
            </a:xfrm>
          </p:grpSpPr>
          <p:grpSp>
            <p:nvGrpSpPr>
              <p:cNvPr id="937" name="Group 936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41" name="Group 94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2" name="Group 94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43" name="Straight Connector 94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38" name="Group 937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39" name="Straight Connector 93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9" name="Group 728"/>
            <p:cNvGrpSpPr/>
            <p:nvPr/>
          </p:nvGrpSpPr>
          <p:grpSpPr>
            <a:xfrm>
              <a:off x="172011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927" name="Group 926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31" name="Group 93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35" name="Straight Connector 93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2" name="Group 93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28" name="Group 927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29" name="Straight Connector 92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0" name="Group 729"/>
            <p:cNvGrpSpPr/>
            <p:nvPr/>
          </p:nvGrpSpPr>
          <p:grpSpPr>
            <a:xfrm>
              <a:off x="3008853" y="2625505"/>
              <a:ext cx="281023" cy="281123"/>
              <a:chOff x="2378162" y="1096798"/>
              <a:chExt cx="281023" cy="281123"/>
            </a:xfrm>
          </p:grpSpPr>
          <p:grpSp>
            <p:nvGrpSpPr>
              <p:cNvPr id="917" name="Group 916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21" name="Group 92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23" name="Straight Connector 92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4" name="Straight Connector 92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8" name="Group 917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19" name="Straight Connector 91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1" name="Group 730"/>
            <p:cNvGrpSpPr/>
            <p:nvPr/>
          </p:nvGrpSpPr>
          <p:grpSpPr>
            <a:xfrm>
              <a:off x="370401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907" name="Group 906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15" name="Straight Connector 91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6" name="Straight Connector 91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2" name="Group 91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13" name="Straight Connector 91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4" name="Straight Connector 91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8" name="Group 907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909" name="Straight Connector 90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0" name="Straight Connector 90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2" name="Group 731"/>
            <p:cNvGrpSpPr/>
            <p:nvPr/>
          </p:nvGrpSpPr>
          <p:grpSpPr>
            <a:xfrm>
              <a:off x="4378494" y="2625505"/>
              <a:ext cx="281023" cy="281123"/>
              <a:chOff x="2378162" y="1096798"/>
              <a:chExt cx="281023" cy="281123"/>
            </a:xfrm>
          </p:grpSpPr>
          <p:grpSp>
            <p:nvGrpSpPr>
              <p:cNvPr id="897" name="Group 896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901" name="Group 90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905" name="Straight Connector 90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6" name="Straight Connector 90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2" name="Group 90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903" name="Straight Connector 90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98" name="Group 897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899" name="Straight Connector 89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3" name="Group 732"/>
            <p:cNvGrpSpPr/>
            <p:nvPr/>
          </p:nvGrpSpPr>
          <p:grpSpPr>
            <a:xfrm>
              <a:off x="508034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887" name="Group 886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891" name="Group 89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2" name="Group 89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88" name="Group 887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889" name="Straight Connector 88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4" name="Oval 733"/>
            <p:cNvSpPr/>
            <p:nvPr/>
          </p:nvSpPr>
          <p:spPr>
            <a:xfrm>
              <a:off x="384124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35" name="Oval 734"/>
            <p:cNvSpPr/>
            <p:nvPr/>
          </p:nvSpPr>
          <p:spPr>
            <a:xfrm>
              <a:off x="105416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36" name="Oval 735"/>
            <p:cNvSpPr/>
            <p:nvPr/>
          </p:nvSpPr>
          <p:spPr>
            <a:xfrm>
              <a:off x="1725238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37" name="Oval 736"/>
            <p:cNvSpPr/>
            <p:nvPr/>
          </p:nvSpPr>
          <p:spPr>
            <a:xfrm>
              <a:off x="299658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38" name="Oval 737"/>
            <p:cNvSpPr/>
            <p:nvPr/>
          </p:nvSpPr>
          <p:spPr>
            <a:xfrm>
              <a:off x="366706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39" name="Oval 738"/>
            <p:cNvSpPr/>
            <p:nvPr/>
          </p:nvSpPr>
          <p:spPr>
            <a:xfrm>
              <a:off x="4337826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0" name="Oval 739"/>
            <p:cNvSpPr/>
            <p:nvPr/>
          </p:nvSpPr>
          <p:spPr>
            <a:xfrm>
              <a:off x="500815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1" name="Oval 740"/>
            <p:cNvSpPr/>
            <p:nvPr/>
          </p:nvSpPr>
          <p:spPr>
            <a:xfrm>
              <a:off x="385372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2" name="Oval 741"/>
            <p:cNvSpPr/>
            <p:nvPr/>
          </p:nvSpPr>
          <p:spPr>
            <a:xfrm>
              <a:off x="116346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3" name="Oval 742"/>
            <p:cNvSpPr/>
            <p:nvPr/>
          </p:nvSpPr>
          <p:spPr>
            <a:xfrm>
              <a:off x="194005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2085170" y="2097966"/>
              <a:ext cx="281023" cy="281123"/>
              <a:chOff x="2384414" y="2625505"/>
              <a:chExt cx="281023" cy="281123"/>
            </a:xfrm>
          </p:grpSpPr>
          <p:grpSp>
            <p:nvGrpSpPr>
              <p:cNvPr id="875" name="Group 874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877" name="Group 876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81" name="Group 880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85" name="Straight Connector 884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6" name="Straight Connector 885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2" name="Group 881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4" name="Straight Connector 883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8" name="Group 877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879" name="Straight Connector 878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Straight Connector 879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6" name="Oval 875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745" name="Oval 744"/>
            <p:cNvSpPr/>
            <p:nvPr/>
          </p:nvSpPr>
          <p:spPr>
            <a:xfrm>
              <a:off x="3228807" y="2730482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6" name="Oval 745"/>
            <p:cNvSpPr/>
            <p:nvPr/>
          </p:nvSpPr>
          <p:spPr>
            <a:xfrm>
              <a:off x="3704028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7" name="Oval 746"/>
            <p:cNvSpPr/>
            <p:nvPr/>
          </p:nvSpPr>
          <p:spPr>
            <a:xfrm>
              <a:off x="4491053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8" name="Oval 747"/>
            <p:cNvSpPr/>
            <p:nvPr/>
          </p:nvSpPr>
          <p:spPr>
            <a:xfrm>
              <a:off x="5304127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49" name="Oval 748"/>
            <p:cNvSpPr/>
            <p:nvPr/>
          </p:nvSpPr>
          <p:spPr>
            <a:xfrm>
              <a:off x="2682158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0" name="Oval 749"/>
            <p:cNvSpPr/>
            <p:nvPr/>
          </p:nvSpPr>
          <p:spPr>
            <a:xfrm>
              <a:off x="384124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1" name="Oval 750"/>
            <p:cNvSpPr/>
            <p:nvPr/>
          </p:nvSpPr>
          <p:spPr>
            <a:xfrm>
              <a:off x="1054163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2" name="Oval 751"/>
            <p:cNvSpPr/>
            <p:nvPr/>
          </p:nvSpPr>
          <p:spPr>
            <a:xfrm>
              <a:off x="1725238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3" name="Oval 752"/>
            <p:cNvSpPr/>
            <p:nvPr/>
          </p:nvSpPr>
          <p:spPr>
            <a:xfrm>
              <a:off x="2395549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4" name="Oval 753"/>
            <p:cNvSpPr/>
            <p:nvPr/>
          </p:nvSpPr>
          <p:spPr>
            <a:xfrm>
              <a:off x="2996582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5" name="Oval 754"/>
            <p:cNvSpPr/>
            <p:nvPr/>
          </p:nvSpPr>
          <p:spPr>
            <a:xfrm>
              <a:off x="3667062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756" name="Oval 755"/>
            <p:cNvSpPr/>
            <p:nvPr/>
          </p:nvSpPr>
          <p:spPr>
            <a:xfrm>
              <a:off x="4337826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757" name="Group 756"/>
            <p:cNvGrpSpPr/>
            <p:nvPr/>
          </p:nvGrpSpPr>
          <p:grpSpPr>
            <a:xfrm>
              <a:off x="2407820" y="3654664"/>
              <a:ext cx="281023" cy="281123"/>
              <a:chOff x="2384414" y="2625505"/>
              <a:chExt cx="281023" cy="281123"/>
            </a:xfrm>
          </p:grpSpPr>
          <p:grpSp>
            <p:nvGrpSpPr>
              <p:cNvPr id="863" name="Group 862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865" name="Group 864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69" name="Group 868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0" name="Group 869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66" name="Group 865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867" name="Straight Connector 866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8" name="Straight Connector 867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64" name="Oval 863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1720100" y="3654664"/>
              <a:ext cx="281023" cy="281123"/>
              <a:chOff x="2384414" y="2625505"/>
              <a:chExt cx="281023" cy="281123"/>
            </a:xfrm>
          </p:grpSpPr>
          <p:grpSp>
            <p:nvGrpSpPr>
              <p:cNvPr id="851" name="Group 850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853" name="Group 852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57" name="Group 856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61" name="Straight Connector 860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2" name="Straight Connector 861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8" name="Group 857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59" name="Straight Connector 858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0" name="Straight Connector 859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54" name="Group 853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855" name="Straight Connector 854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Straight Connector 855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2" name="Oval 851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759" name="Group 758"/>
            <p:cNvGrpSpPr/>
            <p:nvPr/>
          </p:nvGrpSpPr>
          <p:grpSpPr>
            <a:xfrm>
              <a:off x="1054160" y="3654664"/>
              <a:ext cx="281023" cy="281123"/>
              <a:chOff x="3321173" y="362309"/>
              <a:chExt cx="1172845" cy="1173193"/>
            </a:xfrm>
          </p:grpSpPr>
          <p:grpSp>
            <p:nvGrpSpPr>
              <p:cNvPr id="845" name="Group 844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849" name="Straight Connector 848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6" name="Group 845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847" name="Straight Connector 846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Straight Connector 847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0" name="Group 759"/>
            <p:cNvGrpSpPr/>
            <p:nvPr/>
          </p:nvGrpSpPr>
          <p:grpSpPr>
            <a:xfrm>
              <a:off x="1178213" y="3771582"/>
              <a:ext cx="35349" cy="35345"/>
              <a:chOff x="1406073" y="380322"/>
              <a:chExt cx="219284" cy="219251"/>
            </a:xfrm>
          </p:grpSpPr>
          <p:cxnSp>
            <p:nvCxnSpPr>
              <p:cNvPr id="843" name="Straight Connector 842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1" name="Oval 760"/>
            <p:cNvSpPr/>
            <p:nvPr/>
          </p:nvSpPr>
          <p:spPr>
            <a:xfrm>
              <a:off x="1054177" y="3759641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762" name="Group 761"/>
            <p:cNvGrpSpPr/>
            <p:nvPr/>
          </p:nvGrpSpPr>
          <p:grpSpPr>
            <a:xfrm>
              <a:off x="389051" y="3654664"/>
              <a:ext cx="281023" cy="281123"/>
              <a:chOff x="2384414" y="2625505"/>
              <a:chExt cx="281023" cy="281123"/>
            </a:xfrm>
          </p:grpSpPr>
          <p:grpSp>
            <p:nvGrpSpPr>
              <p:cNvPr id="831" name="Group 830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37" name="Group 836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41" name="Straight Connector 840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2" name="Straight Connector 841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8" name="Group 837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39" name="Straight Connector 838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0" name="Straight Connector 839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34" name="Group 833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32" name="Oval 831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763" name="Group 762"/>
            <p:cNvGrpSpPr/>
            <p:nvPr/>
          </p:nvGrpSpPr>
          <p:grpSpPr>
            <a:xfrm>
              <a:off x="2996576" y="3654664"/>
              <a:ext cx="281023" cy="281123"/>
              <a:chOff x="2384414" y="2625505"/>
              <a:chExt cx="281023" cy="281123"/>
            </a:xfrm>
          </p:grpSpPr>
          <p:grpSp>
            <p:nvGrpSpPr>
              <p:cNvPr id="819" name="Group 818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821" name="Group 820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25" name="Group 824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29" name="Straight Connector 828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0" name="Straight Connector 829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6" name="Group 825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27" name="Straight Connector 826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8" name="Straight Connector 827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2" name="Group 821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823" name="Straight Connector 822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Straight Connector 823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0" name="Oval 819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764" name="Group 763"/>
            <p:cNvGrpSpPr/>
            <p:nvPr/>
          </p:nvGrpSpPr>
          <p:grpSpPr>
            <a:xfrm>
              <a:off x="3679333" y="3654664"/>
              <a:ext cx="281023" cy="281123"/>
              <a:chOff x="2384414" y="2625505"/>
              <a:chExt cx="281023" cy="281123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809" name="Group 808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13" name="Group 812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17" name="Straight Connector 816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8" name="Straight Connector 817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4" name="Group 813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6" name="Straight Connector 815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0" name="Group 809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811" name="Straight Connector 810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8" name="Oval 807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765" name="Group 764"/>
            <p:cNvGrpSpPr/>
            <p:nvPr/>
          </p:nvGrpSpPr>
          <p:grpSpPr>
            <a:xfrm>
              <a:off x="4354136" y="3654664"/>
              <a:ext cx="281023" cy="281123"/>
              <a:chOff x="2384414" y="2625505"/>
              <a:chExt cx="281023" cy="281123"/>
            </a:xfrm>
          </p:grpSpPr>
          <p:grpSp>
            <p:nvGrpSpPr>
              <p:cNvPr id="795" name="Group 794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797" name="Group 796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801" name="Group 800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2" name="Group 801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8" name="Group 797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799" name="Straight Connector 798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96" name="Oval 795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cxnSp>
          <p:nvCxnSpPr>
            <p:cNvPr id="766" name="Straight Connector 765"/>
            <p:cNvCxnSpPr>
              <a:stCxn id="773" idx="4"/>
              <a:endCxn id="753" idx="0"/>
            </p:cNvCxnSpPr>
            <p:nvPr/>
          </p:nvCxnSpPr>
          <p:spPr>
            <a:xfrm>
              <a:off x="2542198" y="2519362"/>
              <a:ext cx="0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>
              <a:stCxn id="773" idx="4"/>
              <a:endCxn id="752" idx="0"/>
            </p:cNvCxnSpPr>
            <p:nvPr/>
          </p:nvCxnSpPr>
          <p:spPr>
            <a:xfrm flipH="1">
              <a:off x="1871887" y="2519362"/>
              <a:ext cx="670311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>
              <a:stCxn id="773" idx="4"/>
              <a:endCxn id="751" idx="0"/>
            </p:cNvCxnSpPr>
            <p:nvPr/>
          </p:nvCxnSpPr>
          <p:spPr>
            <a:xfrm flipH="1">
              <a:off x="1200812" y="2519362"/>
              <a:ext cx="1341386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>
              <a:stCxn id="773" idx="4"/>
              <a:endCxn id="750" idx="0"/>
            </p:cNvCxnSpPr>
            <p:nvPr/>
          </p:nvCxnSpPr>
          <p:spPr>
            <a:xfrm flipH="1">
              <a:off x="530773" y="2519362"/>
              <a:ext cx="2011425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>
              <a:stCxn id="773" idx="4"/>
              <a:endCxn id="754" idx="0"/>
            </p:cNvCxnSpPr>
            <p:nvPr/>
          </p:nvCxnSpPr>
          <p:spPr>
            <a:xfrm>
              <a:off x="2542198" y="2519362"/>
              <a:ext cx="601033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>
              <a:stCxn id="773" idx="4"/>
              <a:endCxn id="755" idx="0"/>
            </p:cNvCxnSpPr>
            <p:nvPr/>
          </p:nvCxnSpPr>
          <p:spPr>
            <a:xfrm>
              <a:off x="2542198" y="2519362"/>
              <a:ext cx="1271513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>
              <a:stCxn id="773" idx="4"/>
              <a:endCxn id="756" idx="0"/>
            </p:cNvCxnSpPr>
            <p:nvPr/>
          </p:nvCxnSpPr>
          <p:spPr>
            <a:xfrm>
              <a:off x="2542198" y="2519362"/>
              <a:ext cx="1942277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Oval 772"/>
            <p:cNvSpPr/>
            <p:nvPr/>
          </p:nvSpPr>
          <p:spPr>
            <a:xfrm>
              <a:off x="2395549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774" name="Group 773"/>
            <p:cNvGrpSpPr/>
            <p:nvPr/>
          </p:nvGrpSpPr>
          <p:grpSpPr>
            <a:xfrm>
              <a:off x="416266" y="3666412"/>
              <a:ext cx="35349" cy="35345"/>
              <a:chOff x="1406073" y="380322"/>
              <a:chExt cx="219284" cy="219251"/>
            </a:xfrm>
          </p:grpSpPr>
          <p:cxnSp>
            <p:nvCxnSpPr>
              <p:cNvPr id="793" name="Straight Connector 792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5" name="Group 774"/>
            <p:cNvGrpSpPr/>
            <p:nvPr/>
          </p:nvGrpSpPr>
          <p:grpSpPr>
            <a:xfrm>
              <a:off x="1180592" y="3665834"/>
              <a:ext cx="35349" cy="35345"/>
              <a:chOff x="1406073" y="380322"/>
              <a:chExt cx="219284" cy="219251"/>
            </a:xfrm>
          </p:grpSpPr>
          <p:cxnSp>
            <p:nvCxnSpPr>
              <p:cNvPr id="791" name="Straight Connector 790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6" name="Group 775"/>
            <p:cNvGrpSpPr/>
            <p:nvPr/>
          </p:nvGrpSpPr>
          <p:grpSpPr>
            <a:xfrm>
              <a:off x="1946451" y="3658773"/>
              <a:ext cx="35349" cy="35345"/>
              <a:chOff x="1406073" y="380322"/>
              <a:chExt cx="219284" cy="219251"/>
            </a:xfrm>
          </p:grpSpPr>
          <p:cxnSp>
            <p:nvCxnSpPr>
              <p:cNvPr id="789" name="Straight Connector 788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7" name="Group 776"/>
            <p:cNvGrpSpPr/>
            <p:nvPr/>
          </p:nvGrpSpPr>
          <p:grpSpPr>
            <a:xfrm>
              <a:off x="2633105" y="3774341"/>
              <a:ext cx="35349" cy="35345"/>
              <a:chOff x="1406073" y="380322"/>
              <a:chExt cx="219284" cy="219251"/>
            </a:xfrm>
          </p:grpSpPr>
          <p:cxnSp>
            <p:nvCxnSpPr>
              <p:cNvPr id="787" name="Straight Connector 786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8" name="Group 777"/>
            <p:cNvGrpSpPr/>
            <p:nvPr/>
          </p:nvGrpSpPr>
          <p:grpSpPr>
            <a:xfrm>
              <a:off x="3012387" y="3883022"/>
              <a:ext cx="35349" cy="35345"/>
              <a:chOff x="1406073" y="380322"/>
              <a:chExt cx="219284" cy="219251"/>
            </a:xfrm>
          </p:grpSpPr>
          <p:cxnSp>
            <p:nvCxnSpPr>
              <p:cNvPr id="785" name="Straight Connector 784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778"/>
            <p:cNvGrpSpPr/>
            <p:nvPr/>
          </p:nvGrpSpPr>
          <p:grpSpPr>
            <a:xfrm>
              <a:off x="3803391" y="3883022"/>
              <a:ext cx="35349" cy="35345"/>
              <a:chOff x="1406073" y="380322"/>
              <a:chExt cx="219284" cy="219251"/>
            </a:xfrm>
          </p:grpSpPr>
          <p:cxnSp>
            <p:nvCxnSpPr>
              <p:cNvPr id="783" name="Straight Connector 782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Group 779"/>
            <p:cNvGrpSpPr/>
            <p:nvPr/>
          </p:nvGrpSpPr>
          <p:grpSpPr>
            <a:xfrm>
              <a:off x="4578366" y="3883022"/>
              <a:ext cx="35349" cy="35345"/>
              <a:chOff x="1406073" y="380322"/>
              <a:chExt cx="219284" cy="219251"/>
            </a:xfrm>
          </p:grpSpPr>
          <p:cxnSp>
            <p:nvCxnSpPr>
              <p:cNvPr id="781" name="Straight Connector 780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/>
          <p:cNvGrpSpPr/>
          <p:nvPr/>
        </p:nvGrpSpPr>
        <p:grpSpPr>
          <a:xfrm>
            <a:off x="5469035" y="1131032"/>
            <a:ext cx="259140" cy="259232"/>
            <a:chOff x="5768028" y="1678579"/>
            <a:chExt cx="281023" cy="281123"/>
          </a:xfrm>
        </p:grpSpPr>
        <p:grpSp>
          <p:nvGrpSpPr>
            <p:cNvPr id="351" name="Group 350"/>
            <p:cNvGrpSpPr/>
            <p:nvPr/>
          </p:nvGrpSpPr>
          <p:grpSpPr>
            <a:xfrm>
              <a:off x="5768028" y="1678579"/>
              <a:ext cx="281023" cy="281123"/>
              <a:chOff x="3321173" y="362309"/>
              <a:chExt cx="1172845" cy="1173193"/>
            </a:xfrm>
          </p:grpSpPr>
          <p:grpSp>
            <p:nvGrpSpPr>
              <p:cNvPr id="355" name="Group 354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6" name="Group 355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2" name="Group 351"/>
            <p:cNvGrpSpPr/>
            <p:nvPr/>
          </p:nvGrpSpPr>
          <p:grpSpPr>
            <a:xfrm>
              <a:off x="5888550" y="1791966"/>
              <a:ext cx="35349" cy="35345"/>
              <a:chOff x="1406073" y="380322"/>
              <a:chExt cx="219284" cy="219251"/>
            </a:xfrm>
          </p:grpSpPr>
          <p:cxnSp>
            <p:nvCxnSpPr>
              <p:cNvPr id="353" name="Straight Connector 352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918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TIC-TAC-TOE</a:t>
            </a:r>
          </a:p>
        </p:txBody>
      </p:sp>
      <p:grpSp>
        <p:nvGrpSpPr>
          <p:cNvPr id="1166" name="Canvas 1168"/>
          <p:cNvGrpSpPr/>
          <p:nvPr/>
        </p:nvGrpSpPr>
        <p:grpSpPr>
          <a:xfrm>
            <a:off x="3073355" y="32084"/>
            <a:ext cx="5659755" cy="5063490"/>
            <a:chOff x="0" y="0"/>
            <a:chExt cx="5659755" cy="5063490"/>
          </a:xfrm>
        </p:grpSpPr>
        <p:sp>
          <p:nvSpPr>
            <p:cNvPr id="1167" name="Rectangle 1166"/>
            <p:cNvSpPr/>
            <p:nvPr/>
          </p:nvSpPr>
          <p:spPr>
            <a:xfrm>
              <a:off x="0" y="0"/>
              <a:ext cx="5659755" cy="5063490"/>
            </a:xfrm>
            <a:prstGeom prst="rect">
              <a:avLst/>
            </a:prstGeom>
          </p:spPr>
        </p:sp>
        <p:grpSp>
          <p:nvGrpSpPr>
            <p:cNvPr id="1168" name="Group 1167"/>
            <p:cNvGrpSpPr/>
            <p:nvPr/>
          </p:nvGrpSpPr>
          <p:grpSpPr>
            <a:xfrm>
              <a:off x="2633082" y="12"/>
              <a:ext cx="363518" cy="363636"/>
              <a:chOff x="3321173" y="362309"/>
              <a:chExt cx="1172845" cy="1173193"/>
            </a:xfrm>
          </p:grpSpPr>
          <p:grpSp>
            <p:nvGrpSpPr>
              <p:cNvPr id="1629" name="Group 1628"/>
              <p:cNvGrpSpPr/>
              <p:nvPr/>
            </p:nvGrpSpPr>
            <p:grpSpPr>
              <a:xfrm>
                <a:off x="3718966" y="362309"/>
                <a:ext cx="465827" cy="1173193"/>
                <a:chOff x="3545457" y="362309"/>
                <a:chExt cx="465827" cy="1173193"/>
              </a:xfrm>
            </p:grpSpPr>
            <p:cxnSp>
              <p:nvCxnSpPr>
                <p:cNvPr id="1633" name="Straight Connector 1632"/>
                <p:cNvCxnSpPr/>
                <p:nvPr/>
              </p:nvCxnSpPr>
              <p:spPr>
                <a:xfrm>
                  <a:off x="3545457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Straight Connector 1633"/>
                <p:cNvCxnSpPr/>
                <p:nvPr/>
              </p:nvCxnSpPr>
              <p:spPr>
                <a:xfrm>
                  <a:off x="4011284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0" name="Group 1629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1631" name="Straight Connector 1630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Straight Connector 1631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9" name="Oval 1168"/>
            <p:cNvSpPr/>
            <p:nvPr/>
          </p:nvSpPr>
          <p:spPr>
            <a:xfrm>
              <a:off x="2682143" y="409442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0" name="Oval 1169"/>
            <p:cNvSpPr/>
            <p:nvPr/>
          </p:nvSpPr>
          <p:spPr>
            <a:xfrm>
              <a:off x="5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1" name="Oval 1170"/>
            <p:cNvSpPr/>
            <p:nvPr/>
          </p:nvSpPr>
          <p:spPr>
            <a:xfrm>
              <a:off x="670044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2" name="Oval 1171"/>
            <p:cNvSpPr/>
            <p:nvPr/>
          </p:nvSpPr>
          <p:spPr>
            <a:xfrm>
              <a:off x="1341119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3" name="Oval 1172"/>
            <p:cNvSpPr/>
            <p:nvPr/>
          </p:nvSpPr>
          <p:spPr>
            <a:xfrm>
              <a:off x="201143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4" name="Oval 1173"/>
            <p:cNvSpPr/>
            <p:nvPr/>
          </p:nvSpPr>
          <p:spPr>
            <a:xfrm>
              <a:off x="335234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5" name="Oval 1174"/>
            <p:cNvSpPr/>
            <p:nvPr/>
          </p:nvSpPr>
          <p:spPr>
            <a:xfrm>
              <a:off x="402282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6" name="Oval 1175"/>
            <p:cNvSpPr/>
            <p:nvPr/>
          </p:nvSpPr>
          <p:spPr>
            <a:xfrm>
              <a:off x="469359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77" name="Oval 1176"/>
            <p:cNvSpPr/>
            <p:nvPr/>
          </p:nvSpPr>
          <p:spPr>
            <a:xfrm>
              <a:off x="5363917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178" name="Group 1177"/>
            <p:cNvGrpSpPr/>
            <p:nvPr/>
          </p:nvGrpSpPr>
          <p:grpSpPr>
            <a:xfrm>
              <a:off x="38412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619" name="Group 1618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623" name="Group 1622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627" name="Straight Connector 1626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Straight Connector 1627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4" name="Group 1623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625" name="Straight Connector 1624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6" name="Straight Connector 1625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20" name="Group 1619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621" name="Straight Connector 1620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2" name="Straight Connector 1621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9" name="Group 1178"/>
            <p:cNvGrpSpPr/>
            <p:nvPr/>
          </p:nvGrpSpPr>
          <p:grpSpPr>
            <a:xfrm>
              <a:off x="12285" y="1646495"/>
              <a:ext cx="4974581" cy="281123"/>
              <a:chOff x="12285" y="1646495"/>
              <a:chExt cx="4974581" cy="281123"/>
            </a:xfrm>
          </p:grpSpPr>
          <p:grpSp>
            <p:nvGrpSpPr>
              <p:cNvPr id="1548" name="Group 1547"/>
              <p:cNvGrpSpPr/>
              <p:nvPr/>
            </p:nvGrpSpPr>
            <p:grpSpPr>
              <a:xfrm>
                <a:off x="12285" y="1646495"/>
                <a:ext cx="281023" cy="281123"/>
                <a:chOff x="320812" y="1390602"/>
                <a:chExt cx="281023" cy="281123"/>
              </a:xfrm>
            </p:grpSpPr>
            <p:grpSp>
              <p:nvGrpSpPr>
                <p:cNvPr id="1609" name="Group 1608"/>
                <p:cNvGrpSpPr/>
                <p:nvPr/>
              </p:nvGrpSpPr>
              <p:grpSpPr>
                <a:xfrm>
                  <a:off x="320812" y="1390602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613" name="Group 1612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617" name="Straight Connector 1616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8" name="Straight Connector 1617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14" name="Group 1613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615" name="Straight Connector 1614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6" name="Straight Connector 1615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10" name="Group 1609"/>
                <p:cNvGrpSpPr/>
                <p:nvPr/>
              </p:nvGrpSpPr>
              <p:grpSpPr>
                <a:xfrm>
                  <a:off x="335419" y="1398074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611" name="Straight Connector 1610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2" name="Straight Connector 1611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49" name="Group 1548"/>
              <p:cNvGrpSpPr/>
              <p:nvPr/>
            </p:nvGrpSpPr>
            <p:grpSpPr>
              <a:xfrm>
                <a:off x="677405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603" name="Group 1602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607" name="Straight Connector 1606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8" name="Straight Connector 1607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4" name="Group 1603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605" name="Straight Connector 1604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6" name="Straight Connector 1605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50" name="Group 1549"/>
              <p:cNvGrpSpPr/>
              <p:nvPr/>
            </p:nvGrpSpPr>
            <p:grpSpPr>
              <a:xfrm>
                <a:off x="808518" y="1653967"/>
                <a:ext cx="35351" cy="35345"/>
                <a:chOff x="1406063" y="380322"/>
                <a:chExt cx="219294" cy="219251"/>
              </a:xfrm>
            </p:grpSpPr>
            <p:cxnSp>
              <p:nvCxnSpPr>
                <p:cNvPr id="1601" name="Straight Connector 1600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2" name="Straight Connector 1601"/>
                <p:cNvCxnSpPr/>
                <p:nvPr/>
              </p:nvCxnSpPr>
              <p:spPr>
                <a:xfrm flipH="1">
                  <a:off x="1406063" y="380322"/>
                  <a:ext cx="219071" cy="2190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1" name="Group 1550"/>
              <p:cNvGrpSpPr/>
              <p:nvPr/>
            </p:nvGrpSpPr>
            <p:grpSpPr>
              <a:xfrm>
                <a:off x="134109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95" name="Group 1594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99" name="Straight Connector 1598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0" name="Straight Connector 1599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6" name="Group 1595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97" name="Straight Connector 1596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8" name="Straight Connector 1597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52" name="Group 1551"/>
              <p:cNvGrpSpPr/>
              <p:nvPr/>
            </p:nvGrpSpPr>
            <p:grpSpPr>
              <a:xfrm>
                <a:off x="1572612" y="1653967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93" name="Straight Connector 1592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4" name="Straight Connector 1593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3" name="Group 1552"/>
              <p:cNvGrpSpPr/>
              <p:nvPr/>
            </p:nvGrpSpPr>
            <p:grpSpPr>
              <a:xfrm>
                <a:off x="201140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87" name="Group 158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91" name="Straight Connector 159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2" name="Straight Connector 159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8" name="Group 158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89" name="Straight Connector 158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0" name="Straight Connector 158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54" name="Group 1553"/>
              <p:cNvGrpSpPr/>
              <p:nvPr/>
            </p:nvGrpSpPr>
            <p:grpSpPr>
              <a:xfrm>
                <a:off x="2026015" y="1759882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85" name="Straight Connector 158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6" name="Straight Connector 158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5" name="Group 1554"/>
              <p:cNvGrpSpPr/>
              <p:nvPr/>
            </p:nvGrpSpPr>
            <p:grpSpPr>
              <a:xfrm>
                <a:off x="3364599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79" name="Group 1578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83" name="Straight Connector 1582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4" name="Straight Connector 1583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0" name="Group 1579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81" name="Straight Connector 1580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2" name="Straight Connector 1581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56" name="Group 1555"/>
              <p:cNvGrpSpPr/>
              <p:nvPr/>
            </p:nvGrpSpPr>
            <p:grpSpPr>
              <a:xfrm>
                <a:off x="3610289" y="1759854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8" name="Straight Connector 1577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7" name="Group 1556"/>
              <p:cNvGrpSpPr/>
              <p:nvPr/>
            </p:nvGrpSpPr>
            <p:grpSpPr>
              <a:xfrm>
                <a:off x="4053047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71" name="Group 157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75" name="Straight Connector 157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6" name="Straight Connector 157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72" name="Group 157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73" name="Straight Connector 157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4" name="Straight Connector 157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58" name="Group 1557"/>
              <p:cNvGrpSpPr/>
              <p:nvPr/>
            </p:nvGrpSpPr>
            <p:grpSpPr>
              <a:xfrm>
                <a:off x="4067654" y="1874618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69" name="Straight Connector 156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0" name="Straight Connector 156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9" name="Group 1558"/>
              <p:cNvGrpSpPr/>
              <p:nvPr/>
            </p:nvGrpSpPr>
            <p:grpSpPr>
              <a:xfrm>
                <a:off x="4705843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63" name="Group 1562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67" name="Straight Connector 1566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8" name="Straight Connector 1567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4" name="Group 1563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65" name="Straight Connector 1564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6" name="Straight Connector 1565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60" name="Group 1559"/>
              <p:cNvGrpSpPr/>
              <p:nvPr/>
            </p:nvGrpSpPr>
            <p:grpSpPr>
              <a:xfrm>
                <a:off x="4829895" y="1874590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61" name="Straight Connector 1560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2" name="Straight Connector 1561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0" name="Group 1179"/>
            <p:cNvGrpSpPr/>
            <p:nvPr/>
          </p:nvGrpSpPr>
          <p:grpSpPr>
            <a:xfrm>
              <a:off x="5376170" y="1646495"/>
              <a:ext cx="281023" cy="281123"/>
              <a:chOff x="3321173" y="362309"/>
              <a:chExt cx="1172845" cy="1173193"/>
            </a:xfrm>
          </p:grpSpPr>
          <p:grpSp>
            <p:nvGrpSpPr>
              <p:cNvPr id="1542" name="Group 1541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3" name="Group 1542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1" name="Group 1180"/>
            <p:cNvGrpSpPr/>
            <p:nvPr/>
          </p:nvGrpSpPr>
          <p:grpSpPr>
            <a:xfrm>
              <a:off x="5614784" y="1867500"/>
              <a:ext cx="35349" cy="35345"/>
              <a:chOff x="1406073" y="380322"/>
              <a:chExt cx="219284" cy="219251"/>
            </a:xfrm>
          </p:grpSpPr>
          <p:cxnSp>
            <p:nvCxnSpPr>
              <p:cNvPr id="1540" name="Straight Connector 1539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1" name="Straight Connector 1540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2" name="Straight Connector 1181"/>
            <p:cNvCxnSpPr/>
            <p:nvPr/>
          </p:nvCxnSpPr>
          <p:spPr>
            <a:xfrm>
              <a:off x="2828792" y="702740"/>
              <a:ext cx="1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/>
            <p:cNvCxnSpPr/>
            <p:nvPr/>
          </p:nvCxnSpPr>
          <p:spPr>
            <a:xfrm flipH="1">
              <a:off x="2158020" y="702740"/>
              <a:ext cx="67063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 flipH="1">
              <a:off x="1487728" y="702740"/>
              <a:ext cx="134098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 flipH="1">
              <a:off x="816671" y="702740"/>
              <a:ext cx="201204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 flipH="1">
              <a:off x="146650" y="702740"/>
              <a:ext cx="268206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>
              <a:off x="2828715" y="702740"/>
              <a:ext cx="67018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>
              <a:off x="2828715" y="702740"/>
              <a:ext cx="134064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>
              <a:off x="2828715" y="702740"/>
              <a:ext cx="2011392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/>
            <p:cNvCxnSpPr/>
            <p:nvPr/>
          </p:nvCxnSpPr>
          <p:spPr>
            <a:xfrm>
              <a:off x="2828715" y="702740"/>
              <a:ext cx="2681701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/>
            <p:cNvCxnSpPr/>
            <p:nvPr/>
          </p:nvCxnSpPr>
          <p:spPr>
            <a:xfrm flipH="1">
              <a:off x="2542198" y="1499251"/>
              <a:ext cx="286609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/>
            <p:cNvCxnSpPr/>
            <p:nvPr/>
          </p:nvCxnSpPr>
          <p:spPr>
            <a:xfrm flipH="1">
              <a:off x="1871887" y="1499096"/>
              <a:ext cx="956920" cy="7267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/>
            <p:cNvCxnSpPr/>
            <p:nvPr/>
          </p:nvCxnSpPr>
          <p:spPr>
            <a:xfrm flipH="1">
              <a:off x="1200812" y="1499251"/>
              <a:ext cx="1627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/>
            <p:cNvCxnSpPr/>
            <p:nvPr/>
          </p:nvCxnSpPr>
          <p:spPr>
            <a:xfrm flipH="1">
              <a:off x="530773" y="1499251"/>
              <a:ext cx="229803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/>
            <p:cNvCxnSpPr/>
            <p:nvPr/>
          </p:nvCxnSpPr>
          <p:spPr>
            <a:xfrm>
              <a:off x="2828807" y="1499251"/>
              <a:ext cx="98490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/>
            <p:cNvCxnSpPr/>
            <p:nvPr/>
          </p:nvCxnSpPr>
          <p:spPr>
            <a:xfrm>
              <a:off x="2828807" y="1499251"/>
              <a:ext cx="1655668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/>
            <p:cNvCxnSpPr/>
            <p:nvPr/>
          </p:nvCxnSpPr>
          <p:spPr>
            <a:xfrm>
              <a:off x="2828807" y="1499251"/>
              <a:ext cx="2325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/>
            <p:cNvCxnSpPr/>
            <p:nvPr/>
          </p:nvCxnSpPr>
          <p:spPr>
            <a:xfrm>
              <a:off x="2828807" y="1499251"/>
              <a:ext cx="31442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9" name="Group 1198"/>
            <p:cNvGrpSpPr/>
            <p:nvPr/>
          </p:nvGrpSpPr>
          <p:grpSpPr>
            <a:xfrm>
              <a:off x="1053210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530" name="Group 1529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34" name="Group 153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38" name="Straight Connector 153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9" name="Straight Connector 153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5" name="Group 153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36" name="Straight Connector 153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7" name="Straight Connector 153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1" name="Group 1530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0" name="Group 1199"/>
            <p:cNvGrpSpPr/>
            <p:nvPr/>
          </p:nvGrpSpPr>
          <p:grpSpPr>
            <a:xfrm>
              <a:off x="172011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520" name="Group 1519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24" name="Group 152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28" name="Straight Connector 152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Straight Connector 152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5" name="Group 152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26" name="Straight Connector 152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7" name="Straight Connector 152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21" name="Group 1520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3" name="Straight Connector 152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1" name="Group 1200"/>
            <p:cNvGrpSpPr/>
            <p:nvPr/>
          </p:nvGrpSpPr>
          <p:grpSpPr>
            <a:xfrm>
              <a:off x="3008853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510" name="Group 1509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14" name="Group 151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18" name="Straight Connector 151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9" name="Straight Connector 151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5" name="Group 151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16" name="Straight Connector 151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7" name="Straight Connector 151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11" name="Group 1510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3" name="Straight Connector 151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2" name="Group 1201"/>
            <p:cNvGrpSpPr/>
            <p:nvPr/>
          </p:nvGrpSpPr>
          <p:grpSpPr>
            <a:xfrm>
              <a:off x="370401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500" name="Group 1499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504" name="Group 150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5" name="Group 150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01" name="Group 1500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3" name="Straight Connector 150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3" name="Group 1202"/>
            <p:cNvGrpSpPr/>
            <p:nvPr/>
          </p:nvGrpSpPr>
          <p:grpSpPr>
            <a:xfrm>
              <a:off x="4378494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490" name="Group 1489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494" name="Group 149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5" name="Group 149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496" name="Straight Connector 149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7" name="Straight Connector 149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1" name="Group 1490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4" name="Group 1203"/>
            <p:cNvGrpSpPr/>
            <p:nvPr/>
          </p:nvGrpSpPr>
          <p:grpSpPr>
            <a:xfrm>
              <a:off x="508034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480" name="Group 1479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484" name="Group 1483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488" name="Straight Connector 1487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9" name="Straight Connector 1488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5" name="Group 1484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486" name="Straight Connector 1485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7" name="Straight Connector 1486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81" name="Group 1480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05" name="Oval 1204"/>
            <p:cNvSpPr/>
            <p:nvPr/>
          </p:nvSpPr>
          <p:spPr>
            <a:xfrm>
              <a:off x="384124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06" name="Oval 1205"/>
            <p:cNvSpPr/>
            <p:nvPr/>
          </p:nvSpPr>
          <p:spPr>
            <a:xfrm>
              <a:off x="105416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07" name="Oval 1206"/>
            <p:cNvSpPr/>
            <p:nvPr/>
          </p:nvSpPr>
          <p:spPr>
            <a:xfrm>
              <a:off x="1725238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08" name="Oval 1207"/>
            <p:cNvSpPr/>
            <p:nvPr/>
          </p:nvSpPr>
          <p:spPr>
            <a:xfrm>
              <a:off x="299658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09" name="Oval 1208"/>
            <p:cNvSpPr/>
            <p:nvPr/>
          </p:nvSpPr>
          <p:spPr>
            <a:xfrm>
              <a:off x="366706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0" name="Oval 1209"/>
            <p:cNvSpPr/>
            <p:nvPr/>
          </p:nvSpPr>
          <p:spPr>
            <a:xfrm>
              <a:off x="4337826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1" name="Oval 1210"/>
            <p:cNvSpPr/>
            <p:nvPr/>
          </p:nvSpPr>
          <p:spPr>
            <a:xfrm>
              <a:off x="500815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2" name="Oval 1211"/>
            <p:cNvSpPr/>
            <p:nvPr/>
          </p:nvSpPr>
          <p:spPr>
            <a:xfrm>
              <a:off x="385372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3" name="Oval 1212"/>
            <p:cNvSpPr/>
            <p:nvPr/>
          </p:nvSpPr>
          <p:spPr>
            <a:xfrm>
              <a:off x="116346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4" name="Oval 1213"/>
            <p:cNvSpPr/>
            <p:nvPr/>
          </p:nvSpPr>
          <p:spPr>
            <a:xfrm>
              <a:off x="194005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215" name="Group 1214"/>
            <p:cNvGrpSpPr/>
            <p:nvPr/>
          </p:nvGrpSpPr>
          <p:grpSpPr>
            <a:xfrm>
              <a:off x="2085170" y="2097966"/>
              <a:ext cx="281023" cy="281123"/>
              <a:chOff x="2384414" y="2625505"/>
              <a:chExt cx="281023" cy="281123"/>
            </a:xfrm>
          </p:grpSpPr>
          <p:grpSp>
            <p:nvGrpSpPr>
              <p:cNvPr id="1468" name="Group 1467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470" name="Group 1469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474" name="Group 1473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5" name="Group 1474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71" name="Group 1470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472" name="Straight Connector 1471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3" name="Straight Connector 1472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69" name="Oval 1468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216" name="Oval 1215"/>
            <p:cNvSpPr/>
            <p:nvPr/>
          </p:nvSpPr>
          <p:spPr>
            <a:xfrm>
              <a:off x="3228807" y="2730482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7" name="Oval 1216"/>
            <p:cNvSpPr/>
            <p:nvPr/>
          </p:nvSpPr>
          <p:spPr>
            <a:xfrm>
              <a:off x="3704028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8" name="Oval 1217"/>
            <p:cNvSpPr/>
            <p:nvPr/>
          </p:nvSpPr>
          <p:spPr>
            <a:xfrm>
              <a:off x="4491053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19" name="Oval 1218"/>
            <p:cNvSpPr/>
            <p:nvPr/>
          </p:nvSpPr>
          <p:spPr>
            <a:xfrm>
              <a:off x="5304127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0" name="Oval 1219"/>
            <p:cNvSpPr/>
            <p:nvPr/>
          </p:nvSpPr>
          <p:spPr>
            <a:xfrm>
              <a:off x="2682158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1" name="Oval 1220"/>
            <p:cNvSpPr/>
            <p:nvPr/>
          </p:nvSpPr>
          <p:spPr>
            <a:xfrm>
              <a:off x="384124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2" name="Oval 1221"/>
            <p:cNvSpPr/>
            <p:nvPr/>
          </p:nvSpPr>
          <p:spPr>
            <a:xfrm>
              <a:off x="1054163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3" name="Oval 1222"/>
            <p:cNvSpPr/>
            <p:nvPr/>
          </p:nvSpPr>
          <p:spPr>
            <a:xfrm>
              <a:off x="2395549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4" name="Oval 1223"/>
            <p:cNvSpPr/>
            <p:nvPr/>
          </p:nvSpPr>
          <p:spPr>
            <a:xfrm>
              <a:off x="2996582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5" name="Oval 1224"/>
            <p:cNvSpPr/>
            <p:nvPr/>
          </p:nvSpPr>
          <p:spPr>
            <a:xfrm>
              <a:off x="3667062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26" name="Oval 1225"/>
            <p:cNvSpPr/>
            <p:nvPr/>
          </p:nvSpPr>
          <p:spPr>
            <a:xfrm>
              <a:off x="4337826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227" name="Group 1226"/>
            <p:cNvGrpSpPr/>
            <p:nvPr/>
          </p:nvGrpSpPr>
          <p:grpSpPr>
            <a:xfrm>
              <a:off x="2407820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456" name="Group 1455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458" name="Group 1457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462" name="Group 1461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466" name="Straight Connector 1465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7" name="Straight Connector 1466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3" name="Group 1462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464" name="Straight Connector 1463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5" name="Straight Connector 1464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59" name="Group 1458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460" name="Straight Connector 1459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1" name="Straight Connector 1460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57" name="Oval 1456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228" name="Group 1227"/>
            <p:cNvGrpSpPr/>
            <p:nvPr/>
          </p:nvGrpSpPr>
          <p:grpSpPr>
            <a:xfrm>
              <a:off x="1054160" y="3654664"/>
              <a:ext cx="281023" cy="281123"/>
              <a:chOff x="3321173" y="362309"/>
              <a:chExt cx="1172845" cy="1173193"/>
            </a:xfrm>
          </p:grpSpPr>
          <p:grpSp>
            <p:nvGrpSpPr>
              <p:cNvPr id="1450" name="Group 1449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1454" name="Straight Connector 1453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1" name="Group 1450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3" name="Straight Connector 1452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9" name="Group 1228"/>
            <p:cNvGrpSpPr/>
            <p:nvPr/>
          </p:nvGrpSpPr>
          <p:grpSpPr>
            <a:xfrm>
              <a:off x="1178213" y="3771582"/>
              <a:ext cx="35349" cy="35345"/>
              <a:chOff x="1406073" y="380322"/>
              <a:chExt cx="219284" cy="219251"/>
            </a:xfrm>
          </p:grpSpPr>
          <p:cxnSp>
            <p:nvCxnSpPr>
              <p:cNvPr id="1448" name="Straight Connector 144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0" name="Oval 1229"/>
            <p:cNvSpPr/>
            <p:nvPr/>
          </p:nvSpPr>
          <p:spPr>
            <a:xfrm>
              <a:off x="1054177" y="3759641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231" name="Group 1230"/>
            <p:cNvGrpSpPr/>
            <p:nvPr/>
          </p:nvGrpSpPr>
          <p:grpSpPr>
            <a:xfrm>
              <a:off x="389051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436" name="Group 1435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438" name="Group 1437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442" name="Group 1441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446" name="Straight Connector 1445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7" name="Straight Connector 1446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43" name="Group 1442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444" name="Straight Connector 1443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5" name="Straight Connector 1444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39" name="Group 1438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37" name="Oval 1436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232" name="Group 1231"/>
            <p:cNvGrpSpPr/>
            <p:nvPr/>
          </p:nvGrpSpPr>
          <p:grpSpPr>
            <a:xfrm>
              <a:off x="2996576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424" name="Group 1423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426" name="Group 1425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430" name="Group 1429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31" name="Group 1430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27" name="Group 1426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428" name="Straight Connector 1427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9" name="Straight Connector 1428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25" name="Oval 1424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233" name="Group 1232"/>
            <p:cNvGrpSpPr/>
            <p:nvPr/>
          </p:nvGrpSpPr>
          <p:grpSpPr>
            <a:xfrm>
              <a:off x="3679333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412" name="Group 1411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414" name="Group 1413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418" name="Group 1417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19" name="Group 1418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15" name="Group 1414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416" name="Straight Connector 1415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7" name="Straight Connector 1416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13" name="Oval 1412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234" name="Group 1233"/>
            <p:cNvGrpSpPr/>
            <p:nvPr/>
          </p:nvGrpSpPr>
          <p:grpSpPr>
            <a:xfrm>
              <a:off x="4354136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400" name="Group 1399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402" name="Group 1401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406" name="Group 1405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410" name="Straight Connector 1409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1" name="Straight Connector 1410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7" name="Group 1406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408" name="Straight Connector 1407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9" name="Straight Connector 1408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03" name="Group 1402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404" name="Straight Connector 1403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5" name="Straight Connector 1404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01" name="Oval 1400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cxnSp>
          <p:nvCxnSpPr>
            <p:cNvPr id="1235" name="Straight Connector 1234"/>
            <p:cNvCxnSpPr/>
            <p:nvPr/>
          </p:nvCxnSpPr>
          <p:spPr>
            <a:xfrm>
              <a:off x="2542198" y="2519362"/>
              <a:ext cx="0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/>
            <p:cNvCxnSpPr/>
            <p:nvPr/>
          </p:nvCxnSpPr>
          <p:spPr>
            <a:xfrm flipH="1">
              <a:off x="1871887" y="2519362"/>
              <a:ext cx="670311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/>
            <p:cNvCxnSpPr/>
            <p:nvPr/>
          </p:nvCxnSpPr>
          <p:spPr>
            <a:xfrm flipH="1">
              <a:off x="1200812" y="2519362"/>
              <a:ext cx="1341386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/>
            <p:nvPr/>
          </p:nvCxnSpPr>
          <p:spPr>
            <a:xfrm flipH="1">
              <a:off x="530773" y="2519362"/>
              <a:ext cx="2011425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/>
            <p:cNvCxnSpPr/>
            <p:nvPr/>
          </p:nvCxnSpPr>
          <p:spPr>
            <a:xfrm>
              <a:off x="2542198" y="2519362"/>
              <a:ext cx="601033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/>
            <p:cNvCxnSpPr/>
            <p:nvPr/>
          </p:nvCxnSpPr>
          <p:spPr>
            <a:xfrm>
              <a:off x="2542198" y="2519362"/>
              <a:ext cx="1271513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/>
            <p:cNvCxnSpPr/>
            <p:nvPr/>
          </p:nvCxnSpPr>
          <p:spPr>
            <a:xfrm>
              <a:off x="2542198" y="2519362"/>
              <a:ext cx="1942277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2" name="Oval 1241"/>
            <p:cNvSpPr/>
            <p:nvPr/>
          </p:nvSpPr>
          <p:spPr>
            <a:xfrm>
              <a:off x="2395549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243" name="Group 1242"/>
            <p:cNvGrpSpPr/>
            <p:nvPr/>
          </p:nvGrpSpPr>
          <p:grpSpPr>
            <a:xfrm>
              <a:off x="416266" y="3666412"/>
              <a:ext cx="35349" cy="35345"/>
              <a:chOff x="1406073" y="380322"/>
              <a:chExt cx="219284" cy="219251"/>
            </a:xfrm>
          </p:grpSpPr>
          <p:cxnSp>
            <p:nvCxnSpPr>
              <p:cNvPr id="1398" name="Straight Connector 139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9" name="Straight Connector 139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4" name="Group 1243"/>
            <p:cNvGrpSpPr/>
            <p:nvPr/>
          </p:nvGrpSpPr>
          <p:grpSpPr>
            <a:xfrm>
              <a:off x="1180592" y="3665834"/>
              <a:ext cx="35349" cy="35345"/>
              <a:chOff x="1406073" y="380322"/>
              <a:chExt cx="219284" cy="219251"/>
            </a:xfrm>
          </p:grpSpPr>
          <p:cxnSp>
            <p:nvCxnSpPr>
              <p:cNvPr id="1396" name="Straight Connector 1395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7" name="Straight Connector 1396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5" name="Group 1244"/>
            <p:cNvGrpSpPr/>
            <p:nvPr/>
          </p:nvGrpSpPr>
          <p:grpSpPr>
            <a:xfrm>
              <a:off x="1393529" y="3187901"/>
              <a:ext cx="281023" cy="281123"/>
              <a:chOff x="1720100" y="3654664"/>
              <a:chExt cx="281023" cy="281123"/>
            </a:xfrm>
          </p:grpSpPr>
          <p:grpSp>
            <p:nvGrpSpPr>
              <p:cNvPr id="1380" name="Group 1379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384" name="Group 1383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386" name="Group 1385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390" name="Group 1389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394" name="Straight Connector 1393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5" name="Straight Connector 1394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1" name="Group 1390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392" name="Straight Connector 1391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3" name="Straight Connector 1392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87" name="Group 1386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388" name="Straight Connector 1387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9" name="Straight Connector 1388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85" name="Oval 1384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381" name="Group 1380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382" name="Straight Connector 138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3" name="Straight Connector 138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6" name="Group 1245"/>
            <p:cNvGrpSpPr/>
            <p:nvPr/>
          </p:nvGrpSpPr>
          <p:grpSpPr>
            <a:xfrm>
              <a:off x="2633105" y="3774341"/>
              <a:ext cx="35349" cy="35345"/>
              <a:chOff x="1406073" y="380322"/>
              <a:chExt cx="219284" cy="219251"/>
            </a:xfrm>
          </p:grpSpPr>
          <p:cxnSp>
            <p:nvCxnSpPr>
              <p:cNvPr id="1378" name="Straight Connector 137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7" name="Group 1246"/>
            <p:cNvGrpSpPr/>
            <p:nvPr/>
          </p:nvGrpSpPr>
          <p:grpSpPr>
            <a:xfrm>
              <a:off x="3012387" y="3883022"/>
              <a:ext cx="35349" cy="35345"/>
              <a:chOff x="1406073" y="380322"/>
              <a:chExt cx="219284" cy="219251"/>
            </a:xfrm>
          </p:grpSpPr>
          <p:cxnSp>
            <p:nvCxnSpPr>
              <p:cNvPr id="1376" name="Straight Connector 1375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7" name="Straight Connector 1376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8" name="Group 1247"/>
            <p:cNvGrpSpPr/>
            <p:nvPr/>
          </p:nvGrpSpPr>
          <p:grpSpPr>
            <a:xfrm>
              <a:off x="3803391" y="3883022"/>
              <a:ext cx="35349" cy="35345"/>
              <a:chOff x="1406073" y="380322"/>
              <a:chExt cx="219284" cy="219251"/>
            </a:xfrm>
          </p:grpSpPr>
          <p:cxnSp>
            <p:nvCxnSpPr>
              <p:cNvPr id="1374" name="Straight Connector 1373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9" name="Group 1248"/>
            <p:cNvGrpSpPr/>
            <p:nvPr/>
          </p:nvGrpSpPr>
          <p:grpSpPr>
            <a:xfrm>
              <a:off x="4578366" y="3883022"/>
              <a:ext cx="35349" cy="35345"/>
              <a:chOff x="1406073" y="380322"/>
              <a:chExt cx="219284" cy="219251"/>
            </a:xfrm>
          </p:grpSpPr>
          <p:cxnSp>
            <p:nvCxnSpPr>
              <p:cNvPr id="1372" name="Straight Connector 1371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0" name="Oval 1249"/>
            <p:cNvSpPr/>
            <p:nvPr/>
          </p:nvSpPr>
          <p:spPr>
            <a:xfrm>
              <a:off x="384124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51" name="Oval 1250"/>
            <p:cNvSpPr/>
            <p:nvPr/>
          </p:nvSpPr>
          <p:spPr>
            <a:xfrm>
              <a:off x="900007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52" name="Oval 1251"/>
            <p:cNvSpPr/>
            <p:nvPr/>
          </p:nvSpPr>
          <p:spPr>
            <a:xfrm>
              <a:off x="1416126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53" name="Oval 1252"/>
            <p:cNvSpPr/>
            <p:nvPr/>
          </p:nvSpPr>
          <p:spPr>
            <a:xfrm>
              <a:off x="1932366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54" name="Oval 1253"/>
            <p:cNvSpPr/>
            <p:nvPr/>
          </p:nvSpPr>
          <p:spPr>
            <a:xfrm>
              <a:off x="2448551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55" name="Oval 1254"/>
            <p:cNvSpPr/>
            <p:nvPr/>
          </p:nvSpPr>
          <p:spPr>
            <a:xfrm>
              <a:off x="2964539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1256" name="Straight Connector 1255"/>
            <p:cNvCxnSpPr>
              <a:stCxn id="1262" idx="4"/>
              <a:endCxn id="1252" idx="0"/>
            </p:cNvCxnSpPr>
            <p:nvPr/>
          </p:nvCxnSpPr>
          <p:spPr>
            <a:xfrm flipH="1">
              <a:off x="1562775" y="3489028"/>
              <a:ext cx="309112" cy="706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/>
            <p:cNvCxnSpPr>
              <a:stCxn id="1262" idx="4"/>
            </p:cNvCxnSpPr>
            <p:nvPr/>
          </p:nvCxnSpPr>
          <p:spPr>
            <a:xfrm>
              <a:off x="1871887" y="3488909"/>
              <a:ext cx="259649" cy="70634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/>
            <p:cNvCxnSpPr>
              <a:stCxn id="1262" idx="4"/>
              <a:endCxn id="1251" idx="0"/>
            </p:cNvCxnSpPr>
            <p:nvPr/>
          </p:nvCxnSpPr>
          <p:spPr>
            <a:xfrm flipH="1">
              <a:off x="1046656" y="3488909"/>
              <a:ext cx="825231" cy="70648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/>
            <p:cNvCxnSpPr>
              <a:stCxn id="1262" idx="4"/>
              <a:endCxn id="1250" idx="0"/>
            </p:cNvCxnSpPr>
            <p:nvPr/>
          </p:nvCxnSpPr>
          <p:spPr>
            <a:xfrm flipH="1">
              <a:off x="530773" y="3488909"/>
              <a:ext cx="1341114" cy="70648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/>
            <p:cNvCxnSpPr>
              <a:stCxn id="1262" idx="4"/>
            </p:cNvCxnSpPr>
            <p:nvPr/>
          </p:nvCxnSpPr>
          <p:spPr>
            <a:xfrm>
              <a:off x="1871887" y="3488909"/>
              <a:ext cx="680954" cy="70634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Connector 1260"/>
            <p:cNvCxnSpPr>
              <a:stCxn id="1262" idx="4"/>
              <a:endCxn id="1255" idx="0"/>
            </p:cNvCxnSpPr>
            <p:nvPr/>
          </p:nvCxnSpPr>
          <p:spPr>
            <a:xfrm>
              <a:off x="1871887" y="3488909"/>
              <a:ext cx="1239301" cy="70648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2" name="Oval 1261"/>
            <p:cNvSpPr/>
            <p:nvPr/>
          </p:nvSpPr>
          <p:spPr>
            <a:xfrm>
              <a:off x="1725238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263" name="Group 1262"/>
            <p:cNvGrpSpPr/>
            <p:nvPr/>
          </p:nvGrpSpPr>
          <p:grpSpPr>
            <a:xfrm>
              <a:off x="384116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356" name="Group 1355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360" name="Group 1359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362" name="Group 1361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366" name="Group 1365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370" name="Straight Connector 1369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1" name="Straight Connector 1370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7" name="Group 1366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368" name="Straight Connector 1367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9" name="Straight Connector 1368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63" name="Group 1362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61" name="Oval 1360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357" name="Group 1356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4" name="Group 1263"/>
            <p:cNvGrpSpPr/>
            <p:nvPr/>
          </p:nvGrpSpPr>
          <p:grpSpPr>
            <a:xfrm>
              <a:off x="877274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340" name="Group 1339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344" name="Group 1343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346" name="Group 1345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350" name="Group 1349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354" name="Straight Connector 1353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5" name="Straight Connector 1354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51" name="Group 1350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352" name="Straight Connector 1351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3" name="Straight Connector 1352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47" name="Group 1346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348" name="Straight Connector 1347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9" name="Straight Connector 1348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45" name="Oval 1344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341" name="Group 1340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3" name="Straight Connector 134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5" name="Group 1264"/>
            <p:cNvGrpSpPr/>
            <p:nvPr/>
          </p:nvGrpSpPr>
          <p:grpSpPr>
            <a:xfrm>
              <a:off x="1405108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324" name="Group 1323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328" name="Group 1327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330" name="Group 1329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334" name="Group 1333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338" name="Straight Connector 1337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9" name="Straight Connector 1338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5" name="Group 1334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336" name="Straight Connector 1335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7" name="Straight Connector 1336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31" name="Group 1330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332" name="Straight Connector 1331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3" name="Straight Connector 1332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29" name="Oval 1328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325" name="Group 1324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326" name="Straight Connector 132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Straight Connector 132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6" name="Group 1265"/>
            <p:cNvGrpSpPr/>
            <p:nvPr/>
          </p:nvGrpSpPr>
          <p:grpSpPr>
            <a:xfrm>
              <a:off x="1924989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308" name="Group 1307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312" name="Group 1311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314" name="Group 1313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318" name="Group 1317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322" name="Straight Connector 1321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3" name="Straight Connector 1322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9" name="Group 1318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320" name="Straight Connector 1319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1" name="Straight Connector 1320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15" name="Group 1314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316" name="Straight Connector 1315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7" name="Straight Connector 1316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13" name="Oval 1312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309" name="Group 1308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310" name="Straight Connector 1309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1" name="Straight Connector 1310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7" name="Group 1266"/>
            <p:cNvGrpSpPr/>
            <p:nvPr/>
          </p:nvGrpSpPr>
          <p:grpSpPr>
            <a:xfrm>
              <a:off x="2452751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292" name="Group 1291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296" name="Group 1295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298" name="Group 1297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302" name="Group 1301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306" name="Straight Connector 1305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7" name="Straight Connector 1306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3" name="Group 1302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304" name="Straight Connector 1303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5" name="Straight Connector 1304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99" name="Group 1298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97" name="Oval 1296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293" name="Group 1292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294" name="Straight Connector 1293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Connector 1294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68" name="Group 1267"/>
            <p:cNvGrpSpPr/>
            <p:nvPr/>
          </p:nvGrpSpPr>
          <p:grpSpPr>
            <a:xfrm>
              <a:off x="2952206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276" name="Group 1275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280" name="Group 1279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282" name="Group 1281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286" name="Group 1285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290" name="Straight Connector 1289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1" name="Straight Connector 1290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87" name="Group 1286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288" name="Straight Connector 1287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9" name="Straight Connector 1288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83" name="Group 1282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284" name="Straight Connector 1283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281" name="Oval 1280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277" name="Group 1276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278" name="Straight Connector 127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69" name="Oval 1268"/>
            <p:cNvSpPr/>
            <p:nvPr/>
          </p:nvSpPr>
          <p:spPr>
            <a:xfrm>
              <a:off x="384246" y="4604024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70" name="Oval 1269"/>
            <p:cNvSpPr/>
            <p:nvPr/>
          </p:nvSpPr>
          <p:spPr>
            <a:xfrm>
              <a:off x="992258" y="4604024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71" name="Oval 1270"/>
            <p:cNvSpPr/>
            <p:nvPr/>
          </p:nvSpPr>
          <p:spPr>
            <a:xfrm>
              <a:off x="1635274" y="4719116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72" name="Oval 1271"/>
            <p:cNvSpPr/>
            <p:nvPr/>
          </p:nvSpPr>
          <p:spPr>
            <a:xfrm>
              <a:off x="1924997" y="4719116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73" name="Oval 1272"/>
            <p:cNvSpPr/>
            <p:nvPr/>
          </p:nvSpPr>
          <p:spPr>
            <a:xfrm>
              <a:off x="1924755" y="4830485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74" name="Oval 1273"/>
            <p:cNvSpPr/>
            <p:nvPr/>
          </p:nvSpPr>
          <p:spPr>
            <a:xfrm>
              <a:off x="2566937" y="4830485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275" name="Oval 1274"/>
            <p:cNvSpPr/>
            <p:nvPr/>
          </p:nvSpPr>
          <p:spPr>
            <a:xfrm>
              <a:off x="3185179" y="4830485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5469035" y="1131032"/>
            <a:ext cx="259140" cy="259232"/>
            <a:chOff x="5768028" y="1678579"/>
            <a:chExt cx="281023" cy="281123"/>
          </a:xfrm>
        </p:grpSpPr>
        <p:grpSp>
          <p:nvGrpSpPr>
            <p:cNvPr id="473" name="Group 472"/>
            <p:cNvGrpSpPr/>
            <p:nvPr/>
          </p:nvGrpSpPr>
          <p:grpSpPr>
            <a:xfrm>
              <a:off x="5768028" y="1678579"/>
              <a:ext cx="281023" cy="281123"/>
              <a:chOff x="3321173" y="362309"/>
              <a:chExt cx="1172845" cy="1173193"/>
            </a:xfrm>
          </p:grpSpPr>
          <p:grpSp>
            <p:nvGrpSpPr>
              <p:cNvPr id="477" name="Group 476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oup 477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4" name="Group 473"/>
            <p:cNvGrpSpPr/>
            <p:nvPr/>
          </p:nvGrpSpPr>
          <p:grpSpPr>
            <a:xfrm>
              <a:off x="5888550" y="1791966"/>
              <a:ext cx="35349" cy="35345"/>
              <a:chOff x="1406073" y="380322"/>
              <a:chExt cx="219284" cy="219251"/>
            </a:xfrm>
          </p:grpSpPr>
          <p:cxnSp>
            <p:nvCxnSpPr>
              <p:cNvPr id="475" name="Straight Connector 474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53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TIC-TAC-TOE</a:t>
            </a:r>
          </a:p>
        </p:txBody>
      </p:sp>
      <p:grpSp>
        <p:nvGrpSpPr>
          <p:cNvPr id="1061" name="Canvas 1760"/>
          <p:cNvGrpSpPr/>
          <p:nvPr/>
        </p:nvGrpSpPr>
        <p:grpSpPr>
          <a:xfrm>
            <a:off x="3073355" y="32084"/>
            <a:ext cx="5659755" cy="6191885"/>
            <a:chOff x="0" y="0"/>
            <a:chExt cx="5659755" cy="6191885"/>
          </a:xfrm>
        </p:grpSpPr>
        <p:sp>
          <p:nvSpPr>
            <p:cNvPr id="1062" name="Rectangle 1061"/>
            <p:cNvSpPr/>
            <p:nvPr/>
          </p:nvSpPr>
          <p:spPr>
            <a:xfrm>
              <a:off x="0" y="0"/>
              <a:ext cx="5659755" cy="6191885"/>
            </a:xfrm>
            <a:prstGeom prst="rect">
              <a:avLst/>
            </a:prstGeom>
          </p:spPr>
        </p:sp>
        <p:grpSp>
          <p:nvGrpSpPr>
            <p:cNvPr id="1063" name="Group 1062"/>
            <p:cNvGrpSpPr/>
            <p:nvPr/>
          </p:nvGrpSpPr>
          <p:grpSpPr>
            <a:xfrm>
              <a:off x="2633082" y="12"/>
              <a:ext cx="363518" cy="363636"/>
              <a:chOff x="3321173" y="362309"/>
              <a:chExt cx="1172845" cy="1173193"/>
            </a:xfrm>
          </p:grpSpPr>
          <p:grpSp>
            <p:nvGrpSpPr>
              <p:cNvPr id="2113" name="Group 2112"/>
              <p:cNvGrpSpPr/>
              <p:nvPr/>
            </p:nvGrpSpPr>
            <p:grpSpPr>
              <a:xfrm>
                <a:off x="3718966" y="362309"/>
                <a:ext cx="465827" cy="1173193"/>
                <a:chOff x="3545457" y="362309"/>
                <a:chExt cx="465827" cy="1173193"/>
              </a:xfrm>
            </p:grpSpPr>
            <p:cxnSp>
              <p:nvCxnSpPr>
                <p:cNvPr id="2117" name="Straight Connector 2116"/>
                <p:cNvCxnSpPr/>
                <p:nvPr/>
              </p:nvCxnSpPr>
              <p:spPr>
                <a:xfrm>
                  <a:off x="3545457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8" name="Straight Connector 2117"/>
                <p:cNvCxnSpPr/>
                <p:nvPr/>
              </p:nvCxnSpPr>
              <p:spPr>
                <a:xfrm>
                  <a:off x="4011284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4" name="Group 2113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2115" name="Straight Connector 2114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6" name="Straight Connector 2115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64" name="Oval 1063"/>
            <p:cNvSpPr/>
            <p:nvPr/>
          </p:nvSpPr>
          <p:spPr>
            <a:xfrm>
              <a:off x="2682143" y="409442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65" name="Oval 1064"/>
            <p:cNvSpPr/>
            <p:nvPr/>
          </p:nvSpPr>
          <p:spPr>
            <a:xfrm>
              <a:off x="5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66" name="Oval 1065"/>
            <p:cNvSpPr/>
            <p:nvPr/>
          </p:nvSpPr>
          <p:spPr>
            <a:xfrm>
              <a:off x="670044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67" name="Oval 1066"/>
            <p:cNvSpPr/>
            <p:nvPr/>
          </p:nvSpPr>
          <p:spPr>
            <a:xfrm>
              <a:off x="1341119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68" name="Oval 1067"/>
            <p:cNvSpPr/>
            <p:nvPr/>
          </p:nvSpPr>
          <p:spPr>
            <a:xfrm>
              <a:off x="201143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69" name="Oval 1068"/>
            <p:cNvSpPr/>
            <p:nvPr/>
          </p:nvSpPr>
          <p:spPr>
            <a:xfrm>
              <a:off x="335234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70" name="Oval 1069"/>
            <p:cNvSpPr/>
            <p:nvPr/>
          </p:nvSpPr>
          <p:spPr>
            <a:xfrm>
              <a:off x="4022826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71" name="Oval 1070"/>
            <p:cNvSpPr/>
            <p:nvPr/>
          </p:nvSpPr>
          <p:spPr>
            <a:xfrm>
              <a:off x="4693590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072" name="Oval 1071"/>
            <p:cNvSpPr/>
            <p:nvPr/>
          </p:nvSpPr>
          <p:spPr>
            <a:xfrm>
              <a:off x="5363917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073" name="Group 1072"/>
            <p:cNvGrpSpPr/>
            <p:nvPr/>
          </p:nvGrpSpPr>
          <p:grpSpPr>
            <a:xfrm>
              <a:off x="38412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103" name="Group 2102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107" name="Group 210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111" name="Straight Connector 211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2" name="Straight Connector 211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8" name="Group 210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109" name="Straight Connector 210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0" name="Straight Connector 210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04" name="Group 2103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105" name="Straight Connector 210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6" name="Straight Connector 210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4" name="Group 1073"/>
            <p:cNvGrpSpPr/>
            <p:nvPr/>
          </p:nvGrpSpPr>
          <p:grpSpPr>
            <a:xfrm>
              <a:off x="12285" y="1646495"/>
              <a:ext cx="4974581" cy="281123"/>
              <a:chOff x="12285" y="1646495"/>
              <a:chExt cx="4974581" cy="281123"/>
            </a:xfrm>
          </p:grpSpPr>
          <p:grpSp>
            <p:nvGrpSpPr>
              <p:cNvPr id="2032" name="Group 2031"/>
              <p:cNvGrpSpPr/>
              <p:nvPr/>
            </p:nvGrpSpPr>
            <p:grpSpPr>
              <a:xfrm>
                <a:off x="12285" y="1646495"/>
                <a:ext cx="281023" cy="281123"/>
                <a:chOff x="320812" y="1390602"/>
                <a:chExt cx="281023" cy="281123"/>
              </a:xfrm>
            </p:grpSpPr>
            <p:grpSp>
              <p:nvGrpSpPr>
                <p:cNvPr id="2093" name="Group 2092"/>
                <p:cNvGrpSpPr/>
                <p:nvPr/>
              </p:nvGrpSpPr>
              <p:grpSpPr>
                <a:xfrm>
                  <a:off x="320812" y="1390602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2097" name="Group 2096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2101" name="Straight Connector 2100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2" name="Straight Connector 2101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8" name="Group 2097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2099" name="Straight Connector 2098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0" name="Straight Connector 2099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94" name="Group 2093"/>
                <p:cNvGrpSpPr/>
                <p:nvPr/>
              </p:nvGrpSpPr>
              <p:grpSpPr>
                <a:xfrm>
                  <a:off x="335419" y="1398074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2095" name="Straight Connector 2094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6" name="Straight Connector 2095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3" name="Group 2032"/>
              <p:cNvGrpSpPr/>
              <p:nvPr/>
            </p:nvGrpSpPr>
            <p:grpSpPr>
              <a:xfrm>
                <a:off x="677405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87" name="Group 208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91" name="Straight Connector 209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2" name="Straight Connector 209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8" name="Group 208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89" name="Straight Connector 208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0" name="Straight Connector 208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4" name="Group 2033"/>
              <p:cNvGrpSpPr/>
              <p:nvPr/>
            </p:nvGrpSpPr>
            <p:grpSpPr>
              <a:xfrm>
                <a:off x="808518" y="1653967"/>
                <a:ext cx="35351" cy="35345"/>
                <a:chOff x="1406063" y="380322"/>
                <a:chExt cx="219294" cy="219251"/>
              </a:xfrm>
            </p:grpSpPr>
            <p:cxnSp>
              <p:nvCxnSpPr>
                <p:cNvPr id="2085" name="Straight Connector 208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6" name="Straight Connector 2085"/>
                <p:cNvCxnSpPr/>
                <p:nvPr/>
              </p:nvCxnSpPr>
              <p:spPr>
                <a:xfrm flipH="1">
                  <a:off x="1406063" y="380322"/>
                  <a:ext cx="219071" cy="21907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5" name="Group 2034"/>
              <p:cNvGrpSpPr/>
              <p:nvPr/>
            </p:nvGrpSpPr>
            <p:grpSpPr>
              <a:xfrm>
                <a:off x="134109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79" name="Group 2078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83" name="Straight Connector 2082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4" name="Straight Connector 2083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0" name="Group 2079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81" name="Straight Connector 2080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2" name="Straight Connector 2081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6" name="Group 2035"/>
              <p:cNvGrpSpPr/>
              <p:nvPr/>
            </p:nvGrpSpPr>
            <p:grpSpPr>
              <a:xfrm>
                <a:off x="1572612" y="1653967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77" name="Straight Connector 2076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8" name="Straight Connector 2077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7" name="Group 2036"/>
              <p:cNvGrpSpPr/>
              <p:nvPr/>
            </p:nvGrpSpPr>
            <p:grpSpPr>
              <a:xfrm>
                <a:off x="2011408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71" name="Group 2070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75" name="Straight Connector 2074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6" name="Straight Connector 2075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2" name="Group 2071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73" name="Straight Connector 2072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4" name="Straight Connector 2073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8" name="Group 2037"/>
              <p:cNvGrpSpPr/>
              <p:nvPr/>
            </p:nvGrpSpPr>
            <p:grpSpPr>
              <a:xfrm>
                <a:off x="2026015" y="1759882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69" name="Straight Connector 2068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0" name="Straight Connector 2069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9" name="Group 2038"/>
              <p:cNvGrpSpPr/>
              <p:nvPr/>
            </p:nvGrpSpPr>
            <p:grpSpPr>
              <a:xfrm>
                <a:off x="3364599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63" name="Group 2062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67" name="Straight Connector 2066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8" name="Straight Connector 2067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64" name="Group 2063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65" name="Straight Connector 2064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6" name="Straight Connector 2065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40" name="Group 2039"/>
              <p:cNvGrpSpPr/>
              <p:nvPr/>
            </p:nvGrpSpPr>
            <p:grpSpPr>
              <a:xfrm>
                <a:off x="3610289" y="1759854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61" name="Straight Connector 2060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2" name="Straight Connector 2061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1" name="Group 2040"/>
              <p:cNvGrpSpPr/>
              <p:nvPr/>
            </p:nvGrpSpPr>
            <p:grpSpPr>
              <a:xfrm>
                <a:off x="4053047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55" name="Group 2054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59" name="Straight Connector 2058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0" name="Straight Connector 2059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6" name="Group 2055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57" name="Straight Connector 2056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8" name="Straight Connector 2057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42" name="Group 2041"/>
              <p:cNvGrpSpPr/>
              <p:nvPr/>
            </p:nvGrpSpPr>
            <p:grpSpPr>
              <a:xfrm>
                <a:off x="4067654" y="1874618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53" name="Straight Connector 2052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4" name="Straight Connector 2053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3" name="Group 2042"/>
              <p:cNvGrpSpPr/>
              <p:nvPr/>
            </p:nvGrpSpPr>
            <p:grpSpPr>
              <a:xfrm>
                <a:off x="4705843" y="1646495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47" name="Group 2046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51" name="Straight Connector 2050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2" name="Straight Connector 2051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8" name="Group 2047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49" name="Straight Connector 2048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0" name="Straight Connector 2049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44" name="Group 2043"/>
              <p:cNvGrpSpPr/>
              <p:nvPr/>
            </p:nvGrpSpPr>
            <p:grpSpPr>
              <a:xfrm>
                <a:off x="4829895" y="1874590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45" name="Straight Connector 2044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6" name="Straight Connector 2045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5" name="Group 1074"/>
            <p:cNvGrpSpPr/>
            <p:nvPr/>
          </p:nvGrpSpPr>
          <p:grpSpPr>
            <a:xfrm>
              <a:off x="5376170" y="1646495"/>
              <a:ext cx="281023" cy="281123"/>
              <a:chOff x="3321173" y="362309"/>
              <a:chExt cx="1172845" cy="1173193"/>
            </a:xfrm>
          </p:grpSpPr>
          <p:grpSp>
            <p:nvGrpSpPr>
              <p:cNvPr id="2026" name="Group 2025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2030" name="Straight Connector 2029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1" name="Straight Connector 2030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7" name="Group 2026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2028" name="Straight Connector 2027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9" name="Straight Connector 2028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6" name="Group 1075"/>
            <p:cNvGrpSpPr/>
            <p:nvPr/>
          </p:nvGrpSpPr>
          <p:grpSpPr>
            <a:xfrm>
              <a:off x="5614784" y="1867500"/>
              <a:ext cx="35349" cy="35345"/>
              <a:chOff x="1406073" y="380322"/>
              <a:chExt cx="219284" cy="219251"/>
            </a:xfrm>
          </p:grpSpPr>
          <p:cxnSp>
            <p:nvCxnSpPr>
              <p:cNvPr id="2024" name="Straight Connector 2023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7" name="Straight Connector 1076"/>
            <p:cNvCxnSpPr/>
            <p:nvPr/>
          </p:nvCxnSpPr>
          <p:spPr>
            <a:xfrm>
              <a:off x="2828792" y="702740"/>
              <a:ext cx="1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/>
            <p:cNvCxnSpPr/>
            <p:nvPr/>
          </p:nvCxnSpPr>
          <p:spPr>
            <a:xfrm flipH="1">
              <a:off x="2158020" y="702740"/>
              <a:ext cx="67063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/>
            <p:cNvCxnSpPr/>
            <p:nvPr/>
          </p:nvCxnSpPr>
          <p:spPr>
            <a:xfrm flipH="1">
              <a:off x="1487728" y="702740"/>
              <a:ext cx="134098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/>
            <p:cNvCxnSpPr/>
            <p:nvPr/>
          </p:nvCxnSpPr>
          <p:spPr>
            <a:xfrm flipH="1">
              <a:off x="816671" y="702740"/>
              <a:ext cx="2012044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/>
            <p:cNvCxnSpPr/>
            <p:nvPr/>
          </p:nvCxnSpPr>
          <p:spPr>
            <a:xfrm flipH="1">
              <a:off x="146650" y="702740"/>
              <a:ext cx="268206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>
              <a:off x="2828715" y="702740"/>
              <a:ext cx="670185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/>
            <p:cNvCxnSpPr/>
            <p:nvPr/>
          </p:nvCxnSpPr>
          <p:spPr>
            <a:xfrm>
              <a:off x="2828715" y="702740"/>
              <a:ext cx="1340647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/>
            <p:cNvCxnSpPr/>
            <p:nvPr/>
          </p:nvCxnSpPr>
          <p:spPr>
            <a:xfrm>
              <a:off x="2828715" y="702740"/>
              <a:ext cx="2011392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/>
            <p:cNvCxnSpPr/>
            <p:nvPr/>
          </p:nvCxnSpPr>
          <p:spPr>
            <a:xfrm>
              <a:off x="2828715" y="702740"/>
              <a:ext cx="2681701" cy="50321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/>
            <p:cNvCxnSpPr/>
            <p:nvPr/>
          </p:nvCxnSpPr>
          <p:spPr>
            <a:xfrm flipH="1">
              <a:off x="2542198" y="1499251"/>
              <a:ext cx="286609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/>
            <p:cNvCxnSpPr/>
            <p:nvPr/>
          </p:nvCxnSpPr>
          <p:spPr>
            <a:xfrm flipH="1">
              <a:off x="1871887" y="1499096"/>
              <a:ext cx="956920" cy="72673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/>
            <p:cNvCxnSpPr/>
            <p:nvPr/>
          </p:nvCxnSpPr>
          <p:spPr>
            <a:xfrm flipH="1">
              <a:off x="1200812" y="1499251"/>
              <a:ext cx="1627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/>
            <p:cNvCxnSpPr/>
            <p:nvPr/>
          </p:nvCxnSpPr>
          <p:spPr>
            <a:xfrm flipH="1">
              <a:off x="530773" y="1499251"/>
              <a:ext cx="229803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/>
            <p:cNvCxnSpPr/>
            <p:nvPr/>
          </p:nvCxnSpPr>
          <p:spPr>
            <a:xfrm>
              <a:off x="2828807" y="1499251"/>
              <a:ext cx="98490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/>
            <p:cNvCxnSpPr/>
            <p:nvPr/>
          </p:nvCxnSpPr>
          <p:spPr>
            <a:xfrm>
              <a:off x="2828807" y="1499251"/>
              <a:ext cx="1655668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/>
            <p:cNvCxnSpPr/>
            <p:nvPr/>
          </p:nvCxnSpPr>
          <p:spPr>
            <a:xfrm>
              <a:off x="2828807" y="1499251"/>
              <a:ext cx="2325995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/>
            <p:cNvCxnSpPr/>
            <p:nvPr/>
          </p:nvCxnSpPr>
          <p:spPr>
            <a:xfrm>
              <a:off x="2828807" y="1499251"/>
              <a:ext cx="314424" cy="72681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4" name="Group 1093"/>
            <p:cNvGrpSpPr/>
            <p:nvPr/>
          </p:nvGrpSpPr>
          <p:grpSpPr>
            <a:xfrm>
              <a:off x="1053210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014" name="Group 2013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18" name="Group 201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22" name="Straight Connector 202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3" name="Straight Connector 202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9" name="Group 201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20" name="Straight Connector 201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1" name="Straight Connector 202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5" name="Group 2014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16" name="Straight Connector 201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7" name="Straight Connector 201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5" name="Group 1094"/>
            <p:cNvGrpSpPr/>
            <p:nvPr/>
          </p:nvGrpSpPr>
          <p:grpSpPr>
            <a:xfrm>
              <a:off x="172011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2004" name="Group 2003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2008" name="Group 200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12" name="Straight Connector 201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Straight Connector 201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9" name="Group 200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10" name="Straight Connector 200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1" name="Straight Connector 201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05" name="Group 2004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2006" name="Straight Connector 200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7" name="Straight Connector 200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6" name="Group 1095"/>
            <p:cNvGrpSpPr/>
            <p:nvPr/>
          </p:nvGrpSpPr>
          <p:grpSpPr>
            <a:xfrm>
              <a:off x="3008853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994" name="Group 1993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998" name="Group 199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2002" name="Straight Connector 200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3" name="Straight Connector 200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9" name="Group 199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2000" name="Straight Connector 199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1" name="Straight Connector 200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95" name="Group 1994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996" name="Straight Connector 199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7" name="Straight Connector 199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7" name="Group 1096"/>
            <p:cNvGrpSpPr/>
            <p:nvPr/>
          </p:nvGrpSpPr>
          <p:grpSpPr>
            <a:xfrm>
              <a:off x="3704011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984" name="Group 1983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988" name="Group 198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992" name="Straight Connector 199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3" name="Straight Connector 199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9" name="Group 198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990" name="Straight Connector 198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1" name="Straight Connector 199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85" name="Group 1984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986" name="Straight Connector 198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7" name="Straight Connector 198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8" name="Group 1097"/>
            <p:cNvGrpSpPr/>
            <p:nvPr/>
          </p:nvGrpSpPr>
          <p:grpSpPr>
            <a:xfrm>
              <a:off x="4378494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974" name="Group 1973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978" name="Group 197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982" name="Straight Connector 198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3" name="Straight Connector 198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9" name="Group 197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980" name="Straight Connector 197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Straight Connector 198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75" name="Group 1974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976" name="Straight Connector 197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7" name="Straight Connector 197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99" name="Group 1098"/>
            <p:cNvGrpSpPr/>
            <p:nvPr/>
          </p:nvGrpSpPr>
          <p:grpSpPr>
            <a:xfrm>
              <a:off x="5080347" y="2625505"/>
              <a:ext cx="281023" cy="281123"/>
              <a:chOff x="2378162" y="1096798"/>
              <a:chExt cx="281023" cy="281123"/>
            </a:xfrm>
          </p:grpSpPr>
          <p:grpSp>
            <p:nvGrpSpPr>
              <p:cNvPr id="1964" name="Group 1963"/>
              <p:cNvGrpSpPr/>
              <p:nvPr/>
            </p:nvGrpSpPr>
            <p:grpSpPr>
              <a:xfrm>
                <a:off x="2378162" y="1096798"/>
                <a:ext cx="281023" cy="281123"/>
                <a:chOff x="3321173" y="362309"/>
                <a:chExt cx="1172845" cy="1173193"/>
              </a:xfrm>
            </p:grpSpPr>
            <p:grpSp>
              <p:nvGrpSpPr>
                <p:cNvPr id="1968" name="Group 1967"/>
                <p:cNvGrpSpPr/>
                <p:nvPr/>
              </p:nvGrpSpPr>
              <p:grpSpPr>
                <a:xfrm>
                  <a:off x="3689492" y="362309"/>
                  <a:ext cx="465827" cy="1173193"/>
                  <a:chOff x="3515983" y="362309"/>
                  <a:chExt cx="465827" cy="1173193"/>
                </a:xfrm>
              </p:grpSpPr>
              <p:cxnSp>
                <p:nvCxnSpPr>
                  <p:cNvPr id="1972" name="Straight Connector 1971"/>
                  <p:cNvCxnSpPr/>
                  <p:nvPr/>
                </p:nvCxnSpPr>
                <p:spPr>
                  <a:xfrm>
                    <a:off x="3515983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3" name="Straight Connector 1972"/>
                  <p:cNvCxnSpPr/>
                  <p:nvPr/>
                </p:nvCxnSpPr>
                <p:spPr>
                  <a:xfrm>
                    <a:off x="3981810" y="362309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/>
                <p:cNvGrpSpPr/>
                <p:nvPr/>
              </p:nvGrpSpPr>
              <p:grpSpPr>
                <a:xfrm rot="5400000">
                  <a:off x="3674682" y="352531"/>
                  <a:ext cx="465827" cy="1172845"/>
                  <a:chOff x="0" y="0"/>
                  <a:chExt cx="465827" cy="1173193"/>
                </a:xfrm>
              </p:grpSpPr>
              <p:cxnSp>
                <p:nvCxnSpPr>
                  <p:cNvPr id="1970" name="Straight Connector 1969"/>
                  <p:cNvCxnSpPr/>
                  <p:nvPr/>
                </p:nvCxnSpPr>
                <p:spPr>
                  <a:xfrm>
                    <a:off x="0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1" name="Straight Connector 1970"/>
                  <p:cNvCxnSpPr/>
                  <p:nvPr/>
                </p:nvCxnSpPr>
                <p:spPr>
                  <a:xfrm>
                    <a:off x="465827" y="0"/>
                    <a:ext cx="0" cy="117319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65" name="Group 1964"/>
              <p:cNvGrpSpPr/>
              <p:nvPr/>
            </p:nvGrpSpPr>
            <p:grpSpPr>
              <a:xfrm>
                <a:off x="2502215" y="1213716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966" name="Straight Connector 196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7" name="Straight Connector 196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0" name="Oval 1099"/>
            <p:cNvSpPr/>
            <p:nvPr/>
          </p:nvSpPr>
          <p:spPr>
            <a:xfrm>
              <a:off x="384124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1" name="Oval 1100"/>
            <p:cNvSpPr/>
            <p:nvPr/>
          </p:nvSpPr>
          <p:spPr>
            <a:xfrm>
              <a:off x="105416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2" name="Oval 1101"/>
            <p:cNvSpPr/>
            <p:nvPr/>
          </p:nvSpPr>
          <p:spPr>
            <a:xfrm>
              <a:off x="1725238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3" name="Oval 1102"/>
            <p:cNvSpPr/>
            <p:nvPr/>
          </p:nvSpPr>
          <p:spPr>
            <a:xfrm>
              <a:off x="299658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4" name="Oval 1103"/>
            <p:cNvSpPr/>
            <p:nvPr/>
          </p:nvSpPr>
          <p:spPr>
            <a:xfrm>
              <a:off x="3667062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5" name="Oval 1104"/>
            <p:cNvSpPr/>
            <p:nvPr/>
          </p:nvSpPr>
          <p:spPr>
            <a:xfrm>
              <a:off x="4337826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6" name="Oval 1105"/>
            <p:cNvSpPr/>
            <p:nvPr/>
          </p:nvSpPr>
          <p:spPr>
            <a:xfrm>
              <a:off x="5008153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7" name="Oval 1106"/>
            <p:cNvSpPr/>
            <p:nvPr/>
          </p:nvSpPr>
          <p:spPr>
            <a:xfrm>
              <a:off x="385372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8" name="Oval 1107"/>
            <p:cNvSpPr/>
            <p:nvPr/>
          </p:nvSpPr>
          <p:spPr>
            <a:xfrm>
              <a:off x="116346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09" name="Oval 1108"/>
            <p:cNvSpPr/>
            <p:nvPr/>
          </p:nvSpPr>
          <p:spPr>
            <a:xfrm>
              <a:off x="1940057" y="2625564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110" name="Group 1109"/>
            <p:cNvGrpSpPr/>
            <p:nvPr/>
          </p:nvGrpSpPr>
          <p:grpSpPr>
            <a:xfrm>
              <a:off x="2085170" y="2097966"/>
              <a:ext cx="281023" cy="281123"/>
              <a:chOff x="2384414" y="2625505"/>
              <a:chExt cx="281023" cy="281123"/>
            </a:xfrm>
          </p:grpSpPr>
          <p:grpSp>
            <p:nvGrpSpPr>
              <p:cNvPr id="1952" name="Group 1951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954" name="Group 1953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958" name="Group 1957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962" name="Straight Connector 1961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3" name="Straight Connector 1962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59" name="Group 1958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960" name="Straight Connector 1959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1" name="Straight Connector 1960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55" name="Group 1954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956" name="Straight Connector 1955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7" name="Straight Connector 1956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53" name="Oval 1952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111" name="Oval 1110"/>
            <p:cNvSpPr/>
            <p:nvPr/>
          </p:nvSpPr>
          <p:spPr>
            <a:xfrm>
              <a:off x="3228807" y="2730482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2" name="Oval 1111"/>
            <p:cNvSpPr/>
            <p:nvPr/>
          </p:nvSpPr>
          <p:spPr>
            <a:xfrm>
              <a:off x="3704028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3" name="Oval 1112"/>
            <p:cNvSpPr/>
            <p:nvPr/>
          </p:nvSpPr>
          <p:spPr>
            <a:xfrm>
              <a:off x="4491053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4" name="Oval 1113"/>
            <p:cNvSpPr/>
            <p:nvPr/>
          </p:nvSpPr>
          <p:spPr>
            <a:xfrm>
              <a:off x="5304127" y="2845549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5" name="Oval 1114"/>
            <p:cNvSpPr/>
            <p:nvPr/>
          </p:nvSpPr>
          <p:spPr>
            <a:xfrm>
              <a:off x="2682158" y="1205953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6" name="Oval 1115"/>
            <p:cNvSpPr/>
            <p:nvPr/>
          </p:nvSpPr>
          <p:spPr>
            <a:xfrm>
              <a:off x="384124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7" name="Oval 1116"/>
            <p:cNvSpPr/>
            <p:nvPr/>
          </p:nvSpPr>
          <p:spPr>
            <a:xfrm>
              <a:off x="1054163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8" name="Oval 1117"/>
            <p:cNvSpPr/>
            <p:nvPr/>
          </p:nvSpPr>
          <p:spPr>
            <a:xfrm>
              <a:off x="2395549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19" name="Oval 1118"/>
            <p:cNvSpPr/>
            <p:nvPr/>
          </p:nvSpPr>
          <p:spPr>
            <a:xfrm>
              <a:off x="2996582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20" name="Oval 1119"/>
            <p:cNvSpPr/>
            <p:nvPr/>
          </p:nvSpPr>
          <p:spPr>
            <a:xfrm>
              <a:off x="3667062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21" name="Oval 1120"/>
            <p:cNvSpPr/>
            <p:nvPr/>
          </p:nvSpPr>
          <p:spPr>
            <a:xfrm>
              <a:off x="4337826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122" name="Group 1121"/>
            <p:cNvGrpSpPr/>
            <p:nvPr/>
          </p:nvGrpSpPr>
          <p:grpSpPr>
            <a:xfrm>
              <a:off x="2407820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940" name="Group 1939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942" name="Group 1941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946" name="Group 1945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950" name="Straight Connector 1949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1" name="Straight Connector 1950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47" name="Group 1946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948" name="Straight Connector 1947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9" name="Straight Connector 1948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43" name="Group 1942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944" name="Straight Connector 1943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5" name="Straight Connector 1944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41" name="Oval 1940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123" name="Group 1122"/>
            <p:cNvGrpSpPr/>
            <p:nvPr/>
          </p:nvGrpSpPr>
          <p:grpSpPr>
            <a:xfrm>
              <a:off x="1054160" y="3654664"/>
              <a:ext cx="281023" cy="281123"/>
              <a:chOff x="3321173" y="362309"/>
              <a:chExt cx="1172845" cy="1173193"/>
            </a:xfrm>
          </p:grpSpPr>
          <p:grpSp>
            <p:nvGrpSpPr>
              <p:cNvPr id="1934" name="Group 1933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1938" name="Straight Connector 1937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9" name="Straight Connector 1938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5" name="Group 1934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1936" name="Straight Connector 1935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7" name="Straight Connector 1936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4" name="Group 1123"/>
            <p:cNvGrpSpPr/>
            <p:nvPr/>
          </p:nvGrpSpPr>
          <p:grpSpPr>
            <a:xfrm>
              <a:off x="1178213" y="3771582"/>
              <a:ext cx="35349" cy="35345"/>
              <a:chOff x="1406073" y="380322"/>
              <a:chExt cx="219284" cy="219251"/>
            </a:xfrm>
          </p:grpSpPr>
          <p:cxnSp>
            <p:nvCxnSpPr>
              <p:cNvPr id="1932" name="Straight Connector 1931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3" name="Straight Connector 1932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5" name="Oval 1124"/>
            <p:cNvSpPr/>
            <p:nvPr/>
          </p:nvSpPr>
          <p:spPr>
            <a:xfrm>
              <a:off x="1054177" y="3759641"/>
              <a:ext cx="61073" cy="6106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126" name="Group 1125"/>
            <p:cNvGrpSpPr/>
            <p:nvPr/>
          </p:nvGrpSpPr>
          <p:grpSpPr>
            <a:xfrm>
              <a:off x="389051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920" name="Group 1919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922" name="Group 1921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926" name="Group 1925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930" name="Straight Connector 1929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1" name="Straight Connector 1930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27" name="Group 1926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928" name="Straight Connector 1927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9" name="Straight Connector 1928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23" name="Group 1922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924" name="Straight Connector 1923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5" name="Straight Connector 1924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21" name="Oval 1920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127" name="Group 1126"/>
            <p:cNvGrpSpPr/>
            <p:nvPr/>
          </p:nvGrpSpPr>
          <p:grpSpPr>
            <a:xfrm>
              <a:off x="2996576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908" name="Group 1907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910" name="Group 1909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914" name="Group 1913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918" name="Straight Connector 1917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9" name="Straight Connector 1918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15" name="Group 1914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916" name="Straight Connector 1915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7" name="Straight Connector 1916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911" name="Group 1910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912" name="Straight Connector 1911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3" name="Straight Connector 1912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09" name="Oval 1908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128" name="Group 1127"/>
            <p:cNvGrpSpPr/>
            <p:nvPr/>
          </p:nvGrpSpPr>
          <p:grpSpPr>
            <a:xfrm>
              <a:off x="3679333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896" name="Group 1895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898" name="Group 1897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902" name="Group 1901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906" name="Straight Connector 1905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7" name="Straight Connector 1906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03" name="Group 1902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904" name="Straight Connector 1903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5" name="Straight Connector 1904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99" name="Group 1898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900" name="Straight Connector 1899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1" name="Straight Connector 1900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97" name="Oval 1896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129" name="Group 1128"/>
            <p:cNvGrpSpPr/>
            <p:nvPr/>
          </p:nvGrpSpPr>
          <p:grpSpPr>
            <a:xfrm>
              <a:off x="4354136" y="3654664"/>
              <a:ext cx="281023" cy="281123"/>
              <a:chOff x="2384414" y="2625505"/>
              <a:chExt cx="281023" cy="281123"/>
            </a:xfrm>
          </p:grpSpPr>
          <p:grpSp>
            <p:nvGrpSpPr>
              <p:cNvPr id="1884" name="Group 1883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886" name="Group 1885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890" name="Group 1889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894" name="Straight Connector 1893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5" name="Straight Connector 1894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91" name="Group 1890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892" name="Straight Connector 1891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3" name="Straight Connector 1892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87" name="Group 1886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888" name="Straight Connector 1887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9" name="Straight Connector 1888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85" name="Oval 1884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cxnSp>
          <p:nvCxnSpPr>
            <p:cNvPr id="1130" name="Straight Connector 1129"/>
            <p:cNvCxnSpPr/>
            <p:nvPr/>
          </p:nvCxnSpPr>
          <p:spPr>
            <a:xfrm>
              <a:off x="2542198" y="2519362"/>
              <a:ext cx="0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/>
            <p:cNvCxnSpPr/>
            <p:nvPr/>
          </p:nvCxnSpPr>
          <p:spPr>
            <a:xfrm flipH="1">
              <a:off x="1871887" y="2519362"/>
              <a:ext cx="670311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/>
            <p:cNvCxnSpPr/>
            <p:nvPr/>
          </p:nvCxnSpPr>
          <p:spPr>
            <a:xfrm flipH="1">
              <a:off x="1200812" y="2519362"/>
              <a:ext cx="1341386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/>
            <p:cNvCxnSpPr/>
            <p:nvPr/>
          </p:nvCxnSpPr>
          <p:spPr>
            <a:xfrm flipH="1">
              <a:off x="530773" y="2519362"/>
              <a:ext cx="2011425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/>
            <p:cNvCxnSpPr/>
            <p:nvPr/>
          </p:nvCxnSpPr>
          <p:spPr>
            <a:xfrm>
              <a:off x="2542198" y="2519362"/>
              <a:ext cx="601033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/>
            <p:cNvCxnSpPr/>
            <p:nvPr/>
          </p:nvCxnSpPr>
          <p:spPr>
            <a:xfrm>
              <a:off x="2542198" y="2519362"/>
              <a:ext cx="1271513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2542198" y="2519362"/>
              <a:ext cx="1942277" cy="6763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" name="Oval 1136"/>
            <p:cNvSpPr/>
            <p:nvPr/>
          </p:nvSpPr>
          <p:spPr>
            <a:xfrm>
              <a:off x="2395549" y="222606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138" name="Group 1137"/>
            <p:cNvGrpSpPr/>
            <p:nvPr/>
          </p:nvGrpSpPr>
          <p:grpSpPr>
            <a:xfrm>
              <a:off x="416266" y="3666412"/>
              <a:ext cx="35349" cy="35345"/>
              <a:chOff x="1406073" y="380322"/>
              <a:chExt cx="219284" cy="219251"/>
            </a:xfrm>
          </p:grpSpPr>
          <p:cxnSp>
            <p:nvCxnSpPr>
              <p:cNvPr id="1882" name="Straight Connector 1881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Straight Connector 1882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9" name="Group 1138"/>
            <p:cNvGrpSpPr/>
            <p:nvPr/>
          </p:nvGrpSpPr>
          <p:grpSpPr>
            <a:xfrm>
              <a:off x="1180592" y="3665834"/>
              <a:ext cx="35349" cy="35345"/>
              <a:chOff x="1406073" y="380322"/>
              <a:chExt cx="219284" cy="219251"/>
            </a:xfrm>
          </p:grpSpPr>
          <p:cxnSp>
            <p:nvCxnSpPr>
              <p:cNvPr id="1880" name="Straight Connector 1879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1" name="Straight Connector 1880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0" name="Group 1139"/>
            <p:cNvGrpSpPr/>
            <p:nvPr/>
          </p:nvGrpSpPr>
          <p:grpSpPr>
            <a:xfrm>
              <a:off x="1393529" y="3187901"/>
              <a:ext cx="281023" cy="281123"/>
              <a:chOff x="1720100" y="3654664"/>
              <a:chExt cx="281023" cy="281123"/>
            </a:xfrm>
          </p:grpSpPr>
          <p:grpSp>
            <p:nvGrpSpPr>
              <p:cNvPr id="1864" name="Group 1863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868" name="Group 1867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870" name="Group 1869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874" name="Group 1873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878" name="Straight Connector 1877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9" name="Straight Connector 1878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75" name="Group 1874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876" name="Straight Connector 1875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77" name="Straight Connector 1876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71" name="Group 1870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872" name="Straight Connector 1871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3" name="Straight Connector 1872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69" name="Oval 1868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865" name="Group 1864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866" name="Straight Connector 186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7" name="Straight Connector 186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1" name="Group 1140"/>
            <p:cNvGrpSpPr/>
            <p:nvPr/>
          </p:nvGrpSpPr>
          <p:grpSpPr>
            <a:xfrm>
              <a:off x="2633105" y="3774341"/>
              <a:ext cx="35349" cy="35345"/>
              <a:chOff x="1406073" y="380322"/>
              <a:chExt cx="219284" cy="219251"/>
            </a:xfrm>
          </p:grpSpPr>
          <p:cxnSp>
            <p:nvCxnSpPr>
              <p:cNvPr id="1862" name="Straight Connector 1861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3" name="Straight Connector 1862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2" name="Group 1141"/>
            <p:cNvGrpSpPr/>
            <p:nvPr/>
          </p:nvGrpSpPr>
          <p:grpSpPr>
            <a:xfrm>
              <a:off x="3012387" y="3883022"/>
              <a:ext cx="35349" cy="35345"/>
              <a:chOff x="1406073" y="380322"/>
              <a:chExt cx="219284" cy="219251"/>
            </a:xfrm>
          </p:grpSpPr>
          <p:cxnSp>
            <p:nvCxnSpPr>
              <p:cNvPr id="1860" name="Straight Connector 1859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1" name="Straight Connector 1860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3" name="Group 1142"/>
            <p:cNvGrpSpPr/>
            <p:nvPr/>
          </p:nvGrpSpPr>
          <p:grpSpPr>
            <a:xfrm>
              <a:off x="3803391" y="3883022"/>
              <a:ext cx="35349" cy="35345"/>
              <a:chOff x="1406073" y="380322"/>
              <a:chExt cx="219284" cy="219251"/>
            </a:xfrm>
          </p:grpSpPr>
          <p:cxnSp>
            <p:nvCxnSpPr>
              <p:cNvPr id="1858" name="Straight Connector 185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9" name="Straight Connector 185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4" name="Group 1143"/>
            <p:cNvGrpSpPr/>
            <p:nvPr/>
          </p:nvGrpSpPr>
          <p:grpSpPr>
            <a:xfrm>
              <a:off x="4578366" y="3883022"/>
              <a:ext cx="35349" cy="35345"/>
              <a:chOff x="1406073" y="380322"/>
              <a:chExt cx="219284" cy="219251"/>
            </a:xfrm>
          </p:grpSpPr>
          <p:cxnSp>
            <p:nvCxnSpPr>
              <p:cNvPr id="1856" name="Straight Connector 1855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7" name="Straight Connector 1856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5" name="Oval 1144"/>
            <p:cNvSpPr/>
            <p:nvPr/>
          </p:nvSpPr>
          <p:spPr>
            <a:xfrm>
              <a:off x="384124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46" name="Oval 1145"/>
            <p:cNvSpPr/>
            <p:nvPr/>
          </p:nvSpPr>
          <p:spPr>
            <a:xfrm>
              <a:off x="900007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47" name="Oval 1146"/>
            <p:cNvSpPr/>
            <p:nvPr/>
          </p:nvSpPr>
          <p:spPr>
            <a:xfrm>
              <a:off x="1416126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48" name="Oval 1147"/>
            <p:cNvSpPr/>
            <p:nvPr/>
          </p:nvSpPr>
          <p:spPr>
            <a:xfrm>
              <a:off x="1932366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49" name="Oval 1148"/>
            <p:cNvSpPr/>
            <p:nvPr/>
          </p:nvSpPr>
          <p:spPr>
            <a:xfrm>
              <a:off x="2448551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50" name="Oval 1149"/>
            <p:cNvSpPr/>
            <p:nvPr/>
          </p:nvSpPr>
          <p:spPr>
            <a:xfrm>
              <a:off x="2964539" y="4195541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1151" name="Straight Connector 1150"/>
            <p:cNvCxnSpPr/>
            <p:nvPr/>
          </p:nvCxnSpPr>
          <p:spPr>
            <a:xfrm flipH="1">
              <a:off x="1562775" y="3489028"/>
              <a:ext cx="309112" cy="706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/>
            <p:cNvCxnSpPr>
              <a:stCxn id="1157" idx="4"/>
              <a:endCxn id="1148" idx="0"/>
            </p:cNvCxnSpPr>
            <p:nvPr/>
          </p:nvCxnSpPr>
          <p:spPr>
            <a:xfrm>
              <a:off x="1871887" y="3488965"/>
              <a:ext cx="207128" cy="7065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/>
            <p:cNvCxnSpPr/>
            <p:nvPr/>
          </p:nvCxnSpPr>
          <p:spPr>
            <a:xfrm flipH="1">
              <a:off x="1046656" y="3488909"/>
              <a:ext cx="825231" cy="70648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/>
            <p:cNvCxnSpPr/>
            <p:nvPr/>
          </p:nvCxnSpPr>
          <p:spPr>
            <a:xfrm flipH="1">
              <a:off x="530773" y="3488909"/>
              <a:ext cx="1341114" cy="70648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/>
            <p:cNvCxnSpPr/>
            <p:nvPr/>
          </p:nvCxnSpPr>
          <p:spPr>
            <a:xfrm>
              <a:off x="1871887" y="3488909"/>
              <a:ext cx="680954" cy="70634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/>
            <p:cNvCxnSpPr/>
            <p:nvPr/>
          </p:nvCxnSpPr>
          <p:spPr>
            <a:xfrm>
              <a:off x="1871887" y="3488909"/>
              <a:ext cx="1239301" cy="70648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7" name="Oval 1156"/>
            <p:cNvSpPr/>
            <p:nvPr/>
          </p:nvSpPr>
          <p:spPr>
            <a:xfrm>
              <a:off x="1725238" y="3195730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158" name="Group 1157"/>
            <p:cNvGrpSpPr/>
            <p:nvPr/>
          </p:nvGrpSpPr>
          <p:grpSpPr>
            <a:xfrm>
              <a:off x="384116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840" name="Group 1839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844" name="Group 1843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846" name="Group 1845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850" name="Group 1849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854" name="Straight Connector 1853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5" name="Straight Connector 1854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51" name="Group 1850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852" name="Straight Connector 1851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3" name="Straight Connector 1852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47" name="Group 1846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848" name="Straight Connector 1847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9" name="Straight Connector 1848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45" name="Oval 1844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841" name="Group 1840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842" name="Straight Connector 1841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3" name="Straight Connector 1842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9" name="Group 1158"/>
            <p:cNvGrpSpPr/>
            <p:nvPr/>
          </p:nvGrpSpPr>
          <p:grpSpPr>
            <a:xfrm>
              <a:off x="877274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824" name="Group 1823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828" name="Group 1827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830" name="Group 1829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834" name="Group 1833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838" name="Straight Connector 1837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9" name="Straight Connector 1838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35" name="Group 1834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836" name="Straight Connector 1835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7" name="Straight Connector 1836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31" name="Group 1830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832" name="Straight Connector 1831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3" name="Straight Connector 1832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29" name="Oval 1828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825" name="Group 1824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826" name="Straight Connector 1825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7" name="Straight Connector 1826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0" name="Group 1159"/>
            <p:cNvGrpSpPr/>
            <p:nvPr/>
          </p:nvGrpSpPr>
          <p:grpSpPr>
            <a:xfrm>
              <a:off x="1924989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808" name="Group 1807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812" name="Group 1811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814" name="Group 1813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818" name="Group 1817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822" name="Straight Connector 1821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3" name="Straight Connector 1822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9" name="Group 1818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820" name="Straight Connector 1819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1" name="Straight Connector 1820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815" name="Group 1814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816" name="Straight Connector 1815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7" name="Straight Connector 1816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13" name="Oval 1812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809" name="Group 1808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810" name="Straight Connector 1809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1" name="Straight Connector 1810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1" name="Group 1160"/>
            <p:cNvGrpSpPr/>
            <p:nvPr/>
          </p:nvGrpSpPr>
          <p:grpSpPr>
            <a:xfrm>
              <a:off x="2452751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792" name="Group 1791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796" name="Group 1795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798" name="Group 1797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802" name="Group 1801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806" name="Straight Connector 1805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7" name="Straight Connector 1806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03" name="Group 1802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804" name="Straight Connector 1803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5" name="Straight Connector 1804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799" name="Group 1798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800" name="Straight Connector 1799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1" name="Straight Connector 1800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97" name="Oval 1796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793" name="Group 1792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794" name="Straight Connector 1793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5" name="Straight Connector 1794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2" name="Group 1161"/>
            <p:cNvGrpSpPr/>
            <p:nvPr/>
          </p:nvGrpSpPr>
          <p:grpSpPr>
            <a:xfrm>
              <a:off x="2952206" y="4614136"/>
              <a:ext cx="281023" cy="281123"/>
              <a:chOff x="1720100" y="3654664"/>
              <a:chExt cx="281023" cy="281123"/>
            </a:xfrm>
          </p:grpSpPr>
          <p:grpSp>
            <p:nvGrpSpPr>
              <p:cNvPr id="1776" name="Group 1775"/>
              <p:cNvGrpSpPr/>
              <p:nvPr/>
            </p:nvGrpSpPr>
            <p:grpSpPr>
              <a:xfrm>
                <a:off x="1720100" y="3654664"/>
                <a:ext cx="281023" cy="281123"/>
                <a:chOff x="2384414" y="2625505"/>
                <a:chExt cx="281023" cy="281123"/>
              </a:xfrm>
            </p:grpSpPr>
            <p:grpSp>
              <p:nvGrpSpPr>
                <p:cNvPr id="1780" name="Group 1779"/>
                <p:cNvGrpSpPr/>
                <p:nvPr/>
              </p:nvGrpSpPr>
              <p:grpSpPr>
                <a:xfrm>
                  <a:off x="2384414" y="2625505"/>
                  <a:ext cx="281023" cy="281123"/>
                  <a:chOff x="2378162" y="1096798"/>
                  <a:chExt cx="281023" cy="281123"/>
                </a:xfrm>
              </p:grpSpPr>
              <p:grpSp>
                <p:nvGrpSpPr>
                  <p:cNvPr id="1782" name="Group 1781"/>
                  <p:cNvGrpSpPr/>
                  <p:nvPr/>
                </p:nvGrpSpPr>
                <p:grpSpPr>
                  <a:xfrm>
                    <a:off x="2378162" y="1096798"/>
                    <a:ext cx="281023" cy="281123"/>
                    <a:chOff x="3321173" y="362309"/>
                    <a:chExt cx="1172845" cy="1173193"/>
                  </a:xfrm>
                </p:grpSpPr>
                <p:grpSp>
                  <p:nvGrpSpPr>
                    <p:cNvPr id="1786" name="Group 1785"/>
                    <p:cNvGrpSpPr/>
                    <p:nvPr/>
                  </p:nvGrpSpPr>
                  <p:grpSpPr>
                    <a:xfrm>
                      <a:off x="3689492" y="362309"/>
                      <a:ext cx="465827" cy="1173193"/>
                      <a:chOff x="3515983" y="362309"/>
                      <a:chExt cx="465827" cy="1173193"/>
                    </a:xfrm>
                  </p:grpSpPr>
                  <p:cxnSp>
                    <p:nvCxnSpPr>
                      <p:cNvPr id="1790" name="Straight Connector 1789"/>
                      <p:cNvCxnSpPr/>
                      <p:nvPr/>
                    </p:nvCxnSpPr>
                    <p:spPr>
                      <a:xfrm>
                        <a:off x="3515983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91" name="Straight Connector 1790"/>
                      <p:cNvCxnSpPr/>
                      <p:nvPr/>
                    </p:nvCxnSpPr>
                    <p:spPr>
                      <a:xfrm>
                        <a:off x="3981810" y="362309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87" name="Group 1786"/>
                    <p:cNvGrpSpPr/>
                    <p:nvPr/>
                  </p:nvGrpSpPr>
                  <p:grpSpPr>
                    <a:xfrm rot="5400000">
                      <a:off x="3674682" y="352531"/>
                      <a:ext cx="465827" cy="1172845"/>
                      <a:chOff x="0" y="0"/>
                      <a:chExt cx="465827" cy="1173193"/>
                    </a:xfrm>
                  </p:grpSpPr>
                  <p:cxnSp>
                    <p:nvCxnSpPr>
                      <p:cNvPr id="1788" name="Straight Connector 1787"/>
                      <p:cNvCxnSpPr/>
                      <p:nvPr/>
                    </p:nvCxnSpPr>
                    <p:spPr>
                      <a:xfrm>
                        <a:off x="0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9" name="Straight Connector 1788"/>
                      <p:cNvCxnSpPr/>
                      <p:nvPr/>
                    </p:nvCxnSpPr>
                    <p:spPr>
                      <a:xfrm>
                        <a:off x="465827" y="0"/>
                        <a:ext cx="0" cy="1173193"/>
                      </a:xfrm>
                      <a:prstGeom prst="line">
                        <a:avLst/>
                      </a:prstGeom>
                      <a:ln w="19050">
                        <a:solidFill>
                          <a:schemeClr val="tx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783" name="Group 1782"/>
                  <p:cNvGrpSpPr/>
                  <p:nvPr/>
                </p:nvGrpSpPr>
                <p:grpSpPr>
                  <a:xfrm>
                    <a:off x="2502215" y="1213716"/>
                    <a:ext cx="35349" cy="35345"/>
                    <a:chOff x="1406073" y="380322"/>
                    <a:chExt cx="219284" cy="219251"/>
                  </a:xfrm>
                </p:grpSpPr>
                <p:cxnSp>
                  <p:nvCxnSpPr>
                    <p:cNvPr id="1784" name="Straight Connector 1783"/>
                    <p:cNvCxnSpPr/>
                    <p:nvPr/>
                  </p:nvCxnSpPr>
                  <p:spPr>
                    <a:xfrm>
                      <a:off x="1406106" y="380322"/>
                      <a:ext cx="219251" cy="21925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5" name="Straight Connector 1784"/>
                    <p:cNvCxnSpPr/>
                    <p:nvPr/>
                  </p:nvCxnSpPr>
                  <p:spPr>
                    <a:xfrm flipH="1">
                      <a:off x="1406073" y="380322"/>
                      <a:ext cx="219075" cy="2190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81" name="Oval 1780"/>
                <p:cNvSpPr/>
                <p:nvPr/>
              </p:nvSpPr>
              <p:spPr>
                <a:xfrm>
                  <a:off x="2384431" y="2730482"/>
                  <a:ext cx="61073" cy="61067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grpSp>
            <p:nvGrpSpPr>
              <p:cNvPr id="1777" name="Group 1776"/>
              <p:cNvGrpSpPr/>
              <p:nvPr/>
            </p:nvGrpSpPr>
            <p:grpSpPr>
              <a:xfrm>
                <a:off x="1946451" y="3658773"/>
                <a:ext cx="35349" cy="35345"/>
                <a:chOff x="1406073" y="380322"/>
                <a:chExt cx="219284" cy="219251"/>
              </a:xfrm>
            </p:grpSpPr>
            <p:cxnSp>
              <p:nvCxnSpPr>
                <p:cNvPr id="1778" name="Straight Connector 1777"/>
                <p:cNvCxnSpPr/>
                <p:nvPr/>
              </p:nvCxnSpPr>
              <p:spPr>
                <a:xfrm>
                  <a:off x="1406106" y="380322"/>
                  <a:ext cx="219251" cy="21925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9" name="Straight Connector 1778"/>
                <p:cNvCxnSpPr/>
                <p:nvPr/>
              </p:nvCxnSpPr>
              <p:spPr>
                <a:xfrm flipH="1">
                  <a:off x="1406073" y="380322"/>
                  <a:ext cx="219075" cy="21907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3" name="Oval 1162"/>
            <p:cNvSpPr/>
            <p:nvPr/>
          </p:nvSpPr>
          <p:spPr>
            <a:xfrm>
              <a:off x="384246" y="4604024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64" name="Oval 1163"/>
            <p:cNvSpPr/>
            <p:nvPr/>
          </p:nvSpPr>
          <p:spPr>
            <a:xfrm>
              <a:off x="992258" y="4604024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165" name="Oval 1164"/>
            <p:cNvSpPr/>
            <p:nvPr/>
          </p:nvSpPr>
          <p:spPr>
            <a:xfrm>
              <a:off x="1924997" y="4719116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35" name="Oval 1634"/>
            <p:cNvSpPr/>
            <p:nvPr/>
          </p:nvSpPr>
          <p:spPr>
            <a:xfrm>
              <a:off x="1924755" y="4830485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36" name="Oval 1635"/>
            <p:cNvSpPr/>
            <p:nvPr/>
          </p:nvSpPr>
          <p:spPr>
            <a:xfrm>
              <a:off x="2566937" y="4830485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37" name="Oval 1636"/>
            <p:cNvSpPr/>
            <p:nvPr/>
          </p:nvSpPr>
          <p:spPr>
            <a:xfrm>
              <a:off x="3185179" y="4830485"/>
              <a:ext cx="60960" cy="60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638" name="Group 1637"/>
            <p:cNvGrpSpPr/>
            <p:nvPr/>
          </p:nvGrpSpPr>
          <p:grpSpPr>
            <a:xfrm>
              <a:off x="1179269" y="4061792"/>
              <a:ext cx="250087" cy="241489"/>
              <a:chOff x="1405108" y="4614136"/>
              <a:chExt cx="291126" cy="281123"/>
            </a:xfrm>
          </p:grpSpPr>
          <p:grpSp>
            <p:nvGrpSpPr>
              <p:cNvPr id="1758" name="Group 1757"/>
              <p:cNvGrpSpPr/>
              <p:nvPr/>
            </p:nvGrpSpPr>
            <p:grpSpPr>
              <a:xfrm>
                <a:off x="1405108" y="4614136"/>
                <a:ext cx="281023" cy="281123"/>
                <a:chOff x="1720100" y="3654664"/>
                <a:chExt cx="281023" cy="281123"/>
              </a:xfrm>
            </p:grpSpPr>
            <p:grpSp>
              <p:nvGrpSpPr>
                <p:cNvPr id="1760" name="Group 1759"/>
                <p:cNvGrpSpPr/>
                <p:nvPr/>
              </p:nvGrpSpPr>
              <p:grpSpPr>
                <a:xfrm>
                  <a:off x="1720100" y="3654664"/>
                  <a:ext cx="281023" cy="281123"/>
                  <a:chOff x="2384414" y="2625505"/>
                  <a:chExt cx="281023" cy="281123"/>
                </a:xfrm>
              </p:grpSpPr>
              <p:grpSp>
                <p:nvGrpSpPr>
                  <p:cNvPr id="1764" name="Group 1763"/>
                  <p:cNvGrpSpPr/>
                  <p:nvPr/>
                </p:nvGrpSpPr>
                <p:grpSpPr>
                  <a:xfrm>
                    <a:off x="2384414" y="2625505"/>
                    <a:ext cx="281023" cy="281123"/>
                    <a:chOff x="2378162" y="1096798"/>
                    <a:chExt cx="281023" cy="281123"/>
                  </a:xfrm>
                </p:grpSpPr>
                <p:grpSp>
                  <p:nvGrpSpPr>
                    <p:cNvPr id="1766" name="Group 1765"/>
                    <p:cNvGrpSpPr/>
                    <p:nvPr/>
                  </p:nvGrpSpPr>
                  <p:grpSpPr>
                    <a:xfrm>
                      <a:off x="2378162" y="1096798"/>
                      <a:ext cx="281023" cy="281123"/>
                      <a:chOff x="3321173" y="362309"/>
                      <a:chExt cx="1172845" cy="1173193"/>
                    </a:xfrm>
                  </p:grpSpPr>
                  <p:grpSp>
                    <p:nvGrpSpPr>
                      <p:cNvPr id="1770" name="Group 1769"/>
                      <p:cNvGrpSpPr/>
                      <p:nvPr/>
                    </p:nvGrpSpPr>
                    <p:grpSpPr>
                      <a:xfrm>
                        <a:off x="3689492" y="362309"/>
                        <a:ext cx="465827" cy="1173193"/>
                        <a:chOff x="3515983" y="362309"/>
                        <a:chExt cx="465827" cy="1173193"/>
                      </a:xfrm>
                    </p:grpSpPr>
                    <p:cxnSp>
                      <p:nvCxnSpPr>
                        <p:cNvPr id="1774" name="Straight Connector 1773"/>
                        <p:cNvCxnSpPr/>
                        <p:nvPr/>
                      </p:nvCxnSpPr>
                      <p:spPr>
                        <a:xfrm>
                          <a:off x="3515983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5" name="Straight Connector 1774"/>
                        <p:cNvCxnSpPr/>
                        <p:nvPr/>
                      </p:nvCxnSpPr>
                      <p:spPr>
                        <a:xfrm>
                          <a:off x="3981810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771" name="Group 1770"/>
                      <p:cNvGrpSpPr/>
                      <p:nvPr/>
                    </p:nvGrpSpPr>
                    <p:grpSpPr>
                      <a:xfrm rot="5400000">
                        <a:off x="3674682" y="352531"/>
                        <a:ext cx="465827" cy="1172845"/>
                        <a:chOff x="0" y="0"/>
                        <a:chExt cx="465827" cy="1173193"/>
                      </a:xfrm>
                    </p:grpSpPr>
                    <p:cxnSp>
                      <p:nvCxnSpPr>
                        <p:cNvPr id="1772" name="Straight Connector 1771"/>
                        <p:cNvCxnSpPr/>
                        <p:nvPr/>
                      </p:nvCxnSpPr>
                      <p:spPr>
                        <a:xfrm>
                          <a:off x="0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3" name="Straight Connector 1772"/>
                        <p:cNvCxnSpPr/>
                        <p:nvPr/>
                      </p:nvCxnSpPr>
                      <p:spPr>
                        <a:xfrm>
                          <a:off x="465827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767" name="Group 1766"/>
                    <p:cNvGrpSpPr/>
                    <p:nvPr/>
                  </p:nvGrpSpPr>
                  <p:grpSpPr>
                    <a:xfrm>
                      <a:off x="2502215" y="1213716"/>
                      <a:ext cx="35349" cy="35345"/>
                      <a:chOff x="1406073" y="380322"/>
                      <a:chExt cx="219284" cy="219251"/>
                    </a:xfrm>
                  </p:grpSpPr>
                  <p:cxnSp>
                    <p:nvCxnSpPr>
                      <p:cNvPr id="1768" name="Straight Connector 1767"/>
                      <p:cNvCxnSpPr/>
                      <p:nvPr/>
                    </p:nvCxnSpPr>
                    <p:spPr>
                      <a:xfrm>
                        <a:off x="1406106" y="380322"/>
                        <a:ext cx="219251" cy="219251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9" name="Straight Connector 1768"/>
                      <p:cNvCxnSpPr/>
                      <p:nvPr/>
                    </p:nvCxnSpPr>
                    <p:spPr>
                      <a:xfrm flipH="1">
                        <a:off x="1406073" y="380322"/>
                        <a:ext cx="219075" cy="21907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65" name="Oval 1764"/>
                  <p:cNvSpPr/>
                  <p:nvPr/>
                </p:nvSpPr>
                <p:spPr>
                  <a:xfrm>
                    <a:off x="2384431" y="2730482"/>
                    <a:ext cx="61073" cy="61067"/>
                  </a:xfrm>
                  <a:prstGeom prst="ellipse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1761" name="Group 1760"/>
                <p:cNvGrpSpPr/>
                <p:nvPr/>
              </p:nvGrpSpPr>
              <p:grpSpPr>
                <a:xfrm>
                  <a:off x="1946451" y="3658773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762" name="Straight Connector 1761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3" name="Straight Connector 1762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59" name="Oval 1758"/>
              <p:cNvSpPr/>
              <p:nvPr/>
            </p:nvSpPr>
            <p:spPr>
              <a:xfrm>
                <a:off x="1635274" y="4719116"/>
                <a:ext cx="60960" cy="6096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sp>
          <p:nvSpPr>
            <p:cNvPr id="1639" name="Oval 1638"/>
            <p:cNvSpPr/>
            <p:nvPr/>
          </p:nvSpPr>
          <p:spPr>
            <a:xfrm>
              <a:off x="389068" y="511899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40" name="Oval 1639"/>
            <p:cNvSpPr/>
            <p:nvPr/>
          </p:nvSpPr>
          <p:spPr>
            <a:xfrm>
              <a:off x="904951" y="511899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41" name="Oval 1640"/>
            <p:cNvSpPr/>
            <p:nvPr/>
          </p:nvSpPr>
          <p:spPr>
            <a:xfrm>
              <a:off x="1421070" y="5118994"/>
              <a:ext cx="293298" cy="29329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42" name="Oval 1641"/>
            <p:cNvSpPr/>
            <p:nvPr/>
          </p:nvSpPr>
          <p:spPr>
            <a:xfrm>
              <a:off x="1937310" y="511899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sp>
          <p:nvSpPr>
            <p:cNvPr id="1643" name="Oval 1642"/>
            <p:cNvSpPr/>
            <p:nvPr/>
          </p:nvSpPr>
          <p:spPr>
            <a:xfrm>
              <a:off x="2453495" y="5118994"/>
              <a:ext cx="293298" cy="2932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cxnSp>
          <p:nvCxnSpPr>
            <p:cNvPr id="1644" name="Straight Connector 1643"/>
            <p:cNvCxnSpPr>
              <a:stCxn id="1147" idx="4"/>
              <a:endCxn id="1640" idx="0"/>
            </p:cNvCxnSpPr>
            <p:nvPr/>
          </p:nvCxnSpPr>
          <p:spPr>
            <a:xfrm flipH="1">
              <a:off x="1051600" y="4488758"/>
              <a:ext cx="511175" cy="63014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Straight Connector 1644"/>
            <p:cNvCxnSpPr>
              <a:stCxn id="1147" idx="4"/>
              <a:endCxn id="1639" idx="0"/>
            </p:cNvCxnSpPr>
            <p:nvPr/>
          </p:nvCxnSpPr>
          <p:spPr>
            <a:xfrm flipH="1">
              <a:off x="535717" y="4488758"/>
              <a:ext cx="1027058" cy="63014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Straight Connector 1645"/>
            <p:cNvCxnSpPr>
              <a:stCxn id="1147" idx="4"/>
              <a:endCxn id="1641" idx="0"/>
            </p:cNvCxnSpPr>
            <p:nvPr/>
          </p:nvCxnSpPr>
          <p:spPr>
            <a:xfrm>
              <a:off x="1562775" y="4488758"/>
              <a:ext cx="4944" cy="63014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7" name="Straight Connector 1646"/>
            <p:cNvCxnSpPr>
              <a:stCxn id="1147" idx="4"/>
              <a:endCxn id="1642" idx="0"/>
            </p:cNvCxnSpPr>
            <p:nvPr/>
          </p:nvCxnSpPr>
          <p:spPr>
            <a:xfrm>
              <a:off x="1562775" y="4488758"/>
              <a:ext cx="521184" cy="63014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8" name="Straight Connector 1647"/>
            <p:cNvCxnSpPr>
              <a:stCxn id="1147" idx="4"/>
              <a:endCxn id="1643" idx="0"/>
            </p:cNvCxnSpPr>
            <p:nvPr/>
          </p:nvCxnSpPr>
          <p:spPr>
            <a:xfrm>
              <a:off x="1562775" y="4488758"/>
              <a:ext cx="1037369" cy="63014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9" name="Group 1648"/>
            <p:cNvGrpSpPr/>
            <p:nvPr/>
          </p:nvGrpSpPr>
          <p:grpSpPr>
            <a:xfrm>
              <a:off x="359928" y="5507931"/>
              <a:ext cx="338187" cy="338295"/>
              <a:chOff x="2384414" y="2625505"/>
              <a:chExt cx="281023" cy="281123"/>
            </a:xfrm>
          </p:grpSpPr>
          <p:grpSp>
            <p:nvGrpSpPr>
              <p:cNvPr id="1746" name="Group 1745"/>
              <p:cNvGrpSpPr/>
              <p:nvPr/>
            </p:nvGrpSpPr>
            <p:grpSpPr>
              <a:xfrm>
                <a:off x="2384414" y="2625505"/>
                <a:ext cx="281023" cy="281123"/>
                <a:chOff x="2378162" y="1096798"/>
                <a:chExt cx="281023" cy="281123"/>
              </a:xfrm>
            </p:grpSpPr>
            <p:grpSp>
              <p:nvGrpSpPr>
                <p:cNvPr id="1748" name="Group 1747"/>
                <p:cNvGrpSpPr/>
                <p:nvPr/>
              </p:nvGrpSpPr>
              <p:grpSpPr>
                <a:xfrm>
                  <a:off x="2378162" y="1096798"/>
                  <a:ext cx="281023" cy="281123"/>
                  <a:chOff x="3321173" y="362309"/>
                  <a:chExt cx="1172845" cy="1173193"/>
                </a:xfrm>
              </p:grpSpPr>
              <p:grpSp>
                <p:nvGrpSpPr>
                  <p:cNvPr id="1752" name="Group 1751"/>
                  <p:cNvGrpSpPr/>
                  <p:nvPr/>
                </p:nvGrpSpPr>
                <p:grpSpPr>
                  <a:xfrm>
                    <a:off x="3689492" y="362309"/>
                    <a:ext cx="465827" cy="1173193"/>
                    <a:chOff x="3515983" y="362309"/>
                    <a:chExt cx="465827" cy="1173193"/>
                  </a:xfrm>
                </p:grpSpPr>
                <p:cxnSp>
                  <p:nvCxnSpPr>
                    <p:cNvPr id="1756" name="Straight Connector 1755"/>
                    <p:cNvCxnSpPr/>
                    <p:nvPr/>
                  </p:nvCxnSpPr>
                  <p:spPr>
                    <a:xfrm>
                      <a:off x="3515983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7" name="Straight Connector 1756"/>
                    <p:cNvCxnSpPr/>
                    <p:nvPr/>
                  </p:nvCxnSpPr>
                  <p:spPr>
                    <a:xfrm>
                      <a:off x="3981810" y="362309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53" name="Group 1752"/>
                  <p:cNvGrpSpPr/>
                  <p:nvPr/>
                </p:nvGrpSpPr>
                <p:grpSpPr>
                  <a:xfrm rot="5400000">
                    <a:off x="3674682" y="352531"/>
                    <a:ext cx="465827" cy="1172845"/>
                    <a:chOff x="0" y="0"/>
                    <a:chExt cx="465827" cy="1173193"/>
                  </a:xfrm>
                </p:grpSpPr>
                <p:cxnSp>
                  <p:nvCxnSpPr>
                    <p:cNvPr id="1754" name="Straight Connector 1753"/>
                    <p:cNvCxnSpPr/>
                    <p:nvPr/>
                  </p:nvCxnSpPr>
                  <p:spPr>
                    <a:xfrm>
                      <a:off x="0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5" name="Straight Connector 1754"/>
                    <p:cNvCxnSpPr/>
                    <p:nvPr/>
                  </p:nvCxnSpPr>
                  <p:spPr>
                    <a:xfrm>
                      <a:off x="465827" y="0"/>
                      <a:ext cx="0" cy="1173193"/>
                    </a:xfrm>
                    <a:prstGeom prst="line">
                      <a:avLst/>
                    </a:prstGeom>
                    <a:ln w="1905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749" name="Group 1748"/>
                <p:cNvGrpSpPr/>
                <p:nvPr/>
              </p:nvGrpSpPr>
              <p:grpSpPr>
                <a:xfrm>
                  <a:off x="2502215" y="1213716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750" name="Straight Connector 1749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1" name="Straight Connector 1750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47" name="Oval 1746"/>
              <p:cNvSpPr/>
              <p:nvPr/>
            </p:nvSpPr>
            <p:spPr>
              <a:xfrm>
                <a:off x="2384431" y="2730482"/>
                <a:ext cx="61073" cy="6106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650" name="Group 1649"/>
            <p:cNvGrpSpPr/>
            <p:nvPr/>
          </p:nvGrpSpPr>
          <p:grpSpPr>
            <a:xfrm>
              <a:off x="632320" y="5512876"/>
              <a:ext cx="42539" cy="42533"/>
              <a:chOff x="1406073" y="380322"/>
              <a:chExt cx="219284" cy="219251"/>
            </a:xfrm>
          </p:grpSpPr>
          <p:cxnSp>
            <p:nvCxnSpPr>
              <p:cNvPr id="1744" name="Straight Connector 1743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5" name="Straight Connector 1744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1" name="Oval 1650"/>
            <p:cNvSpPr/>
            <p:nvPr/>
          </p:nvSpPr>
          <p:spPr>
            <a:xfrm>
              <a:off x="636911" y="5634261"/>
              <a:ext cx="73360" cy="7335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AU"/>
            </a:p>
          </p:txBody>
        </p:sp>
        <p:grpSp>
          <p:nvGrpSpPr>
            <p:cNvPr id="1652" name="Group 1651"/>
            <p:cNvGrpSpPr/>
            <p:nvPr/>
          </p:nvGrpSpPr>
          <p:grpSpPr>
            <a:xfrm>
              <a:off x="874192" y="5507931"/>
              <a:ext cx="350344" cy="338295"/>
              <a:chOff x="1405108" y="4614136"/>
              <a:chExt cx="291126" cy="281123"/>
            </a:xfrm>
          </p:grpSpPr>
          <p:grpSp>
            <p:nvGrpSpPr>
              <p:cNvPr id="1726" name="Group 1725"/>
              <p:cNvGrpSpPr/>
              <p:nvPr/>
            </p:nvGrpSpPr>
            <p:grpSpPr>
              <a:xfrm>
                <a:off x="1405108" y="4614136"/>
                <a:ext cx="281023" cy="281123"/>
                <a:chOff x="1720100" y="3654664"/>
                <a:chExt cx="281023" cy="281123"/>
              </a:xfrm>
            </p:grpSpPr>
            <p:grpSp>
              <p:nvGrpSpPr>
                <p:cNvPr id="1728" name="Group 1727"/>
                <p:cNvGrpSpPr/>
                <p:nvPr/>
              </p:nvGrpSpPr>
              <p:grpSpPr>
                <a:xfrm>
                  <a:off x="1720100" y="3654664"/>
                  <a:ext cx="281023" cy="281123"/>
                  <a:chOff x="2384414" y="2625505"/>
                  <a:chExt cx="281023" cy="281123"/>
                </a:xfrm>
              </p:grpSpPr>
              <p:grpSp>
                <p:nvGrpSpPr>
                  <p:cNvPr id="1732" name="Group 1731"/>
                  <p:cNvGrpSpPr/>
                  <p:nvPr/>
                </p:nvGrpSpPr>
                <p:grpSpPr>
                  <a:xfrm>
                    <a:off x="2384414" y="2625505"/>
                    <a:ext cx="281023" cy="281123"/>
                    <a:chOff x="2378162" y="1096798"/>
                    <a:chExt cx="281023" cy="281123"/>
                  </a:xfrm>
                </p:grpSpPr>
                <p:grpSp>
                  <p:nvGrpSpPr>
                    <p:cNvPr id="1734" name="Group 1733"/>
                    <p:cNvGrpSpPr/>
                    <p:nvPr/>
                  </p:nvGrpSpPr>
                  <p:grpSpPr>
                    <a:xfrm>
                      <a:off x="2378162" y="1096798"/>
                      <a:ext cx="281023" cy="281123"/>
                      <a:chOff x="3321173" y="362309"/>
                      <a:chExt cx="1172845" cy="1173193"/>
                    </a:xfrm>
                  </p:grpSpPr>
                  <p:grpSp>
                    <p:nvGrpSpPr>
                      <p:cNvPr id="1738" name="Group 1737"/>
                      <p:cNvGrpSpPr/>
                      <p:nvPr/>
                    </p:nvGrpSpPr>
                    <p:grpSpPr>
                      <a:xfrm>
                        <a:off x="3689492" y="362309"/>
                        <a:ext cx="465827" cy="1173193"/>
                        <a:chOff x="3515983" y="362309"/>
                        <a:chExt cx="465827" cy="1173193"/>
                      </a:xfrm>
                    </p:grpSpPr>
                    <p:cxnSp>
                      <p:nvCxnSpPr>
                        <p:cNvPr id="1742" name="Straight Connector 1741"/>
                        <p:cNvCxnSpPr/>
                        <p:nvPr/>
                      </p:nvCxnSpPr>
                      <p:spPr>
                        <a:xfrm>
                          <a:off x="3515983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43" name="Straight Connector 1742"/>
                        <p:cNvCxnSpPr/>
                        <p:nvPr/>
                      </p:nvCxnSpPr>
                      <p:spPr>
                        <a:xfrm>
                          <a:off x="3981810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739" name="Group 1738"/>
                      <p:cNvGrpSpPr/>
                      <p:nvPr/>
                    </p:nvGrpSpPr>
                    <p:grpSpPr>
                      <a:xfrm rot="5400000">
                        <a:off x="3674682" y="352531"/>
                        <a:ext cx="465827" cy="1172845"/>
                        <a:chOff x="0" y="0"/>
                        <a:chExt cx="465827" cy="1173193"/>
                      </a:xfrm>
                    </p:grpSpPr>
                    <p:cxnSp>
                      <p:nvCxnSpPr>
                        <p:cNvPr id="1740" name="Straight Connector 1739"/>
                        <p:cNvCxnSpPr/>
                        <p:nvPr/>
                      </p:nvCxnSpPr>
                      <p:spPr>
                        <a:xfrm>
                          <a:off x="0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41" name="Straight Connector 1740"/>
                        <p:cNvCxnSpPr/>
                        <p:nvPr/>
                      </p:nvCxnSpPr>
                      <p:spPr>
                        <a:xfrm>
                          <a:off x="465827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735" name="Group 1734"/>
                    <p:cNvGrpSpPr/>
                    <p:nvPr/>
                  </p:nvGrpSpPr>
                  <p:grpSpPr>
                    <a:xfrm>
                      <a:off x="2502215" y="1213716"/>
                      <a:ext cx="35349" cy="35345"/>
                      <a:chOff x="1406073" y="380322"/>
                      <a:chExt cx="219284" cy="219251"/>
                    </a:xfrm>
                  </p:grpSpPr>
                  <p:cxnSp>
                    <p:nvCxnSpPr>
                      <p:cNvPr id="1736" name="Straight Connector 1735"/>
                      <p:cNvCxnSpPr/>
                      <p:nvPr/>
                    </p:nvCxnSpPr>
                    <p:spPr>
                      <a:xfrm>
                        <a:off x="1406106" y="380322"/>
                        <a:ext cx="219251" cy="219251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7" name="Straight Connector 1736"/>
                      <p:cNvCxnSpPr/>
                      <p:nvPr/>
                    </p:nvCxnSpPr>
                    <p:spPr>
                      <a:xfrm flipH="1">
                        <a:off x="1406073" y="380322"/>
                        <a:ext cx="219075" cy="21907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33" name="Oval 1732"/>
                  <p:cNvSpPr/>
                  <p:nvPr/>
                </p:nvSpPr>
                <p:spPr>
                  <a:xfrm>
                    <a:off x="2384431" y="2730482"/>
                    <a:ext cx="61073" cy="61067"/>
                  </a:xfrm>
                  <a:prstGeom prst="ellipse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1729" name="Group 1728"/>
                <p:cNvGrpSpPr/>
                <p:nvPr/>
              </p:nvGrpSpPr>
              <p:grpSpPr>
                <a:xfrm>
                  <a:off x="1946451" y="3658773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730" name="Straight Connector 1729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1" name="Straight Connector 1730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27" name="Oval 1726"/>
              <p:cNvSpPr/>
              <p:nvPr/>
            </p:nvSpPr>
            <p:spPr>
              <a:xfrm>
                <a:off x="1635274" y="4719116"/>
                <a:ext cx="60960" cy="6096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653" name="Group 1652"/>
            <p:cNvGrpSpPr/>
            <p:nvPr/>
          </p:nvGrpSpPr>
          <p:grpSpPr>
            <a:xfrm>
              <a:off x="1393559" y="5507931"/>
              <a:ext cx="350344" cy="338295"/>
              <a:chOff x="1405108" y="4614136"/>
              <a:chExt cx="291126" cy="281123"/>
            </a:xfrm>
          </p:grpSpPr>
          <p:grpSp>
            <p:nvGrpSpPr>
              <p:cNvPr id="1708" name="Group 1707"/>
              <p:cNvGrpSpPr/>
              <p:nvPr/>
            </p:nvGrpSpPr>
            <p:grpSpPr>
              <a:xfrm>
                <a:off x="1405108" y="4614136"/>
                <a:ext cx="281023" cy="281123"/>
                <a:chOff x="1720100" y="3654664"/>
                <a:chExt cx="281023" cy="281123"/>
              </a:xfrm>
            </p:grpSpPr>
            <p:grpSp>
              <p:nvGrpSpPr>
                <p:cNvPr id="1710" name="Group 1709"/>
                <p:cNvGrpSpPr/>
                <p:nvPr/>
              </p:nvGrpSpPr>
              <p:grpSpPr>
                <a:xfrm>
                  <a:off x="1720100" y="3654664"/>
                  <a:ext cx="281023" cy="281123"/>
                  <a:chOff x="2384414" y="2625505"/>
                  <a:chExt cx="281023" cy="281123"/>
                </a:xfrm>
              </p:grpSpPr>
              <p:grpSp>
                <p:nvGrpSpPr>
                  <p:cNvPr id="1714" name="Group 1713"/>
                  <p:cNvGrpSpPr/>
                  <p:nvPr/>
                </p:nvGrpSpPr>
                <p:grpSpPr>
                  <a:xfrm>
                    <a:off x="2384414" y="2625505"/>
                    <a:ext cx="281023" cy="281123"/>
                    <a:chOff x="2378162" y="1096798"/>
                    <a:chExt cx="281023" cy="281123"/>
                  </a:xfrm>
                </p:grpSpPr>
                <p:grpSp>
                  <p:nvGrpSpPr>
                    <p:cNvPr id="1716" name="Group 1715"/>
                    <p:cNvGrpSpPr/>
                    <p:nvPr/>
                  </p:nvGrpSpPr>
                  <p:grpSpPr>
                    <a:xfrm>
                      <a:off x="2378162" y="1096798"/>
                      <a:ext cx="281023" cy="281123"/>
                      <a:chOff x="3321173" y="362309"/>
                      <a:chExt cx="1172845" cy="1173193"/>
                    </a:xfrm>
                  </p:grpSpPr>
                  <p:grpSp>
                    <p:nvGrpSpPr>
                      <p:cNvPr id="1720" name="Group 1719"/>
                      <p:cNvGrpSpPr/>
                      <p:nvPr/>
                    </p:nvGrpSpPr>
                    <p:grpSpPr>
                      <a:xfrm>
                        <a:off x="3689492" y="362309"/>
                        <a:ext cx="465827" cy="1173193"/>
                        <a:chOff x="3515983" y="362309"/>
                        <a:chExt cx="465827" cy="1173193"/>
                      </a:xfrm>
                    </p:grpSpPr>
                    <p:cxnSp>
                      <p:nvCxnSpPr>
                        <p:cNvPr id="1724" name="Straight Connector 1723"/>
                        <p:cNvCxnSpPr/>
                        <p:nvPr/>
                      </p:nvCxnSpPr>
                      <p:spPr>
                        <a:xfrm>
                          <a:off x="3515983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25" name="Straight Connector 1724"/>
                        <p:cNvCxnSpPr/>
                        <p:nvPr/>
                      </p:nvCxnSpPr>
                      <p:spPr>
                        <a:xfrm>
                          <a:off x="3981810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721" name="Group 1720"/>
                      <p:cNvGrpSpPr/>
                      <p:nvPr/>
                    </p:nvGrpSpPr>
                    <p:grpSpPr>
                      <a:xfrm rot="5400000">
                        <a:off x="3674682" y="352531"/>
                        <a:ext cx="465827" cy="1172845"/>
                        <a:chOff x="0" y="0"/>
                        <a:chExt cx="465827" cy="1173193"/>
                      </a:xfrm>
                    </p:grpSpPr>
                    <p:cxnSp>
                      <p:nvCxnSpPr>
                        <p:cNvPr id="1722" name="Straight Connector 1721"/>
                        <p:cNvCxnSpPr/>
                        <p:nvPr/>
                      </p:nvCxnSpPr>
                      <p:spPr>
                        <a:xfrm>
                          <a:off x="0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23" name="Straight Connector 1722"/>
                        <p:cNvCxnSpPr/>
                        <p:nvPr/>
                      </p:nvCxnSpPr>
                      <p:spPr>
                        <a:xfrm>
                          <a:off x="465827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717" name="Group 1716"/>
                    <p:cNvGrpSpPr/>
                    <p:nvPr/>
                  </p:nvGrpSpPr>
                  <p:grpSpPr>
                    <a:xfrm>
                      <a:off x="2502215" y="1213716"/>
                      <a:ext cx="35349" cy="35345"/>
                      <a:chOff x="1406073" y="380322"/>
                      <a:chExt cx="219284" cy="219251"/>
                    </a:xfrm>
                  </p:grpSpPr>
                  <p:cxnSp>
                    <p:nvCxnSpPr>
                      <p:cNvPr id="1718" name="Straight Connector 1717"/>
                      <p:cNvCxnSpPr/>
                      <p:nvPr/>
                    </p:nvCxnSpPr>
                    <p:spPr>
                      <a:xfrm>
                        <a:off x="1406106" y="380322"/>
                        <a:ext cx="219251" cy="219251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9" name="Straight Connector 1718"/>
                      <p:cNvCxnSpPr/>
                      <p:nvPr/>
                    </p:nvCxnSpPr>
                    <p:spPr>
                      <a:xfrm flipH="1">
                        <a:off x="1406073" y="380322"/>
                        <a:ext cx="219075" cy="21907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715" name="Oval 1714"/>
                  <p:cNvSpPr/>
                  <p:nvPr/>
                </p:nvSpPr>
                <p:spPr>
                  <a:xfrm>
                    <a:off x="2384431" y="2730482"/>
                    <a:ext cx="61073" cy="61067"/>
                  </a:xfrm>
                  <a:prstGeom prst="ellipse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1711" name="Group 1710"/>
                <p:cNvGrpSpPr/>
                <p:nvPr/>
              </p:nvGrpSpPr>
              <p:grpSpPr>
                <a:xfrm>
                  <a:off x="1946451" y="3658773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712" name="Straight Connector 1711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3" name="Straight Connector 1712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09" name="Oval 1708"/>
              <p:cNvSpPr/>
              <p:nvPr/>
            </p:nvSpPr>
            <p:spPr>
              <a:xfrm>
                <a:off x="1635274" y="4719116"/>
                <a:ext cx="60960" cy="6096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654" name="Group 1653"/>
            <p:cNvGrpSpPr/>
            <p:nvPr/>
          </p:nvGrpSpPr>
          <p:grpSpPr>
            <a:xfrm>
              <a:off x="1919982" y="5507931"/>
              <a:ext cx="350344" cy="338295"/>
              <a:chOff x="1405108" y="4614136"/>
              <a:chExt cx="291126" cy="281123"/>
            </a:xfrm>
          </p:grpSpPr>
          <p:grpSp>
            <p:nvGrpSpPr>
              <p:cNvPr id="1690" name="Group 1689"/>
              <p:cNvGrpSpPr/>
              <p:nvPr/>
            </p:nvGrpSpPr>
            <p:grpSpPr>
              <a:xfrm>
                <a:off x="1405108" y="4614136"/>
                <a:ext cx="281023" cy="281123"/>
                <a:chOff x="1720100" y="3654664"/>
                <a:chExt cx="281023" cy="281123"/>
              </a:xfrm>
            </p:grpSpPr>
            <p:grpSp>
              <p:nvGrpSpPr>
                <p:cNvPr id="1692" name="Group 1691"/>
                <p:cNvGrpSpPr/>
                <p:nvPr/>
              </p:nvGrpSpPr>
              <p:grpSpPr>
                <a:xfrm>
                  <a:off x="1720100" y="3654664"/>
                  <a:ext cx="281023" cy="281123"/>
                  <a:chOff x="2384414" y="2625505"/>
                  <a:chExt cx="281023" cy="281123"/>
                </a:xfrm>
              </p:grpSpPr>
              <p:grpSp>
                <p:nvGrpSpPr>
                  <p:cNvPr id="1696" name="Group 1695"/>
                  <p:cNvGrpSpPr/>
                  <p:nvPr/>
                </p:nvGrpSpPr>
                <p:grpSpPr>
                  <a:xfrm>
                    <a:off x="2384414" y="2625505"/>
                    <a:ext cx="281023" cy="281123"/>
                    <a:chOff x="2378162" y="1096798"/>
                    <a:chExt cx="281023" cy="281123"/>
                  </a:xfrm>
                </p:grpSpPr>
                <p:grpSp>
                  <p:nvGrpSpPr>
                    <p:cNvPr id="1698" name="Group 1697"/>
                    <p:cNvGrpSpPr/>
                    <p:nvPr/>
                  </p:nvGrpSpPr>
                  <p:grpSpPr>
                    <a:xfrm>
                      <a:off x="2378162" y="1096798"/>
                      <a:ext cx="281023" cy="281123"/>
                      <a:chOff x="3321173" y="362309"/>
                      <a:chExt cx="1172845" cy="1173193"/>
                    </a:xfrm>
                  </p:grpSpPr>
                  <p:grpSp>
                    <p:nvGrpSpPr>
                      <p:cNvPr id="1702" name="Group 1701"/>
                      <p:cNvGrpSpPr/>
                      <p:nvPr/>
                    </p:nvGrpSpPr>
                    <p:grpSpPr>
                      <a:xfrm>
                        <a:off x="3689492" y="362309"/>
                        <a:ext cx="465827" cy="1173193"/>
                        <a:chOff x="3515983" y="362309"/>
                        <a:chExt cx="465827" cy="1173193"/>
                      </a:xfrm>
                    </p:grpSpPr>
                    <p:cxnSp>
                      <p:nvCxnSpPr>
                        <p:cNvPr id="1706" name="Straight Connector 1705"/>
                        <p:cNvCxnSpPr/>
                        <p:nvPr/>
                      </p:nvCxnSpPr>
                      <p:spPr>
                        <a:xfrm>
                          <a:off x="3515983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07" name="Straight Connector 1706"/>
                        <p:cNvCxnSpPr/>
                        <p:nvPr/>
                      </p:nvCxnSpPr>
                      <p:spPr>
                        <a:xfrm>
                          <a:off x="3981810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703" name="Group 1702"/>
                      <p:cNvGrpSpPr/>
                      <p:nvPr/>
                    </p:nvGrpSpPr>
                    <p:grpSpPr>
                      <a:xfrm rot="5400000">
                        <a:off x="3674682" y="352531"/>
                        <a:ext cx="465827" cy="1172845"/>
                        <a:chOff x="0" y="0"/>
                        <a:chExt cx="465827" cy="1173193"/>
                      </a:xfrm>
                    </p:grpSpPr>
                    <p:cxnSp>
                      <p:nvCxnSpPr>
                        <p:cNvPr id="1704" name="Straight Connector 1703"/>
                        <p:cNvCxnSpPr/>
                        <p:nvPr/>
                      </p:nvCxnSpPr>
                      <p:spPr>
                        <a:xfrm>
                          <a:off x="0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05" name="Straight Connector 1704"/>
                        <p:cNvCxnSpPr/>
                        <p:nvPr/>
                      </p:nvCxnSpPr>
                      <p:spPr>
                        <a:xfrm>
                          <a:off x="465827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99" name="Group 1698"/>
                    <p:cNvGrpSpPr/>
                    <p:nvPr/>
                  </p:nvGrpSpPr>
                  <p:grpSpPr>
                    <a:xfrm>
                      <a:off x="2502215" y="1213716"/>
                      <a:ext cx="35349" cy="35345"/>
                      <a:chOff x="1406073" y="380322"/>
                      <a:chExt cx="219284" cy="219251"/>
                    </a:xfrm>
                  </p:grpSpPr>
                  <p:cxnSp>
                    <p:nvCxnSpPr>
                      <p:cNvPr id="1700" name="Straight Connector 1699"/>
                      <p:cNvCxnSpPr/>
                      <p:nvPr/>
                    </p:nvCxnSpPr>
                    <p:spPr>
                      <a:xfrm>
                        <a:off x="1406106" y="380322"/>
                        <a:ext cx="219251" cy="219251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1" name="Straight Connector 1700"/>
                      <p:cNvCxnSpPr/>
                      <p:nvPr/>
                    </p:nvCxnSpPr>
                    <p:spPr>
                      <a:xfrm flipH="1">
                        <a:off x="1406073" y="380322"/>
                        <a:ext cx="219075" cy="21907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97" name="Oval 1696"/>
                  <p:cNvSpPr/>
                  <p:nvPr/>
                </p:nvSpPr>
                <p:spPr>
                  <a:xfrm>
                    <a:off x="2384431" y="2730482"/>
                    <a:ext cx="61073" cy="61067"/>
                  </a:xfrm>
                  <a:prstGeom prst="ellipse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1693" name="Group 1692"/>
                <p:cNvGrpSpPr/>
                <p:nvPr/>
              </p:nvGrpSpPr>
              <p:grpSpPr>
                <a:xfrm>
                  <a:off x="1946451" y="3658773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694" name="Straight Connector 1693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5" name="Straight Connector 1694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91" name="Oval 1690"/>
              <p:cNvSpPr/>
              <p:nvPr/>
            </p:nvSpPr>
            <p:spPr>
              <a:xfrm>
                <a:off x="1635274" y="4719116"/>
                <a:ext cx="60960" cy="6096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655" name="Group 1654"/>
            <p:cNvGrpSpPr/>
            <p:nvPr/>
          </p:nvGrpSpPr>
          <p:grpSpPr>
            <a:xfrm>
              <a:off x="2454043" y="5507931"/>
              <a:ext cx="350344" cy="338295"/>
              <a:chOff x="1405108" y="4614136"/>
              <a:chExt cx="291126" cy="281123"/>
            </a:xfrm>
          </p:grpSpPr>
          <p:grpSp>
            <p:nvGrpSpPr>
              <p:cNvPr id="1672" name="Group 1671"/>
              <p:cNvGrpSpPr/>
              <p:nvPr/>
            </p:nvGrpSpPr>
            <p:grpSpPr>
              <a:xfrm>
                <a:off x="1405108" y="4614136"/>
                <a:ext cx="281023" cy="281123"/>
                <a:chOff x="1720100" y="3654664"/>
                <a:chExt cx="281023" cy="281123"/>
              </a:xfrm>
            </p:grpSpPr>
            <p:grpSp>
              <p:nvGrpSpPr>
                <p:cNvPr id="1674" name="Group 1673"/>
                <p:cNvGrpSpPr/>
                <p:nvPr/>
              </p:nvGrpSpPr>
              <p:grpSpPr>
                <a:xfrm>
                  <a:off x="1720100" y="3654664"/>
                  <a:ext cx="281023" cy="281123"/>
                  <a:chOff x="2384414" y="2625505"/>
                  <a:chExt cx="281023" cy="281123"/>
                </a:xfrm>
              </p:grpSpPr>
              <p:grpSp>
                <p:nvGrpSpPr>
                  <p:cNvPr id="1678" name="Group 1677"/>
                  <p:cNvGrpSpPr/>
                  <p:nvPr/>
                </p:nvGrpSpPr>
                <p:grpSpPr>
                  <a:xfrm>
                    <a:off x="2384414" y="2625505"/>
                    <a:ext cx="281023" cy="281123"/>
                    <a:chOff x="2378162" y="1096798"/>
                    <a:chExt cx="281023" cy="281123"/>
                  </a:xfrm>
                </p:grpSpPr>
                <p:grpSp>
                  <p:nvGrpSpPr>
                    <p:cNvPr id="1680" name="Group 1679"/>
                    <p:cNvGrpSpPr/>
                    <p:nvPr/>
                  </p:nvGrpSpPr>
                  <p:grpSpPr>
                    <a:xfrm>
                      <a:off x="2378162" y="1096798"/>
                      <a:ext cx="281023" cy="281123"/>
                      <a:chOff x="3321173" y="362309"/>
                      <a:chExt cx="1172845" cy="1173193"/>
                    </a:xfrm>
                  </p:grpSpPr>
                  <p:grpSp>
                    <p:nvGrpSpPr>
                      <p:cNvPr id="1684" name="Group 1683"/>
                      <p:cNvGrpSpPr/>
                      <p:nvPr/>
                    </p:nvGrpSpPr>
                    <p:grpSpPr>
                      <a:xfrm>
                        <a:off x="3689492" y="362309"/>
                        <a:ext cx="465827" cy="1173193"/>
                        <a:chOff x="3515983" y="362309"/>
                        <a:chExt cx="465827" cy="1173193"/>
                      </a:xfrm>
                    </p:grpSpPr>
                    <p:cxnSp>
                      <p:nvCxnSpPr>
                        <p:cNvPr id="1688" name="Straight Connector 1687"/>
                        <p:cNvCxnSpPr/>
                        <p:nvPr/>
                      </p:nvCxnSpPr>
                      <p:spPr>
                        <a:xfrm>
                          <a:off x="3515983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89" name="Straight Connector 1688"/>
                        <p:cNvCxnSpPr/>
                        <p:nvPr/>
                      </p:nvCxnSpPr>
                      <p:spPr>
                        <a:xfrm>
                          <a:off x="3981810" y="362309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685" name="Group 1684"/>
                      <p:cNvGrpSpPr/>
                      <p:nvPr/>
                    </p:nvGrpSpPr>
                    <p:grpSpPr>
                      <a:xfrm rot="5400000">
                        <a:off x="3674682" y="352531"/>
                        <a:ext cx="465827" cy="1172845"/>
                        <a:chOff x="0" y="0"/>
                        <a:chExt cx="465827" cy="1173193"/>
                      </a:xfrm>
                    </p:grpSpPr>
                    <p:cxnSp>
                      <p:nvCxnSpPr>
                        <p:cNvPr id="1686" name="Straight Connector 1685"/>
                        <p:cNvCxnSpPr/>
                        <p:nvPr/>
                      </p:nvCxnSpPr>
                      <p:spPr>
                        <a:xfrm>
                          <a:off x="0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87" name="Straight Connector 1686"/>
                        <p:cNvCxnSpPr/>
                        <p:nvPr/>
                      </p:nvCxnSpPr>
                      <p:spPr>
                        <a:xfrm>
                          <a:off x="465827" y="0"/>
                          <a:ext cx="0" cy="117319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681" name="Group 1680"/>
                    <p:cNvGrpSpPr/>
                    <p:nvPr/>
                  </p:nvGrpSpPr>
                  <p:grpSpPr>
                    <a:xfrm>
                      <a:off x="2502215" y="1213716"/>
                      <a:ext cx="35349" cy="35345"/>
                      <a:chOff x="1406073" y="380322"/>
                      <a:chExt cx="219284" cy="219251"/>
                    </a:xfrm>
                  </p:grpSpPr>
                  <p:cxnSp>
                    <p:nvCxnSpPr>
                      <p:cNvPr id="1682" name="Straight Connector 1681"/>
                      <p:cNvCxnSpPr/>
                      <p:nvPr/>
                    </p:nvCxnSpPr>
                    <p:spPr>
                      <a:xfrm>
                        <a:off x="1406106" y="380322"/>
                        <a:ext cx="219251" cy="219251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3" name="Straight Connector 1682"/>
                      <p:cNvCxnSpPr/>
                      <p:nvPr/>
                    </p:nvCxnSpPr>
                    <p:spPr>
                      <a:xfrm flipH="1">
                        <a:off x="1406073" y="380322"/>
                        <a:ext cx="219075" cy="21907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79" name="Oval 1678"/>
                  <p:cNvSpPr/>
                  <p:nvPr/>
                </p:nvSpPr>
                <p:spPr>
                  <a:xfrm>
                    <a:off x="2384431" y="2730482"/>
                    <a:ext cx="61073" cy="61067"/>
                  </a:xfrm>
                  <a:prstGeom prst="ellipse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1675" name="Group 1674"/>
                <p:cNvGrpSpPr/>
                <p:nvPr/>
              </p:nvGrpSpPr>
              <p:grpSpPr>
                <a:xfrm>
                  <a:off x="1946451" y="3658773"/>
                  <a:ext cx="35349" cy="35345"/>
                  <a:chOff x="1406073" y="380322"/>
                  <a:chExt cx="219284" cy="219251"/>
                </a:xfrm>
              </p:grpSpPr>
              <p:cxnSp>
                <p:nvCxnSpPr>
                  <p:cNvPr id="1676" name="Straight Connector 1675"/>
                  <p:cNvCxnSpPr/>
                  <p:nvPr/>
                </p:nvCxnSpPr>
                <p:spPr>
                  <a:xfrm>
                    <a:off x="1406106" y="380322"/>
                    <a:ext cx="219251" cy="21925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7" name="Straight Connector 1676"/>
                  <p:cNvCxnSpPr/>
                  <p:nvPr/>
                </p:nvCxnSpPr>
                <p:spPr>
                  <a:xfrm flipH="1">
                    <a:off x="1406073" y="380322"/>
                    <a:ext cx="219075" cy="219075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73" name="Oval 1672"/>
              <p:cNvSpPr/>
              <p:nvPr/>
            </p:nvSpPr>
            <p:spPr>
              <a:xfrm>
                <a:off x="1635274" y="4719116"/>
                <a:ext cx="60960" cy="6096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  <p:grpSp>
          <p:nvGrpSpPr>
            <p:cNvPr id="1656" name="Group 1655"/>
            <p:cNvGrpSpPr/>
            <p:nvPr/>
          </p:nvGrpSpPr>
          <p:grpSpPr>
            <a:xfrm>
              <a:off x="383053" y="5512876"/>
              <a:ext cx="42539" cy="42533"/>
              <a:chOff x="1406073" y="380322"/>
              <a:chExt cx="219284" cy="219251"/>
            </a:xfrm>
          </p:grpSpPr>
          <p:cxnSp>
            <p:nvCxnSpPr>
              <p:cNvPr id="1670" name="Straight Connector 1669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1" name="Straight Connector 1670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7" name="Group 1656"/>
            <p:cNvGrpSpPr/>
            <p:nvPr/>
          </p:nvGrpSpPr>
          <p:grpSpPr>
            <a:xfrm>
              <a:off x="1030080" y="5512876"/>
              <a:ext cx="42539" cy="42533"/>
              <a:chOff x="1406073" y="380322"/>
              <a:chExt cx="219284" cy="219251"/>
            </a:xfrm>
          </p:grpSpPr>
          <p:cxnSp>
            <p:nvCxnSpPr>
              <p:cNvPr id="1668" name="Straight Connector 166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9" name="Straight Connector 166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8" name="Group 1657"/>
            <p:cNvGrpSpPr/>
            <p:nvPr/>
          </p:nvGrpSpPr>
          <p:grpSpPr>
            <a:xfrm>
              <a:off x="1412080" y="5784797"/>
              <a:ext cx="42539" cy="42533"/>
              <a:chOff x="1406073" y="380322"/>
              <a:chExt cx="219284" cy="219251"/>
            </a:xfrm>
          </p:grpSpPr>
          <p:cxnSp>
            <p:nvCxnSpPr>
              <p:cNvPr id="1666" name="Straight Connector 1665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7" name="Straight Connector 1666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9" name="Group 1658"/>
            <p:cNvGrpSpPr/>
            <p:nvPr/>
          </p:nvGrpSpPr>
          <p:grpSpPr>
            <a:xfrm>
              <a:off x="2079015" y="5784797"/>
              <a:ext cx="42539" cy="42533"/>
              <a:chOff x="1406073" y="380322"/>
              <a:chExt cx="219284" cy="219251"/>
            </a:xfrm>
          </p:grpSpPr>
          <p:cxnSp>
            <p:nvCxnSpPr>
              <p:cNvPr id="1664" name="Straight Connector 1663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5" name="Straight Connector 1664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0" name="Group 1659"/>
            <p:cNvGrpSpPr/>
            <p:nvPr/>
          </p:nvGrpSpPr>
          <p:grpSpPr>
            <a:xfrm>
              <a:off x="2740630" y="5784797"/>
              <a:ext cx="42539" cy="42533"/>
              <a:chOff x="1406073" y="380322"/>
              <a:chExt cx="219284" cy="219251"/>
            </a:xfrm>
          </p:grpSpPr>
          <p:cxnSp>
            <p:nvCxnSpPr>
              <p:cNvPr id="1662" name="Straight Connector 1661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3" name="Straight Connector 1662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19" name="Text Box 1887"/>
          <p:cNvSpPr txBox="1"/>
          <p:nvPr/>
        </p:nvSpPr>
        <p:spPr>
          <a:xfrm>
            <a:off x="3764818" y="6230961"/>
            <a:ext cx="1966177" cy="76814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 state </a:t>
            </a:r>
          </a:p>
        </p:txBody>
      </p:sp>
      <p:cxnSp>
        <p:nvCxnSpPr>
          <p:cNvPr id="3" name="Straight Connector 2"/>
          <p:cNvCxnSpPr>
            <a:endCxn id="2119" idx="0"/>
          </p:cNvCxnSpPr>
          <p:nvPr/>
        </p:nvCxnSpPr>
        <p:spPr>
          <a:xfrm>
            <a:off x="4674553" y="5863581"/>
            <a:ext cx="73354" cy="3673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Straight Connector 2119"/>
          <p:cNvCxnSpPr/>
          <p:nvPr/>
        </p:nvCxnSpPr>
        <p:spPr>
          <a:xfrm flipV="1">
            <a:off x="6113813" y="341068"/>
            <a:ext cx="773253" cy="7976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1" name="Text Box 1887"/>
          <p:cNvSpPr txBox="1"/>
          <p:nvPr/>
        </p:nvSpPr>
        <p:spPr>
          <a:xfrm>
            <a:off x="6787138" y="71423"/>
            <a:ext cx="1966177" cy="76814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 state </a:t>
            </a:r>
          </a:p>
        </p:txBody>
      </p:sp>
      <p:grpSp>
        <p:nvGrpSpPr>
          <p:cNvPr id="595" name="Group 594"/>
          <p:cNvGrpSpPr/>
          <p:nvPr/>
        </p:nvGrpSpPr>
        <p:grpSpPr>
          <a:xfrm>
            <a:off x="5469035" y="1131032"/>
            <a:ext cx="259140" cy="259232"/>
            <a:chOff x="5768028" y="1678579"/>
            <a:chExt cx="281023" cy="281123"/>
          </a:xfrm>
        </p:grpSpPr>
        <p:grpSp>
          <p:nvGrpSpPr>
            <p:cNvPr id="596" name="Group 595"/>
            <p:cNvGrpSpPr/>
            <p:nvPr/>
          </p:nvGrpSpPr>
          <p:grpSpPr>
            <a:xfrm>
              <a:off x="5768028" y="1678579"/>
              <a:ext cx="281023" cy="281123"/>
              <a:chOff x="3321173" y="362309"/>
              <a:chExt cx="1172845" cy="1173193"/>
            </a:xfrm>
          </p:grpSpPr>
          <p:grpSp>
            <p:nvGrpSpPr>
              <p:cNvPr id="600" name="Group 599"/>
              <p:cNvGrpSpPr/>
              <p:nvPr/>
            </p:nvGrpSpPr>
            <p:grpSpPr>
              <a:xfrm>
                <a:off x="3689492" y="362309"/>
                <a:ext cx="465827" cy="1173193"/>
                <a:chOff x="3515983" y="362309"/>
                <a:chExt cx="465827" cy="1173193"/>
              </a:xfrm>
            </p:grpSpPr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3515983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>
                <a:xfrm>
                  <a:off x="3981810" y="362309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1" name="Group 600"/>
              <p:cNvGrpSpPr/>
              <p:nvPr/>
            </p:nvGrpSpPr>
            <p:grpSpPr>
              <a:xfrm rot="5400000">
                <a:off x="3674682" y="352531"/>
                <a:ext cx="465827" cy="1172845"/>
                <a:chOff x="0" y="0"/>
                <a:chExt cx="465827" cy="1173193"/>
              </a:xfrm>
            </p:grpSpPr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0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465827" y="0"/>
                  <a:ext cx="0" cy="1173193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7" name="Group 596"/>
            <p:cNvGrpSpPr/>
            <p:nvPr/>
          </p:nvGrpSpPr>
          <p:grpSpPr>
            <a:xfrm>
              <a:off x="5888550" y="1791966"/>
              <a:ext cx="35349" cy="35345"/>
              <a:chOff x="1406073" y="380322"/>
              <a:chExt cx="219284" cy="219251"/>
            </a:xfrm>
          </p:grpSpPr>
          <p:cxnSp>
            <p:nvCxnSpPr>
              <p:cNvPr id="598" name="Straight Connector 597"/>
              <p:cNvCxnSpPr/>
              <p:nvPr/>
            </p:nvCxnSpPr>
            <p:spPr>
              <a:xfrm>
                <a:off x="1406106" y="380322"/>
                <a:ext cx="219251" cy="2192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 flipH="1">
                <a:off x="1406073" y="380322"/>
                <a:ext cx="219075" cy="2190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983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" grpId="0"/>
      <p:bldP spid="21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166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Symbol</vt:lpstr>
      <vt:lpstr>Times New Roman</vt:lpstr>
      <vt:lpstr>Office Theme</vt:lpstr>
      <vt:lpstr>SEARCH METHODS IN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Ali Mirjalili</dc:creator>
  <cp:lastModifiedBy>Danh Phan</cp:lastModifiedBy>
  <cp:revision>32</cp:revision>
  <dcterms:created xsi:type="dcterms:W3CDTF">2018-09-26T00:32:27Z</dcterms:created>
  <dcterms:modified xsi:type="dcterms:W3CDTF">2022-03-17T06:58:51Z</dcterms:modified>
</cp:coreProperties>
</file>