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9.xml" ContentType="application/inkml+xml"/>
  <Override PartName="/ppt/notesSlides/notesSlide6.xml" ContentType="application/vnd.openxmlformats-officedocument.presentationml.notesSlide+xml"/>
  <Override PartName="/ppt/ink/ink10.xml" ContentType="application/inkml+xml"/>
  <Override PartName="/ppt/notesSlides/notesSlide7.xml" ContentType="application/vnd.openxmlformats-officedocument.presentationml.notesSlide+xml"/>
  <Override PartName="/ppt/ink/ink11.xml" ContentType="application/inkml+xml"/>
  <Override PartName="/ppt/notesSlides/notesSlide8.xml" ContentType="application/vnd.openxmlformats-officedocument.presentationml.notesSlide+xml"/>
  <Override PartName="/ppt/ink/ink12.xml" ContentType="application/inkml+xml"/>
  <Override PartName="/ppt/ink/ink1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4.xml" ContentType="application/inkml+xml"/>
  <Override PartName="/ppt/notesSlides/notesSlide11.xml" ContentType="application/vnd.openxmlformats-officedocument.presentationml.notesSlide+xml"/>
  <Override PartName="/ppt/ink/ink15.xml" ContentType="application/inkml+xml"/>
  <Override PartName="/ppt/notesSlides/notesSlide12.xml" ContentType="application/vnd.openxmlformats-officedocument.presentationml.notesSlide+xml"/>
  <Override PartName="/ppt/ink/ink16.xml" ContentType="application/inkml+xml"/>
  <Override PartName="/ppt/notesSlides/notesSlide13.xml" ContentType="application/vnd.openxmlformats-officedocument.presentationml.notesSlide+xml"/>
  <Override PartName="/ppt/ink/ink17.xml" ContentType="application/inkml+xml"/>
  <Override PartName="/ppt/notesSlides/notesSlide14.xml" ContentType="application/vnd.openxmlformats-officedocument.presentationml.notesSlide+xml"/>
  <Override PartName="/ppt/ink/ink18.xml" ContentType="application/inkml+xml"/>
  <Override PartName="/ppt/notesSlides/notesSlide15.xml" ContentType="application/vnd.openxmlformats-officedocument.presentationml.notesSlide+xml"/>
  <Override PartName="/ppt/charts/chart2.xml" ContentType="application/vnd.openxmlformats-officedocument.drawingml.chart+xml"/>
  <Override PartName="/ppt/ink/ink19.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0.xml" ContentType="application/inkml+xml"/>
  <Override PartName="/ppt/notesSlides/notesSlide19.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7"/>
  </p:notesMasterIdLst>
  <p:sldIdLst>
    <p:sldId id="256" r:id="rId6"/>
    <p:sldId id="636" r:id="rId7"/>
    <p:sldId id="572" r:id="rId8"/>
    <p:sldId id="573" r:id="rId9"/>
    <p:sldId id="564" r:id="rId10"/>
    <p:sldId id="637" r:id="rId11"/>
    <p:sldId id="565" r:id="rId12"/>
    <p:sldId id="642" r:id="rId13"/>
    <p:sldId id="571" r:id="rId14"/>
    <p:sldId id="567" r:id="rId15"/>
    <p:sldId id="581" r:id="rId16"/>
    <p:sldId id="575" r:id="rId17"/>
    <p:sldId id="632" r:id="rId18"/>
    <p:sldId id="582" r:id="rId19"/>
    <p:sldId id="629" r:id="rId20"/>
    <p:sldId id="630" r:id="rId21"/>
    <p:sldId id="631" r:id="rId22"/>
    <p:sldId id="638" r:id="rId23"/>
    <p:sldId id="634" r:id="rId24"/>
    <p:sldId id="586" r:id="rId25"/>
    <p:sldId id="607" r:id="rId26"/>
    <p:sldId id="608" r:id="rId27"/>
    <p:sldId id="588" r:id="rId28"/>
    <p:sldId id="641" r:id="rId29"/>
    <p:sldId id="592" r:id="rId30"/>
    <p:sldId id="640" r:id="rId31"/>
    <p:sldId id="602" r:id="rId32"/>
    <p:sldId id="603" r:id="rId33"/>
    <p:sldId id="604" r:id="rId34"/>
    <p:sldId id="605" r:id="rId35"/>
    <p:sldId id="639" r:id="rId36"/>
  </p:sldIdLst>
  <p:sldSz cx="9144000" cy="5143500" type="screen16x9"/>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86885" autoAdjust="0"/>
  </p:normalViewPr>
  <p:slideViewPr>
    <p:cSldViewPr>
      <p:cViewPr varScale="1">
        <p:scale>
          <a:sx n="123" d="100"/>
          <a:sy n="123" d="100"/>
        </p:scale>
        <p:origin x="72" y="350"/>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extLst>
            <c:ext xmlns:c16="http://schemas.microsoft.com/office/drawing/2014/chart" uri="{C3380CC4-5D6E-409C-BE32-E72D297353CC}">
              <c16:uniqueId val="{00000000-128E-46BE-97AD-15011A5A5CD6}"/>
            </c:ext>
          </c:extLst>
        </c:ser>
        <c:dLbls>
          <c:showLegendKey val="0"/>
          <c:showVal val="0"/>
          <c:showCatName val="0"/>
          <c:showSerName val="0"/>
          <c:showPercent val="0"/>
          <c:showBubbleSize val="0"/>
        </c:dLbls>
        <c:axId val="108834176"/>
        <c:axId val="110634496"/>
      </c:scatterChart>
      <c:valAx>
        <c:axId val="108834176"/>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en-US"/>
          </a:p>
        </c:txPr>
        <c:crossAx val="110634496"/>
        <c:crosses val="autoZero"/>
        <c:crossBetween val="midCat"/>
        <c:majorUnit val="500"/>
      </c:valAx>
      <c:valAx>
        <c:axId val="110634496"/>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en-US"/>
          </a:p>
        </c:txPr>
        <c:crossAx val="108834176"/>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extLst>
              <c:ext xmlns:c16="http://schemas.microsoft.com/office/drawing/2014/chart" uri="{C3380CC4-5D6E-409C-BE32-E72D297353CC}">
                <c16:uniqueId val="{00000000-F4CE-4C97-9320-720DFC769F71}"/>
              </c:ext>
            </c:extLst>
          </c:dPt>
          <c:dPt>
            <c:idx val="1"/>
            <c:bubble3D val="0"/>
            <c:explosion val="20"/>
            <c:extLst>
              <c:ext xmlns:c16="http://schemas.microsoft.com/office/drawing/2014/chart" uri="{C3380CC4-5D6E-409C-BE32-E72D297353CC}">
                <c16:uniqueId val="{00000001-F4CE-4C97-9320-720DFC769F71}"/>
              </c:ext>
            </c:extLst>
          </c:dPt>
          <c:dPt>
            <c:idx val="2"/>
            <c:bubble3D val="0"/>
            <c:explosion val="11"/>
            <c:extLst>
              <c:ext xmlns:c16="http://schemas.microsoft.com/office/drawing/2014/chart" uri="{C3380CC4-5D6E-409C-BE32-E72D297353CC}">
                <c16:uniqueId val="{00000002-F4CE-4C97-9320-720DFC769F71}"/>
              </c:ext>
            </c:extLst>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extLst>
            <c:ext xmlns:c16="http://schemas.microsoft.com/office/drawing/2014/chart" uri="{C3380CC4-5D6E-409C-BE32-E72D297353CC}">
              <c16:uniqueId val="{00000003-F4CE-4C97-9320-720DFC769F71}"/>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1884 8286 4067,'-79'-20'2403,"40"0"-802,19 20-159,0 0 319,-1-20-31,21 20-833,0 0-449,0 0 257,0 0-33,21 0-127,19-19-225,-1 19-96,21 0-63,-1 0-65,0 0 0,1 0-96,-1 0-32,-18 19-32,-1 1 64,-22 0-64,3 0 32,-21 0 64,0 0 96,-21 19 0,-17-18 32,18 18-96,-1 0-64,-17-18-160,38-1-1249,-20-1-1955,-1 21-5028</inkml:trace>
  <inkml:trace contextRef="#ctx0" brushRef="#br0" timeOffset="1647.09">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14331 8008 10249,'0'0'1185,"0"0"-1185,41 0 833,-3 0 673,23-21-385,-2 2-417,40 19-255,0-20-1,0 0 225,21 0-193,-41 0-224,20 0-288,-38 20-96,-23 0-512,3 0-1506,-21 0-2691</inkml:trace>
  <inkml:trace contextRef="#ctx0" brushRef="#br0" timeOffset="3106.17">14967 7928 11082,'0'40'1377,"0"0"-320,20-1-64,-20 1 0,19 0-448,1 19-289,-20 1-160,20 0-192,-20-1-417,0-19-896,0 19-2851</inkml:trace>
  <inkml:trace contextRef="#ctx0" brushRef="#br0" timeOffset="6295.36">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17666 9180 11947,'79'-40'576,"-38"40"-95,-21-19 864,0 19-256,0 0-737,-20 0-255,0 19-1,0 1 0,0 20 32,-20 0-32,20-1 0,0 1 64,0 0-96,0-1 64,20 2 33,-1-22-1,21 21 160,0-21-32,19-19 65,0 21 31,1-21-32,-1 0-192,2-21-128,-22 21-32,1 0-192,-20-19-160,-1 19-32,-19-20-481,-19 20-577,-1-20-896,-20 20-1826</inkml:trace>
  <inkml:trace contextRef="#ctx0" brushRef="#br0" timeOffset="17412.99">17786 9379 13676,'20'0'161,"0"-20"543,19 20 1058,21-20-513,-1 0-576,1 20-321,-1-20-96,-18 20-320,-3-20-672,-17 20-1058,-1 0-2210,-20 0-5765</inkml:trace>
  <inkml:trace contextRef="#ctx0" brushRef="#br0" timeOffset="17585">17865 9100 13292,'-19'-39'1057,"38"19"-256,1 20 1057,40-20-673,-1 0-320,20 20-673,20-20-64,-20 20 0,21-19-192,-20 19 64,-1 0-961,-40 0-929,-19 0-1793</inkml:trace>
  <inkml:trace contextRef="#ctx0" brushRef="#br0" timeOffset="21790.2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21418 12121 8263,'-19'0'1314,"19"0"-834,0 20 1314,0 20-97,0-1-768,0 21-320,19 20-257,-19-21-64,0 1-127,20-21-1,-20 1-128,20 20 0,0-21 32,1 21-64,-3-20 64,-18-1-64,20-18-128,-20-1-545,0-20-416,0 0-2114,0-20-1473</inkml:trace>
  <inkml:trace contextRef="#ctx0" brushRef="#br0" timeOffset="23167.32">21379 12121 13452,'59'-20'417,"2"0"447,18 20 225,0 0-128,0 0-576,20 20-193,-39 20-160,-1 0-32,-18 19-32,-21 1-64,-20-21 0,0 1 160,-40-20 320,19 0 449,-17-1 64,-23-19-160,2 0-257,-21 21-288,1-21-192,-1-21-32,1 21-320,39-19-481,20-1-672,20 20-1314,40 0-2786</inkml:trace>
  <inkml:trace contextRef="#ctx0" brushRef="#br0" timeOffset="31165.78">15781 8087 5349,'-20'0'2562,"20"0"-1537,-20 0 1249,20 0-352,0 0-224,0 0-609,20 0-513,0-20 33,19 0-65,1 20-127,19-19-129,22-22-64,-2 22-192,20-1 32,0 0-32,-20-20-32,0 20 0,2 1 64,-42-1-160,1 20-96,-1-20-577,-39 20-640,0 0-1314,-19 0-2754</inkml:trace>
  <inkml:trace contextRef="#ctx0" brushRef="#br0" timeOffset="31527.8">15959 7789 9032,'59'-20'641,"-59"0"-577,20 20 448,-20 0 866,-20 0-546,2 20-832,-3 0 32,-19 0 193,-19 20 575,19-1-191,1 21-321,-1-21-192,-1 21-32,23-20 321,-2-20 223,20 0-127,0 0-33,20 0 225,-2-20-1,43 0-287,-2 0-225,20 0-160,2 0 0,-2 0-352,-21 19-705,3-19-1826,-22 0-8039</inkml:trace>
  <inkml:trace contextRef="#ctx0" brushRef="#br0" timeOffset="34149.95">22570 12419 12491,'20'19'225,"19"-19"639,-19 0 354,20 0-97,39-19-481,21-1-159,39 0-97,-20 1-256,-1-2-96,-57 21-96,-23-20-480,-17 20-321,19 0-1185,-20 0-2402,-20 0-4325</inkml:trace>
  <inkml:trace contextRef="#ctx0" brushRef="#br0" timeOffset="34487.97">23007 12200 4932,'-40'20'-1217,"-19"0"448,19 0 161,-19 0 736,-2 19 1153,2-19 577,-1 20 160,21-20 929,19 0-417,0-20-576,0 19-801,20 2-288,0-1-225,20 0-63,20-1 63,-1 2-255,21-2-97,19 1-160,-18 0-128,18-20-160,0 0-288,-20 0-449,-19 0-352,0 0-769,-21 0-2242</inkml:trace>
  <inkml:trace contextRef="#ctx0" brushRef="#br0" timeOffset="35259.01">19116 9319 13612,'-20'0'705,"20"0"-641,0 0 481,0 0 480,20 0-97,0 0-287,19 0-96,21 0-65,-1 0 1,40-20-193,0 20 64,1 0-192,19 0 0,-20-20-256,0 20-32,-19-19-192,-20 19-321,-21 0-448,1 0-833,-40 0-1953,-20 0-3812</inkml:trace>
  <inkml:trace contextRef="#ctx0" brushRef="#br0" timeOffset="35611.03">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6291 6796 11402,'-20'0'1570,"2"0"-1346,-3 0 353,1 20 512,0 19-417,-20 1-223,1 20-129,-1-1 96,-19 20 225,18-18-161,3 18-384,-3-40 193,21 21-289,0-40-96,1 19-321,19-19-383,0 0-930,0-20-2722,0 0-6277</inkml:trace>
  <inkml:trace contextRef="#ctx0" brushRef="#br0" timeOffset="62844.59">7225 6895 3843,'0'0'2691,"-21"0"191,21-20-319,0 20-673,0 0-289,0 0-320,0 0-640,0 0-417,21 20 353,-1 0-1,39 0-127,-19 19-161,19 21 0,-19-20-192,19 19 0,2-19 1,-23 0-33,23 0 64,-22-1-192,1-19 128,-20 0-64,-1 0-353,-19 0-383,0-20-417,0 19-385,-19-19-1184,19 0-2980</inkml:trace>
  <inkml:trace contextRef="#ctx0" brushRef="#br0" timeOffset="63066.6">7840 6836 13869,'-20'0'672,"-20"0"-351,1 39 479,-1 1 161,-19 19-192,-2 21-192,-18-1-417,20 1-64,19-21-32,1 1-32,-1-20-320,20-1-321,20 1-608,0-20-1666,20-20-5221</inkml:trace>
  <inkml:trace contextRef="#ctx0" brushRef="#br0" timeOffset="64366.68">8911 6955 6374,'-18'-20'2017,"-2"20"258,20 0-418,0-20-191,0 20-321,0 0-288,0 0-480,0 0-289,20 20 192,-2-20 65,3 20-129,19 19 97,19-19-193,-19 20-192,19-1 0,20-18 1,-19 19-129,-1-1 0,2-19-32,-22 20-65,1-21 1,0 1-352,-21 0-33,1-20-255,0 20-129,-20-20-224,0 0-352,0 0-673,0 0-417,0 0-2337</inkml:trace>
  <inkml:trace contextRef="#ctx0" brushRef="#br0" timeOffset="64633.68">9488 6875 13837,'-60'20'832,"39"-20"-832,-17 20 193,18 0 607,-21 19 33,-18 21-192,19-1-321,1 2-192,-1-2-32,1 0-64,19-19-32,0 0-64,20-1-224,0-19-193,0-20-447,0 20-706,0-20-2434</inkml:trace>
  <inkml:trace contextRef="#ctx0" brushRef="#br0" timeOffset="65706.75">11849 6895 4964,'-18'0'4645,"-3"0"-1987,21 0-448,0 0-640,0 0-609,0 0-353,0 0-288,21 0 417,-3 20 128,2 0-320,21 0-257,18 19 96,1 1-288,-21-20-32,41 19 64,-21 1-64,0-19-31,-18 18 63,18-19-257,-39 0-95,20 0-128,-40-20-385,20 0-192,-20 0-384,0 0-705,0 0-1954,-20 0-6630</inkml:trace>
  <inkml:trace contextRef="#ctx0" brushRef="#br0" timeOffset="65981.77">12406 6895 15054,'-20'0'672,"0"0"-832,20 20 320,-39 0 385,19 19-129,-21 1-320,3 0 161,-3 20 223,2-1-160,-1 1-191,0-21 31,1 1-160,19 0-193,0-1-543,20-19-738,0-20-1344,20 0-2531</inkml:trace>
  <inkml:trace contextRef="#ctx0" brushRef="#br0" timeOffset="66897.82">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14390 6836 9833,'-38'19'1089,"17"-19"-993,1 40 1826,-19 0 192,-1 19-865,-19 1-352,-1 0-193,21 19-127,-21-19-289,21-21-224,19 1-160,-1 0-320,21-1-705,0-19-1698,0 0-5541</inkml:trace>
  <inkml:trace contextRef="#ctx0" brushRef="#br1" timeOffset="71290.07">10142 4113 11434,'0'0'1666,"-20"0"-225,20 0 129,0 0-385,0 0-512,0 0-513,20 0-32,0 0 480,21 19 65,-2 21-225,21-20-159,-1 20-33,1-20-128,-1 19-32,20 1 32,-18 0-64,-2 0 32,0-20-96,-19 20 0,0-21 0,-21-19 0,1 20-512,-20-20-289,0 0-192,0 20-128,0-20-384,-20 0-449,1 0-1153,-21 0-3267</inkml:trace>
  <inkml:trace contextRef="#ctx0" brushRef="#br1" timeOffset="71515.09">10758 4132 5637,'0'-19'8552,"-20"19"-8264,20 0 289,-19 0 224,-1 19-449,-20 2 32,1 18 129,-22 21 127,23 0 129,-23-1-353,22 1-255,-1-1-97,0 1-64,20-20-193,1-21-447,19 21-225,0-20-993,0 0-3395</inkml:trace>
  <inkml:trace contextRef="#ctx0" brushRef="#br1" timeOffset="72784.16">13001 4153 8263,'-20'0'5125,"20"0"-3587,0 0 63,0 0-512,0 0-512,0 0-385,20 19 192,0 1 97,21 0 95,-3 20-31,23-1-385,-2-18-32,0 19 32,1-1-96,-1-19-96,-19 0-128,-1 0-128,1 0-129,-19-20-159,-1 19-353,-20-19-480,0 0-609,0 0-513,-20-19-3394</inkml:trace>
  <inkml:trace contextRef="#ctx0" brushRef="#br1" timeOffset="72986.17">13517 4172 13356,'0'0'1409,"-20"0"-960,0 0 640,2 20-128,-23 0-224,1 20-289,-19-1-32,0 22-223,19-2-129,-19 1-96,39-21-417,0-19-512,-1 0-768,21 0-1923,0 0-5380</inkml:trace>
  <inkml:trace contextRef="#ctx0" brushRef="#br1" timeOffset="73873.22">14947 4113 15214,'-20'19'1089,"0"-19"128,20 0 0,0 0-608,20 21 31,20-2 321,-1 1-288,1 20-225,19 0-95,22-21-225,-23 21-32,3 0-64,-2 0 0,0-20-64,-19 0-224,0 0-33,-1-1-351,-19 1-513,-20-20-449,0 0-384,0 0-480,-20 0-3748</inkml:trace>
  <inkml:trace contextRef="#ctx0" brushRef="#br1" timeOffset="74084.23">15582 4113 15150,'-20'0'897,"0"0"-737,-19 19 833,-1 2 0,0 18-449,-19 21-223,-20 0-193,18-1 32,2 1-160,-1-20 32,21-1-320,19 1-577,0-20-673,20 0-1376,20-1-3653</inkml:trace>
  <inkml:trace contextRef="#ctx0" brushRef="#br1" timeOffset="74781.27">16277 4113 10890,'-79'0'1665,"59"0"-1120,0 0 864,-1 0 193,3 0-577,18 0-321,-20 0 65,20 0 160,0 19-192,20-19 31,-2 21-127,3-2-289,19 1-95,-1 20-65,21-20-32,-21 19-32,21 1-96,19 0 0,-20 0-64,-18-20-64,18 20-192,-39-21-33,20-19-255,-20 20-513,-20-20-417,0 0-479,0 0-1186,0 0-4132</inkml:trace>
  <inkml:trace contextRef="#ctx0" brushRef="#br1" timeOffset="74983.28">16674 4073 17008,'-59'20'160,"-1"19"961,21 1-64,-42 20-449,22-1-383,0 2-193,19-2-128,0 1-321,21-21-544,19 1-800,0 0-1507,19-21-3522</inkml:trace>
  <inkml:trace contextRef="#ctx0" brushRef="#br1" timeOffset="75734.33">17269 4073 11627,'-20'0'1537,"1"0"-448,-1 0 961,20 0-513,0 0-319,0 0-482,0 0-287,0 20 255,20-20 33,-1 20-128,1 20-225,21-21 32,17 21-159,-17 0-65,38-1-32,-20-18-32,1 19-128,19-21 96,-20 21-256,-18-20-64,-1-20-129,-1 20-319,-39-20-289,20 0-352,-20 0 96,0 0-769,-20-20-1890,1 0-1697</inkml:trace>
  <inkml:trace contextRef="#ctx0" brushRef="#br1" timeOffset="75972.34">17905 4033 15502,'-20'-20'801,"20"20"-385,-20 0 577,1 0-224,-21 20-481,-1 1 33,-18 18 159,-20 40 385,-1 1-160,1-1-257,0 1-224,20-1-128,18-19-64,21-20-288,0 0-481,20-21-704,20 1-769,0 0-4741</inkml:trace>
  <inkml:trace contextRef="#ctx0" brushRef="#br0" timeOffset="82400.7">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2560 6994 5413,'0'0'3747,"20"0"-3651,-20 0-192,18 0 545,-18 0 287,21 0-255,19 0-65,-1 20-128,1 0-63,0 0 95,-1 0 96,1-20-159,-20 19-1,1 2 32,-3-2-64,2 2 33,-20-21 63,0 19 385,-20-19 31,2 20-319,-23 0-225,1 0-128,-19 0-481,19-1-1216,-19 1-1378,-2 0-3171</inkml:trace>
  <inkml:trace contextRef="#ctx0" brushRef="#br1" timeOffset="84095.8">1766 4391 3010,'-40'20'2275,"40"-20"-2852,0 0 449,0 0 608,0 0 962,20 0 31,-20 0-512,20 0-64,-2 0 224,3 0-288,19 0-321,-1 0-192,41 0-159,-1 0-97,41-20 32,-1 20-96,-1-20 32,1 20-32,-19 0-64,-40 0-289,-1-19-543,-19 19-802,-1 0-1121,-19 0-1024</inkml:trace>
  <inkml:trace contextRef="#ctx0" brushRef="#br1" timeOffset="84404.82">2539 4192 10025,'21'0'1826,"-1"0"-2371,-2 0 545,3 0 321,19 20 607,-1-20-223,1 0-385,0 20-224,-1 0 257,21-20 31,-39 20-32,17-20-255,3 19-1,-21 2-64,-2-21 64,-18 19-32,0 2 96,0-2 192,-38 1 33,17 0-289,-37 0-32,17 20-64,1-21 32,-19 1-416,19 20-1282,1-20-2594</inkml:trace>
  <inkml:trace contextRef="#ctx0" brushRef="#br2" timeOffset="99048.66">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22213 6656 928,'-20'0'1538,"20"0"256,-20 0 127,20 0-95,0 0-160,-20 0-257,20 0-192,0 0-32,0 0-224,0 0-352,0 0-129,0 0-159,20 0-65,0 0-128,0 0-64,-1 0 0,21 0-64,0 0 32,-1 0-32,22 0 0,-23 0-128,3 0-449,-2 0-384,1 0-768,-20 0-1282,19-19-1986</inkml:trace>
  <inkml:trace contextRef="#ctx0" brushRef="#br2" timeOffset="214138.24">23623 6736 6277,'0'20'1794,"0"-20"-897,-21 0 961,21 0 0,0 0-1058,21 0-511,-1 0 223,18 0-128,3 0-127,-2-20-129,1 20-96,0 0-32,-1 0-32,1 0-224,19 0-193,-19 0-448,-1 0-640,1 0-353,-19 0-576</inkml:trace>
  <inkml:trace contextRef="#ctx0" brushRef="#br0" timeOffset="-196411.4">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195799.37">20604 7690 7623,'0'0'1986,"0"0"-1826,0 0 705,0 0 672,0 0-256,0 0-896,0 0 287,-19 20 353,19-20-288,-20 20-353,-20 19-288,20-19 32,-19 0-63,-1 0-258,20 19-159,-19-19-321,19 0-800,0 0-2339,20-20-6628</inkml:trace>
  <inkml:trace contextRef="#ctx0" brushRef="#br0" timeOffset="-195193.33">21181 7332 5797,'-20'-20'1569,"20"20"834,0-20-289,0 20-417,0 0-479,-21 0-450,21 0-479,0 20 351,21 0-63,-21 0-97,0 19-128,20 1-95,-20 0-129,20 19-32,-20-19 0,0 19 0,0-38-96,0 19 32,19 0-96,-19-21-96,20 1-192,-20 0-225,0 0-768,0-20-1474,20 0-3171</inkml:trace>
  <inkml:trace contextRef="#ctx0" brushRef="#br0" timeOffset="-194919.32">21537 7769 9096,'20'20'3011,"-20"-20"-3011,0 20 737,0 0 864,-20-20-640,0 20-769,2-1-192,18 1-64,-21 0-64,1 0-320,0 0-898,0 0-1312,1-20-3524</inkml:trace>
  <inkml:trace contextRef="#ctx0" brushRef="#br0" timeOffset="-194393.29">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194183.28">22788 7868 10121,'21'20'128,"-21"0"353,0 0 960,-21-20 0,1 20-384,0 0-512,2-1-225,-23 2-224,21-1-128,20-1-416,-20 1-961,20-20-2371,0 20-5637</inkml:trace>
  <inkml:trace contextRef="#ctx0" brushRef="#br0" timeOffset="-193693.25">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192843.2">19810 8286 7238,'0'-20'1538,"0"0"-513,0 20 576,0 0-704,0 0-641,0 0-224,0 20 97,0 0 255,0 20 128,0-1-159,0 1-65,0 19-96,0-18-64,0 18 0,0-19-128,0 19-128,0-19-256,0 0-481,20 0-352,-20-20-737,0-1-768,0-19-1763</inkml:trace>
  <inkml:trace contextRef="#ctx0" brushRef="#br0" timeOffset="-192554.18">19592 8584 8039,'0'20'4997,"0"-1"-5093,0 2 224,20 19 384,0-1-319,0 1-129,0 0-128,-1-1 64,1 1 32,0 0 96,20 0 416,-21-21 225,-19-19 96,20 0 96,21 0-97,-21 0-95,-2-40-128,2 21-321,1-21-224,-1 20-64,-20 0-448,0 0-385,0 1-897,0 19-2369,-20 0-8457</inkml:trace>
  <inkml:trace contextRef="#ctx0" brushRef="#br0" timeOffset="-191696.13">19294 9418 7206,'0'-20'705,"20"20"-545,-20 0 673,0 0 0,0 20 384,0 1-448,0 18-289,0-19 1,0 20-65,0 0-224,0-1-32,0-18 64,0-2 289,0-19 160,0 0 31,0 0 1,-20 0-545,20 0-96,-20-19-96,1-2-192,19 2-96,0 19-65,0-20-95,0 20-353,0-20-384,0 20-417,0-20-191,0-1-65,19 21-32,-19-19-96,20-1-576</inkml:trace>
  <inkml:trace contextRef="#ctx0" brushRef="#br0" timeOffset="-191306.11">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190786.08">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190635.07">20168 9776 12459,'0'20'833,"-20"0"-897,20 0 416,0 0-63,0 19-642,0-18-2433,0 18-3044</inkml:trace>
  <inkml:trace contextRef="#ctx0" brushRef="#br0" timeOffset="-190491.06">20207 9657 11851,'-20'-19'-224,"20"19"-4709,0 0 2659,20 19 1121</inkml:trace>
  <inkml:trace contextRef="#ctx0" brushRef="#br0" timeOffset="-190095.04">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189784.02">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188016.92">21260 8326 4131,'0'0'5349,"0"0"-3939,0-20-1,0 20 257,0 0-289,0 0-640,0 0-609,0 0 32,0 20 64,20-1 64,-20 1 97,0 20 159,20 0 1,-20 0-65,19-1-159,1 21-129,0 0-96,0-1-32,19 1-32,1-1-96,-20-19-128,19 0 0,-19-20 31,0-1-95,1 2-192,-1-2-385,-20-19-833,18 0-1985,-18-19-7143</inkml:trace>
  <inkml:trace contextRef="#ctx0" brushRef="#br0" timeOffset="-187497.89">21260 8803 10249,'0'0'1730,"20"0"-1218,-20 0 1026,20 0-385,-1 19-480,1 1-257,0 0-128,20 20-64,-1-20 161,1 20-97,-1-21-32,1 1 129,1-20 95,-2 20 1,-19-20 95,20-20-31,-1 0-65,-19-20-160,-20 1-63,0-1-161,0 0-96,0 1-64,0 19-449,-20 0-448,0 0-640,20 20-1891,-19 20-6181</inkml:trace>
  <inkml:trace contextRef="#ctx0" brushRef="#br0" timeOffset="-186356.83">21657 9617 13324,'0'0'1826,"0"-19"-1506,20 19 193,0 0-33,19-20-224,1 20-192,-1 0-64,21 0-32,-19 0-224,-23 0-865,23 0-1313,-21 0-1794,0 0-4036</inkml:trace>
  <inkml:trace contextRef="#ctx0" brushRef="#br0" timeOffset="-186148.82">21796 9398 9128,'0'0'1442,"0"20"-1058,0 1 609,0 18 256,0-19-224,0 20-577,0 20-319,0-20-65,0-1-64,19 1-193,-19 0-607,20-1-706,0-19-640,0 0-929,0-20-4066</inkml:trace>
  <inkml:trace contextRef="#ctx0" brushRef="#br0" timeOffset="-185766.79">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185153.7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184850.75">22730 9895 13837,'18'21'928,"2"-21"-1024,0-21 1506,1 21-225,-21 0-833,20-19-256,-20 19 32,0 0 1,0-20-162,0 20-63,-20 0-128,-1 0 64,1 0-32,0 0 96,2 0 64,-3 20-32,1-1 64,20 2 0,0-2 32,20 1 32,19 0-32,1 0 0,19 0-96,-18 0-160,18-20-353,-19 0-736,-20 0-1794,0 0-4548</inkml:trace>
  <inkml:trace contextRef="#ctx0" brushRef="#br0" timeOffset="-184582.73">23343 9578 10025,'0'-20'3459,"-18"40"-3331,-2 0 705,20 20 1281,-20 19-993,-1-19-576,21 19-289,0-19-128,0 19-64,21-19 32,-21 0-128,20-20-384,0 0-385,-20 0-1185,0-20-2498</inkml:trace>
  <inkml:trace contextRef="#ctx0" brushRef="#br0" timeOffset="-183997.69">22033 10452 11723,'-18'-20'1665,"-2"20"-1505,0 0-192,-21 0 128,23 20 385,-23 0 127,21 19-63,20 1-65,-20 1-95,40-2-257,0 0-256,0 2-545,19-2-224,2-19 64,17 0-63,-17-20-386,-1 0-1184,19 0-1089,-39-20-1506</inkml:trace>
  <inkml:trace contextRef="#ctx0" brushRef="#br0" timeOffset="-183522.67">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182996.64">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182159.59">22392 8365 1217,'-21'-20'8135,"21"20"-6533,0-19-289,0 19 257,0 0-193,0 0-704,0 19-257,21-19 289,17 20-289,3 20-128,18-20 65,-19 19-129,39 2-128,-19-2-64,40 1 32,-21-1-96,0 1-32,0-19-224,-19-2-193,-1 1-95,-19 0-65,-19-20-192,-21 0-640,0 0-609,0-20-1185,0 20-2723</inkml:trace>
  <inkml:trace contextRef="#ctx0" brushRef="#br0" timeOffset="-181927.57">23086 8564 7302,'40'0'129,"-21"0"1344,21 20 1314,1 0-866,-3-1-479,3 2-225,-21-2 32,-2 2-352,3-2-577,-21 21-288,20-20 32,-20 20 32,0-21 33,-20 1-65,-19 0 32,-1 0-32,-19 0-96,18-20-513,1 0-1248,21 20-3396</inkml:trace>
  <inkml:trace contextRef="#ctx0" brushRef="#br0" timeOffset="-180450.49">23742 8386 6950,'-20'0'2883,"20"0"-2082,0 0-1,0 0 738,20 0-225,-20 0-384,39 19-321,-19 1-223,20 0-161,19-1-160,-19 22-64,19-2 32,0 1 0,-19-20 0,19 20-64,-18 0-64,-1-21-160,-1 1-225,-19 0-191,0 0-545,0 0-769,-1-20-993,-19 0-2306</inkml:trace>
  <inkml:trace contextRef="#ctx0" brushRef="#br0" timeOffset="-180168.47">24297 8623 7238,'0'-19'4389,"20"19"-4389,-20 0 320,20 0 737,-1 0 128,1 19-224,0 2-256,20-2-65,-1 2-95,2 18-193,-21 1-64,18-20-160,3 19-64,-21 1 0,-20-20 33,20 0 255,-20 0 160,-20-20-31,0 19-33,0-19-191,-19 0-161,-22 0-64,23 0-64,-3 0-481,1 0-640,1 21-1153,19-21-3428</inkml:trace>
  <inkml:trace contextRef="#ctx0" brushRef="#br0" timeOffset="-177276.31">19691 8067 8456,'0'0'1377,"0"0"-705,0 0 514,0 0 191,20 0-769,20 0-415,-1 0-97,22 0-128,-3 0-865,3 0-4837</inkml:trace>
  <inkml:trace contextRef="#ctx0" brushRef="#br0" timeOffset="-176872.29">21140 8067 160,'-38'20'11563,"18"-20"-11627,-1 0 128,21 0 256,21 0 673,-21 0-417,38 0-480,3 20-576,-1-20-1378,-1 0-4163</inkml:trace>
  <inkml:trace contextRef="#ctx0" brushRef="#br0" timeOffset="-176569.27">22193 8127 8359,'0'0'833,"0"0"128,20 0 929,-1 0-929,1 0-865,20 0-256,19 20-1250,2-20-2145</inkml:trace>
  <inkml:trace contextRef="#ctx0" brushRef="#br0" timeOffset="-176273.25">23285 8286 13548,'40'0'160,"-22"0"193,3 0 1473,-1 0-609,20 0-769,-1 0-384,21 0-512,-21 20-2627,1-20-10666</inkml:trace>
  <inkml:trace contextRef="#ctx0" brushRef="#br0" timeOffset="-150578.78">2242 8564 1153,'-20'20'6181,"20"-20"-5092,0-20-832,20 20 287,20-20 65,-1 0-33,40 1-255,2-22-97,-2 2 0,40 0 96,-20-21 193,0 0-97,21 1-320,-2-1-32,1 20-32,-20-20-32,-20 21-352,-18-1-1121,-2 20-33,-39 0-448,0 20-2177</inkml:trace>
  <inkml:trace contextRef="#ctx0" brushRef="#br0" timeOffset="-150347.78">3353 7928 2530,'-40'0'737,"21"20"-353,19-20-64,19 0 994,1 0 127,41 0-448,-2-20-449,0 0 65,21 0 288,-1 0 288,0 1-96,0 19-448,-18-20-513,-2 20-256,-39 20-257,0-1 129,-40 1 64,0 20 64,-19 0 64,-22 20-1,3-21-735,17 21-2147</inkml:trace>
  <inkml:trace contextRef="#ctx0" brushRef="#br0" timeOffset="-125219.33">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124454.29">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123805.2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122912.2">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122435.18">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118381.94">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118156.93">11135 10571 12235,'-19'0'1089,"-1"-20"-1025,-21 40 737,3-20 96,-3 40 0,1 0-97,-19 20-319,0-1-257,-1 1-128,21-1-64,-21 1 0,21-21-160,19 1-480,20-20-482,0 20-1440,0-40-4004</inkml:trace>
  <inkml:trace contextRef="#ctx0" brushRef="#br1" timeOffset="-117385.88">13339 10770 5252,'-20'0'6118,"0"0"-5637,0-20 1056,20 20 1,-19 0-577,19 0-257,0 0-31,-20 0-129,20 0-95,0 0-1,0 20-63,20 0-129,-1 0-32,1 19-160,20 1-32,-1-20 96,1 20-256,1-1 256,-3 1-96,3-20-64,-3 20-192,3-20-32,-1 0-32,-20-20-33,-20 20-63,19-20-481,-19 0-512,-19 0-897,19 0-2051,-20-20-4707</inkml:trace>
  <inkml:trace contextRef="#ctx0" brushRef="#br1" timeOffset="-117139.88">13596 10691 12491,'-20'0'1185,"2"-21"-1313,-2 42 224,-1-1 801,1 19 0,-18 1-416,17 19-161,-19 1-64,20 0-160,-19 19-96,19-39 32,0 0-64,0 0-256,20-20-449,0-1-736,0-19-2883</inkml:trace>
  <inkml:trace contextRef="#ctx0" brushRef="#br1" timeOffset="-116440.83">15224 10750 10762,'-38'-20'1761,"-3"1"-511,21 19 832,20-20-1122,-20 20-255,20 0-32,0 0-481,20 0 224,0 39 289,0-19-385,19 20-31,1 19-33,1-19-256,18 0 64,1 0 32,-21 0-64,21-1-224,-21-18 0,1 18-257,-1-39-191,-19 20-257,-20-20-801,0 0-992,0 0-802,0-20-2626</inkml:trace>
  <inkml:trace contextRef="#ctx0" brushRef="#br1" timeOffset="-116259.82">15621 10691 13580,'-18'39'993,"-3"-19"-897,-19 20 385,1 19 512,-21-19-64,1 20-481,-1 0-352,1 0-160,18-1-512,3-19-1282,17-1-2626</inkml:trace>
  <inkml:trace contextRef="#ctx0" brushRef="#br1" timeOffset="-115683.79">16237 10730 14061,'-39'0'1153,"19"-19"-512,20 19 95,0 0-191,20 19-321,-20-19 224,39 40-31,1-20-129,0 20 64,19-1 65,0 1-1,-19 0-320,19-1-64,2-18-64,-22-2-96,1 1-192,-20 1-193,0-2-480,-1-19-576,-19 0-1410,0 0-2306</inkml:trace>
  <inkml:trace contextRef="#ctx0" brushRef="#br1" timeOffset="-115488.77">16674 10750 16495,'-59'40'288,"19"-20"-256,-1 0 225,-18 19 95,19 21-128,-19-20-224,19 19-224,21-18-417,-1-2-223,20 1-898,0-20-2658</inkml:trace>
  <inkml:trace contextRef="#ctx0" brushRef="#br1" timeOffset="-114954.74">17210 10770 12043,'-20'0'3043,"20"-20"-1698,-20 20-576,20 0-65,0 20-63,20-20-128,0 40-33,0-20-224,-1 19 129,21 1-33,1 0-64,18-1 33,-19 1-129,19-20-128,0 20 0,-19-20-64,0 0 32,-1 0-256,-19 0-161,0-20-415,1 0-418,-21 0-479,0 0-1026,-21-20-3939</inkml:trace>
  <inkml:trace contextRef="#ctx0" brushRef="#br1" timeOffset="-114724.73">17745 10691 8584,'0'0'6374,"-18"0"-5510,-3 0-159,-19 20 608,-19-1-31,19 21-418,-19 20-127,-1-1-417,1 1-63,0 19-289,18-19-385,21 0-255,0-20-353,1-1-705,19 1-2242,-20-20-9479</inkml:trace>
  <inkml:trace contextRef="#ctx0" brushRef="#br3" timeOffset="-108542.38">6113 7730 4131,'0'0'3075,"0"0"-1441,0 0-1314,0 0 193,0 19 287,0 1-223,0 0-321,0 0-192,0 0-32,0 19-32,0-19-256,0 20-737,0 0-480,0-21-865,0 22-1026</inkml:trace>
  <inkml:trace contextRef="#ctx0" brushRef="#br3" timeOffset="-108412.38">6113 8226 2434,'0'40'2274,"0"-40"-897,0 20-832,0 0-321,0-20-192,0 20-288,0-1-3203</inkml:trace>
  <inkml:trace contextRef="#ctx0" brushRef="#br3" timeOffset="-108261.36">6152 8763 10185,'-19'40'32,"-1"-21"-4324</inkml:trace>
  <inkml:trace contextRef="#ctx0" brushRef="#br3" timeOffset="-108109.35">6133 9081 7014,'-20'40'1922,"20"-21"-4260,0 1-2531</inkml:trace>
  <inkml:trace contextRef="#ctx0" brushRef="#br3" timeOffset="-107958.34">6152 9498 1601</inkml:trace>
  <inkml:trace contextRef="#ctx0" brushRef="#br3" timeOffset="-107749.33">6192 9856 13324,'-40'20'513,"40"-1"-1410,0-19-993,-19 21-2658</inkml:trace>
  <inkml:trace contextRef="#ctx0" brushRef="#br3" timeOffset="-107620.32">6152 10015 7431,'-19'40'-1314,"19"-21"-1408,0 1 1088,0-20 833,0 21 97</inkml:trace>
  <inkml:trace contextRef="#ctx0" brushRef="#br3" timeOffset="-107135.3">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106637.27">7601 7670 15150,'-38'40'-128,"38"-1"-96,0 1-289,0 0-96,0 19-768,0-19-1762,18 19-4676</inkml:trace>
  <inkml:trace contextRef="#ctx0" brushRef="#br3" timeOffset="-106493.26">7662 8445 12171,'0'60'-288,"0"-41"-129,0-19 481,0 20-192,0 0-2242,0 0-5285</inkml:trace>
  <inkml:trace contextRef="#ctx0" brushRef="#br3" timeOffset="-106335.25">7662 8941 800,'0'21'3652,"0"-2"-4773,0 1-2209</inkml:trace>
  <inkml:trace contextRef="#ctx0" brushRef="#br3" timeOffset="-106228.25">7680 9121 3651,'0'19'2178,"-18"-19"-2050,18 0-256,0 20-288,0 0-1346</inkml:trace>
  <inkml:trace contextRef="#ctx0" brushRef="#br3" timeOffset="-106090.24">7563 9439 960,'0'39'801,"0"0"-96,18-18 576,-18-1-32,20 0-96,-20-20-1281,20 20-4228</inkml:trace>
  <inkml:trace contextRef="#ctx0" brushRef="#br3" timeOffset="-105946.23">7601 9717 8039,'0'40'-256,"0"-21"192,0-19 224,0 20-192,0 0-32,0-20-64,0 20-577,20-20-1185,-20 20-2722</inkml:trace>
  <inkml:trace contextRef="#ctx0" brushRef="#br3" timeOffset="-105787.22">7621 9975 3331,'0'40'6534,"0"0"-4612,-20-21-673,20 1 160,0 20-608,0-20-737,0 0-865,0-1-768,20-19-1122,-20 21-1216,0-1-2275</inkml:trace>
  <inkml:trace contextRef="#ctx0" brushRef="#br3" timeOffset="-105433.2">7443 10055 14349,'-20'0'993,"20"0"-1281,0 0 288,20 0 736,0 19 97,-1 1-96,1 20-449,0 0-192,0-21 0,19 22-32,-19-22-96,0 1 64,1 20 0,-1-40-32,-20 20 97,18-20 127,3 0 320,-21-20-255,20-20 63,0 20 0,0-40-160,-1 21-416,1-21-801,20 21-448,-20-21-1346,0 20-4227</inkml:trace>
  <inkml:trace contextRef="#ctx0" brushRef="#br3" timeOffset="-104979.18">9150 7591 12267,'0'0'865,"0"0"-385,0 0-448,0 0-64,0 19 96,0 21-32,0 20-512,0 19-961,0 0-1666</inkml:trace>
  <inkml:trace contextRef="#ctx0" brushRef="#br3" timeOffset="-104849.18">9209 8425 4964,'0'39'5830,"0"-39"-6919,0 21-4260</inkml:trace>
  <inkml:trace contextRef="#ctx0" brushRef="#br3" timeOffset="-104691.16">9229 8862 12171,'0'79'897,"0"-39"-2306,0 0-1410,20-20 993,-20 20-3843</inkml:trace>
  <inkml:trace contextRef="#ctx0" brushRef="#br3" timeOffset="-104517.15">9209 9299 4452,'0'60'6758,"0"-40"-6534,0 19 193,0-18 127,0-2-480,0 1-384,0 0-929,0-1-961,20 2-385,-20-1 225</inkml:trace>
  <inkml:trace contextRef="#ctx0" brushRef="#br3" timeOffset="-104343.14">9229 9757 13324,'0'39'1730,"-20"-19"-1538,20-20 1025,0 20-64,-19 0-1025,19-20-384,0 20-641,0-1-256,0 2-673,0-2-896,0 21-1026</inkml:trace>
  <inkml:trace contextRef="#ctx0" brushRef="#br3" timeOffset="-104192.13">9110 10074 2306,'20'0'3075,"-20"0"-929,20 20-1346,-20-20-63,20 21 64,-20-2-641,20 1-160,-20-20-32,0 20-384,0-20-1410,0 19-3972</inkml:trace>
  <inkml:trace contextRef="#ctx0" brushRef="#br3" timeOffset="-103861.11">8932 10035 16783,'0'20'-576,"0"-1"-513,20 1 1089,0 20 480,0-20-31,-1 19-193,21 2-192,-20-2-32,19-19 0,1 20 32,-20-20-160,0-1 64,19-19 320,-19 0 481,0-19 0,19-21-257,2 0-63,-21 1 127,0-2-320,-2-18-224,3-1-672,-21 1-1186,20-1-2626</inkml:trace>
  <inkml:trace contextRef="#ctx0" brushRef="#br3" timeOffset="-103320.08">10600 4987 13773,'20'20'1057,"-20"0"-1025,18 0 32,-18 40-64,0-1-64,0 1-705,0 20-2402,0-2-1986</inkml:trace>
  <inkml:trace contextRef="#ctx0" brushRef="#br3" timeOffset="-103183.07">10600 6239 64</inkml:trace>
  <inkml:trace contextRef="#ctx0" brushRef="#br3" timeOffset="-103046.06">10500 6656 9577,'-20'61'1633,"20"-42"-1569,20 21-64,-20 0-352,21-20-1986,-21 19-6086</inkml:trace>
  <inkml:trace contextRef="#ctx0" brushRef="#br3" timeOffset="-102872.05">10559 7213 9929,'0'79'1217,"0"-59"-1281,0 0 32,0 20 32,0-21-96,0 1-32,0 20-193,0-20 289,0 19 96,0 2-384,0-22-1634,0 21-384,0 0 160</inkml:trace>
  <inkml:trace contextRef="#ctx0" brushRef="#br3" timeOffset="-102607.04">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102476.03">10559 9041 12587,'0'59'2595,"0"-38"-2243,0 18-672,0-19-609,0 20-1217,21-20-1409,-21 0-1442</inkml:trace>
  <inkml:trace contextRef="#ctx0" brushRef="#br3" timeOffset="-102353.02">10600 9418 9352,'0'0'1602,"0"21"-1410,0-21 385,0 19-417,0 1-1153,0-20-3171</inkml:trace>
  <inkml:trace contextRef="#ctx0" brushRef="#br3" timeOffset="-102130.01">10638 9737 9480,'0'59'65,"21"-39"-97,-21 0 96,0 0-64,0 0-32,20-1-577,-20 21 257,0-20 448,0 0 416,0 0 225,0 0-129,0 0-800,0 0-673,0-1-608,0 1-32,20-20-513,-20 0-1666</inkml:trace>
  <inkml:trace contextRef="#ctx0" brushRef="#br3" timeOffset="-101776.99">10361 9697 11755,'20'40'384,"0"-1"-352,0 1 0,-1 0 288,1 20 257,0-21-1,21 1-191,-23 20 191,2-21 33,21 1-129,-21 0-287,19-21 95,-19 2 256,0-1 289,19-20 192,1-20 96,0-1-320,-1-18-257,1-21-608,19 21 385,-18-21-385,-3 20-257,3 1-447,-21 18-706,-20 2-448,0 19-1793,0 0-7015</inkml:trace>
  <inkml:trace contextRef="#ctx0" brushRef="#br3" timeOffset="-87328.16">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6192 8167 13452,'-20'0'513,"0"0"-353,-19 19-96,19 2 96,-20-2-96,1 21 0,-2 20-96,21 0 0,20-21 32,0 21 0,0-21 0,20 1 0,21 0 256,-2-21 1,1-19 255,19 21 289,-19-42-128,21 2-225,-3-21-96,-17 0 33,-23 1 127,-18-21-95,0 0-257,-38 21-32,-3-21-673,3 20-31,-23 21-449,2-2-1089,19 2-2370</inkml:trace>
  <inkml:trace contextRef="#ctx0" brushRef="#br1" timeOffset="7518.42">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7006 9279 8488,'-99'20'2658,"58"0"-2242,23 20-448,-22-1-64,19 2-96,21-2-480,21 0-193,-1 2 224,39-1 609,-19-21 1057,19 2 577,21-21-97,-21 0-256,0-21-64,-18-18 0,-1 19-128,-22-21-256,-18 2-256,0 0-97,-38-2-416,-3 2-737,-17 19-640,17 0-1441,-18 0-4389</inkml:trace>
  <inkml:trace contextRef="#ctx0" brushRef="#br1" timeOffset="9127.52">7919 7809 12908,'0'-20'897,"0"20"-737,0 0-32,-20 0-192,-19 0 0,19 20-32,-20 0 96,20 19 0,20 1 96,0 0 32,0-1-32,40 2-96,0-22 64,-1 1 224,21 0 641,-1-20 224,2-20 64,-2 0-288,0 1-128,1-22-256,-40 2-97,-20-21-192,0 21 65,-40-1-225,-19 0-257,-1 20-127,-19 1-513,-1 19-736,1 0-2018,-1 19-10282</inkml:trace>
  <inkml:trace contextRef="#ctx0" brushRef="#br1" timeOffset="9652.54">5418 8783 11242,'-40'0'769,"20"20"-385,0-1 385,1-19-192,19 40-353,-20-20-128,20 0-64,20 19 96,-1 1 192,21-20 289,0 0-33,-1 0 1,22-20 224,-23 0-1,3-20-127,-1 0-128,-21-19 63,1-1-63,-20 0-161,0-20 32,-20 1-384,1 19-192,-21 1-448,20-1-289,-19 19-416,-1 2-1090,-1-1-3650</inkml:trace>
  <inkml:trace contextRef="#ctx0" brushRef="#br1" timeOffset="10317.59">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8138 4232 12908,'20'20'576,"-20"0"-127,0-1 1056,20 42-224,-20-2-384,0 1-448,19 19-321,-19-20-32,20 21 0,0-1-160,0-18-224,0-2-257,-20-19-288,19 0-256,-19-1-769,0-19-1313,-19 0-4099</inkml:trace>
  <inkml:trace contextRef="#ctx0" brushRef="#br2" timeOffset="12453.71">7998 4987 14381,'-18'-19'1345,"36"-1"-928,2 0 352,41-20 352,-2 20-833,40-19 160,-20-1-384,20 0-96,-20-1-833,-18 22-3555</inkml:trace>
  <inkml:trace contextRef="#ctx0" brushRef="#br2" timeOffset="12858.73">9190 5107 14285,'19'19'480,"-19"2"-63,20-2 992,-20 22-64,20-2-448,21 0-288,-23 21-289,2-21-320,21 22 96,-3-22-64,-17 1-224,19 0-224,0-20-481,-21 19-32,-19-39-801,0 20-2049,-19-20-3396</inkml:trace>
  <inkml:trace contextRef="#ctx0" brushRef="#br2" timeOffset="12994.74">9209 5564 15726,'-19'0'1410,"38"-20"-1378,21 20 897,19-20-129,22 0-479,-2 0-193,0-19-128,-19 19-545,-1 20-1601,-38 0-4676</inkml:trace>
  <inkml:trace contextRef="#ctx0" brushRef="#br2" timeOffset="13354.76">7919 6001 16591,'20'20'545,"0"-1"-289,1 1 481,-3 20 192,2-20-545,21 20-352,-21 0-416,19 20-353,-19-21-32,20 0-896,-21-18-1346,21 18-2979</inkml:trace>
  <inkml:trace contextRef="#ctx0" brushRef="#br2" timeOffset="13514.77">7998 6299 19250,'20'-39'1121,"21"18"-1089,-3 1 96,23-20 288,18 1-63,0-1-353,0 20-96,-18 0-1762,-3 0-1377,-37 20-7047</inkml:trace>
  <inkml:trace contextRef="#ctx0" brushRef="#br2" timeOffset="13953.79">6787 7789 13676,'-20'0'897,"20"0"-1313,0 20 480,0 0 1025,20 19 192,1 1-320,-1 20-544,0-20-65,-2 19-32,23-19-384,-1 0-448,-21-1-770,1-18-1120,0-2-1506,0 1-3683</inkml:trace>
  <inkml:trace contextRef="#ctx0" brushRef="#br2" timeOffset="14097.8">6767 8167 16047,'-39'-20'2498,"39"20"-1761,0 0-353,21-20 769,17 0-512,41-20-609,2 1-160,18-21-641,1 0-1697,-1 20-5318</inkml:trace>
  <inkml:trace contextRef="#ctx0" brushRef="#br2" timeOffset="14487.82">10341 5902 10537,'0'0'1954,"-20"19"-1153,20 1 1281,-19 20-192,19 0-993,0 19-225,19-19-255,1 19-129,0 1-96,20-20-192,-1 19 64,-19-38-961,20 18-448,-19-19-1217,-21 0-3300</inkml:trace>
  <inkml:trace contextRef="#ctx0" brushRef="#br2" timeOffset="14646.83">10142 6379 17808,'-20'0'1057,"20"-20"-768,20 20 575,21-21 258,18-18-898,20 19-192,1-20-160,19 1-97,-19-21-1344,-22 20-2435,3 0-8103</inkml:trace>
  <inkml:trace contextRef="#ctx0" brushRef="#br2" timeOffset="14977.84">10063 4411 9961,'20'0'5669,"-20"20"-5957,0 0 640,21 39 449,-3-19-128,-18 19-481,20 21-128,0-20-320,21-1-161,-23 1 257,23 0 64,-1-20-288,-21-1-833,1-19-1634,-20 0-4260</inkml:trace>
  <inkml:trace contextRef="#ctx0" brushRef="#br2" timeOffset="15136.84">10122 4948 15022,'-18'-20'2626,"36"0"-2113,22 20 63,19-20 449,2 0-384,18 1-289,20-1-192,-20-1-192,2 2-352,-22-2-929,-19 2-1506,-40 19-4964</inkml:trace>
  <inkml:trace contextRef="#ctx0" brushRef="#br2" timeOffset="15570.89">6609 4868 11210,'20'-60'417,"0"60"672,-20-19 672,19 19-416,1 19-384,0 2-192,0-1-192,19 19-321,-19 1-192,21 19 32,-21-19-801,19 20-896,1 0-2179,-20-21-5348</inkml:trace>
  <inkml:trace contextRef="#ctx0" brushRef="#br2" timeOffset="15728.89">6787 5266 16111,'21'-20'1793,"-21"20"-1761,40-20 193,-1 1 511,21-22-287,-1 22-257,20-21-96,2 20-801,-22-20-1697,20 20-4452</inkml:trace>
  <inkml:trace contextRef="#ctx0" brushRef="#br2" timeOffset="16183.92">9567 6717 13805,'-20'-40'1537,"20"19"-896,0 21-33,0 0 705,0 0-352,0 0-768,0 21-193,20-2 352,0 21 64,0 0-352,-1 0 96,21-1-127,-19 1-194,17 0-95,-18-20-545,1 19-448,-21-19-1281,0-20-3460</inkml:trace>
  <inkml:trace contextRef="#ctx0" brushRef="#br2" timeOffset="16334.93">9389 7054 18705,'-40'0'1121,"40"0"-608,40 0 448,-22-20 32,43 0-673,18-20-320,-19 21-160,20-21-353,-1 0-1377,-39 20-1761,19 1-11179</inkml:trace>
  <inkml:trace contextRef="#ctx0" brushRef="#br2" timeOffset="16846.96">10321 7491 12555,'20'-20'2499,"0"20"-1666,-20 0-1,0 0 321,20 0-256,0 20-512,0 19-193,-1 1-160,-19 0-64,20 0 64,0 0-352,0 0-353,1-1-64,-21 1-128,18 0-544,-18-21-2338,-18 1-6920</inkml:trace>
  <inkml:trace contextRef="#ctx0" brushRef="#br2" timeOffset="16983.97">10282 7829 8968,'-40'-20'7687,"19"0"-6373,21 0-450,21 20 321,19-39-128,19 19-736,1-20-321,19-1-256,0 3-801,0-2-737,-18-20-3811</inkml:trace>
  <inkml:trace contextRef="#ctx0" brushRef="#br2" timeOffset="17373.99">10521 5306 64,'0'39'16687,"0"-19"-16687,0 20 128,18 0 385,23-1-65,-21 21-352,18-20-128,3 19-416,-1-18-225,-1-22-159,1 20-802,-20-19-2626</inkml:trace>
  <inkml:trace contextRef="#ctx0" brushRef="#br2" timeOffset="17532">10500 5603 18289,'0'0'192,"21"-19"-256,-3-1 288,43 0 96,-23-20-384,23 0-32,18 1-416,-39-2-833,-1 2-5446</inkml:trace>
  <inkml:trace contextRef="#ctx0" brushRef="#br2" timeOffset="17921.02">9170 3696 224,'0'59'10185,"0"-19"-8167,0 0-320,20 0 96,-1 19-705,1-19-545,0-1-416,21 21-96,-23-20-32,23 0-448,-1-1-289,-1 1-384,-19-20-1249,0 0-1602,-20-1-5091</inkml:trace>
  <inkml:trace contextRef="#ctx0" brushRef="#br2" timeOffset="18073.03">9130 4172 15887,'0'-19'1281,"40"-2"-1057,-1 2 481,21-1-65,20-19-448,-1 18-160,20 1-96,-39-19-160,19 39-1153,-38-20-2979</inkml:trace>
  <inkml:trace contextRef="#ctx0" brushRef="#br2" timeOffset="18672.06">8794 6557 11883,'0'-20'1409,"0"20"-512,0 0 961,0 0-353,0 0-1024,0 20-65,18 0 257,2 0-65,0 20-223,1 0-97,17 0-256,-17-1 0,19 1-128,-20-20-96,19 19-449,-19-19-64,0 20-127,0-40-738,-20 20-2242,0 0-6437</inkml:trace>
  <inkml:trace contextRef="#ctx0" brushRef="#br2" timeOffset="18837.07">8753 6935 16431,'-20'-20'1025,"20"20"-929,40-20 449,-1-20 544,22 1-737,-2 19-352,20-20 128,1 1-64,-1 18-256,-40-19-961,1 40-2146,-20 0-9449</inkml:trace>
  <inkml:trace contextRef="#ctx0" brushRef="#br1" timeOffset="20576.16">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9051 5981 10281,'-20'0'449,"0"0"-577,20 0 352,-39 20 448,19-20-447,0 39-225,-1-19 192,21 20 128,0 0 193,21-1-161,-1-18 64,0 18 289,39-18 416,-19-21-64,19 0 0,-19 0-224,19-21-32,-19 1 31,-1 1-383,-19-21-1,-20 0-224,-20 20-95,2-20 63,-23 20-192,1 1-128,-19-1-65,0 0-447,19 20-994,-19 0-2273</inkml:trace>
  <inkml:trace contextRef="#ctx0" brushRef="#br1" timeOffset="22147.26">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7780 5246 12235,'-19'0'1153,"-1"0"-416,20 0-161,0 20 610,0 20 191,0-1-416,20 21-385,-1-20 1,21 19-65,0 1-31,-20-21-97,39 1-128,-18 1-95,-3-2 31,3-20-288,-21 1-321,-2-20-832,3 21-1089,-1-21-2210</inkml:trace>
  <inkml:trace contextRef="#ctx0" brushRef="#br2" timeOffset="23849.36">7662 5783 8456,'-61'20'9000,"61"-20"-8423,0-20-738,41-1 514,-3-18 383,23 0-479,-2-2-161,21 1 0,-1 1 64,-20 19-96,2-20-352,-22 20-801,-19 0-1025,-20 20-2659</inkml:trace>
  <inkml:trace contextRef="#ctx0" brushRef="#br2" timeOffset="24670.41">6887 5126 3171,'0'0'2274,"-21"0"-865,21 0 128,0 0 225,0 0-481,0 0-416,0 0-192,0 0 160,0 0 127,0 0-511,0 0-225,0 21-32,0-21 257,21 19-33,-21-19-96,20 20-63,0 20-97,19-20-96,-19 0-64,0 20 32,0-20 0,0-1 32,0 1-64,-1-20-64,-19 19-160,0-19-513,0 21-672,0-21-1922,0 0-6279</inkml:trace>
  <inkml:trace contextRef="#ctx0" brushRef="#br3" timeOffset="36053.06">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2778 6537 12844,'0'0'1025,"0"0"-1121,0 0 1088,0 20 642,19-20-513,21 0-448,0 0-385,-1 20-96,22-20-96,-2 0-192,-19 0-352,19 0-898,-19 0-1440,-1 0-2691</inkml:trace>
  <inkml:trace contextRef="#ctx0" brushRef="#br3" timeOffset="37192.11">3135 6438 13100,'-39'-20'1249,"39"20"-897,-20 0-95,20 0-1,20 0 513,-1 20-97,21 20-351,0-20 31,-1-1 256,1 21-255,-1-20-353,-19 21 0,0-22 64,-20 21-32,0 0-192,-20-21-577,-19 21-1057,-1 0-2882</inkml:trace>
  <inkml:trace contextRef="#ctx0" brushRef="#br3" timeOffset="38555.18">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5">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5398 7173 6021,'20'0'1217,"-20"0"-1217,0 0 225,0 0 1472,0 0-608,0 0-640,0 20 159,0-20 225,21 0-64,-3 0-385,2 0-160,21 0-64,-3-20-63,3 20-97,18-19-225,1-2-191,-21 2-97,1-2 1,0 21-513,-21-19-2178</inkml:trace>
  <inkml:trace contextRef="#ctx0" brushRef="#br3" timeOffset="67607.86">5617 6994 7783,'0'0'1185,"0"-20"-865,0 20 129,20 0 1376,-1 0-543,1 0-802,20 0-128,-1 0 33,1 0-257,0 20-128,-21-20 0,1 20 0,0 0 0,1 0 0,-21 19 0,-21-18 64,21-2-32,-20 21 64,0-20 96,1 0 0,-1 20-192,0-21-288,20 1-2274,-20 0-6311</inkml:trace>
  <inkml:trace contextRef="#ctx0" brushRef="#br3" timeOffset="72787.16">9885 8962 5124,'0'0'1442,"0"0"-353,20 0 608,-20 0 481,0-21-512,0 21-577,0 0-448,0 21-257,-20-21-64,0 39 97,0 1-161,-39 19-160,-2 21-32,2 0-32,-20-1-64,19-20-224,1 1 160,-2-1 32,23-18-128,18-21-321,-1 0-544,21-1-801,0-19-1409,0 0-3491</inkml:trace>
  <inkml:trace contextRef="#ctx0" brushRef="#br3" timeOffset="73075.17">9369 9220 12075,'-41'20'288,"41"0"-224,-20-1 32,2 21 289,-3 20-353,1-21-32,20 21-128,-20-21 32,20 2 96,0-1 32,0-21 160,20 2 256,0-2 97,1 1-97,38-20-31,-19-20-97,19 20-224,1-19-288,-1-2-481,0 2-480,22-1-993,-43 0-3075</inkml:trace>
  <inkml:trace contextRef="#ctx0" brushRef="#br3" timeOffset="73776.2">5080 5166 10826,'21'20'-192,"-21"-20"192,20 0 288,-20 0 833,0 0-352,0 0-481,0 0 320,0 21 65,-20-2-224,-21 21-225,3 20-160,-3-2 0,-18 22-32,-1-20 0,-19 0 64,20-21-32,19 22-32,-19-22 0,18 0-256,1-18-513,1 18-800,19-19-962,0-1-2722</inkml:trace>
  <inkml:trace contextRef="#ctx0" brushRef="#br3" timeOffset="74034.23">4505 5484 13292,'-40'20'64,"20"0"-833,-19 20-63,-1 19 832,-19 2 192,-2 17 160,23 2 161,17-20 287,1-1-127,20-19-289,0-1-127,41-19 159,-3 0-32,41-20 1,-18 0-97,18-20-96,0 20-288,2-20-993,-22 1-4164</inkml:trace>
  <inkml:trace contextRef="#ctx0" brushRef="#br3" timeOffset="82300.7">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15066 4471 480,'0'0'1666,"-20"0"-962,20 0-640,0-20-192,-20 20-288,20 0-994</inkml:trace>
  <inkml:trace contextRef="#ctx0" brushRef="#br3" timeOffset="95161.43">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22193 5126 5060,'-20'0'1506,"20"-19"287,0 19 321,0 0-288,0 0-641,0 0-800,20-20-65,-20 20 32,20 0-95,19 0-97,-19 0 0,39 0-96,2 0-32,-3-20-32,22 20 32,0 0-32,19 0 64,39 0-64,-18 0 0,19 0 32,-40 0-32,1 20-192,-41-20-1250,-19 0-736,-1 0-768,-19 0-4133</inkml:trace>
  <inkml:trace contextRef="#ctx0" brushRef="#br1" timeOffset="101092.78">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792 3378 3971,'-20'0'128,"20"0"129,0-20 1216,20 20 353,0-20-321,1 0-95,17 20-33,3-20 0,-21 0-256,19 1-224,1-1-577,-20 20-288,19-20-96,-19 20 96,0 0 64,0 20 129,-20 0 95,0-1-224,0 21 0,0 0-96,-20 0-384,20 19-1026,-20-19-2465,0 19-6439</inkml:trace>
  <inkml:trace contextRef="#ctx0" brushRef="#br1" timeOffset="106660.1">8972 1987 5765,'0'-40'5317,"0"40"-5221,0 0 1410,0 0 31,0 0-1089,20 0-63,-20 0 95,19 20 33,1 20-65,0 19 65,-20 21-289,0-21-96,0 1-128,0-1-256,20-19-513,0-19-608,-1-2-1154,21-19-1248,-20 0-4868</inkml:trace>
  <inkml:trace contextRef="#ctx0" brushRef="#br1" timeOffset="106969.11">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10956 1868 9577,'0'0'32,"0"0"1281,0 0 1089,0 0-1313,0 19-865,0-19-192,0 21-768,0 18-1474,-20-19-2531</inkml:trace>
  <inkml:trace contextRef="#ctx0" brushRef="#br1" timeOffset="109746.27">9249 2782 2690,'-20'0'5990,"20"0"-5093,0 0 160,0 0-161,20 0-319,0 0-289,19 0-64,22 0-63,18 0 255,20-20 0,20 20-255,1-20-1,38-1 0,20 2-96,2 19 0,18-20-64,-19 0 64,-1 1-32,-18 19 0,-2-21 0,-19 21-32,-19 0-64,-41 0-641,0-20-1921,-39 20-4805</inkml:trace>
  <inkml:trace contextRef="#ctx0" brushRef="#br1" timeOffset="120766.9">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753 4849 8936,'-20'0'1634,"20"0"-1218,0-20-96,0 20 929,20 0-128,-1-21-416,1 21-96,21-19 127,-3-2 129,3 21-288,-1-19-417,-1 19-128,-19 0-32,20 0 32,-21 19 64,-19 2 32,0-2 64,0 22-96,-19 18-128,-1-19-704,0 19-1955,0-19-4612</inkml:trace>
  <inkml:trace contextRef="#ctx0" brushRef="#br0" timeOffset="127322.28">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17330 5504 6726,'0'0'2178,"0"0"-1025,0 0 1441,0 0-191,0 0-866,0 0-672,0 0-352,0 0-1,18 0-160,2 0 1,1 0-65,-1 0-32,19 0-192,1 20 128,19-20-31,-19 0-65,0 0 0,19-20-64,-39 20-32,19 0-385,-19-20-575,-20 20-1122,0-20-2723</inkml:trace>
  <inkml:trace contextRef="#ctx0" brushRef="#br0" timeOffset="130884.48">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18739 5484 10762,'0'20'160,"0"-20"-256,0 20 256,0 0 32,0 0-128,20 0-64,-1-1-96,1 1 160,0-20 96,0 20 321,0-20 95,-1 0 257,1 0 96,-20-20-96,20 0-33,-20 1-127,0-1-224,-20 0-1,20 0-384,-20 0-224,1 20-609,-1-20-672,0 20-353,0 0-608,0 0-2531</inkml:trace>
  <inkml:trace contextRef="#ctx0" brushRef="#br0" timeOffset="131325.51">18976 5464 11723,'40'20'224,"1"-20"929,-23 0 1377,23 0-1248,-21-20-738,0 20-480,-1 0-160,1 0-416,-20-19-834,20 19-1729,-20-20-3939</inkml:trace>
  <inkml:trace contextRef="#ctx0" brushRef="#br0" timeOffset="131491.51">19075 5266 12299,'21'60'417,"-21"-21"159,20 21 673,-20-21-704,20 1-417,0 0-128,-20-20-288,19 19-1186,1-19-3106</inkml:trace>
  <inkml:trace contextRef="#ctx0" brushRef="#br0" timeOffset="132068.54">19771 5107 7623,'0'19'480,"0"2"97,19 18 416,-19 21-193,20 20-543,0-1-65,-20-20-64,21 1-32,-1 0 0,-20-21 385,0-19 159,0 0-63,0-20-1,0 0 481,0-20-736,0 0-97,0-19 0,18-1-128,-18 0 0,20 20-160,1 0-32,-1 20 64,0 0 192,-1 0 64,-19 20-63,20 20-129,0-20-32,-20 20-481,20-1-736,0-19-1345,-1 0-1378</inkml:trace>
  <inkml:trace contextRef="#ctx0" brushRef="#br0" timeOffset="132428.57">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7">20585 5524 4003,'-40'20'6086,"20"-20"-5830,0 20 1186,20 19-33,0-19-768,0 20-289,20-19-160,20-2-64,-1 1 96,1-20-192,1 19-256,-3-19-1153,3 0-2563,-3-19-4740</inkml:trace>
  <inkml:trace contextRef="#ctx0" brushRef="#br0" timeOffset="132846.59">20784 5186 864,'0'0'14286,"0"21"-15407,0-2 993,0 21 320,18 20 256,-18-21 161,21 21-1,-21-1 97,20 21-160,0-21-385,0 2-224,-20-3-289,19-17 33,1-21-289,0-1-960,-20-19-2563,20 0-3972</inkml:trace>
  <inkml:trace contextRef="#ctx0" brushRef="#br0" timeOffset="133019.6">21082 5504 7110,'-61'40'6695,"22"-20"-6727,19 0 960,-20-1 898,20 1-1345,20 0-417,0 21 0,20-22-96,0 1-481,20-20-1120,-1 19-2019,1-19-3651</inkml:trace>
  <inkml:trace contextRef="#ctx0" brushRef="#br0" timeOffset="133632.64">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16813 6021 928,'0'0'2627,"0"0"-1058,0 0 770,0 0-386,0-20-575,0 20-33,0 0 160,0 0-191,0 0-289,0 0-257,19 0-255,-19 20-129,0-20 129,0 39-1,0 1-224,0 0 129,0-1-257,0 1-96,0 20 64,0-20-64,0-21-32,0 22-32,0-22-96,20 1-96,-20-20-288,0 20-449,0-20-288,20 0-545,-20 0-1089,21-20-1857</inkml:trace>
  <inkml:trace contextRef="#ctx0" brushRef="#br0" timeOffset="151839.68">17389 6299 13292,'-21'0'384,"21"0"1090,0 0 992,21 0-1281,-21 0-544,40 0 0,-21 0 31,21 0-127,0 0-289,19 0-96,-19 0-192,-1 0-64,1 0-288,-19 0-449,-3 0-512,2 0-641,-20-20-1089,-20 20-5958</inkml:trace>
  <inkml:trace contextRef="#ctx0" brushRef="#br0" timeOffset="152559.72">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19274 6418 8456,'-19'-20'1313,"-1"20"224,20 0 833,-20 0-1056,0 0-962,20 0-352,0 20 0,-20 0 32,20 0 128,20 0-96,-20 0 0,20-1-64,0 1-32,19-20-64,-19 20-320,20-20-289,-20-20-352,19 20-416,-19-20-321,1 1-352,-21-1-865,20 0-1920</inkml:trace>
  <inkml:trace contextRef="#ctx0" brushRef="#br0" timeOffset="153360.77">19393 6140 12587,'-20'20'-128,"1"-1"160,19 21 1185,0-20-95,19 20-578,-19 0-192,20 0 225,-20-1-129,20 1-320,-20 0-63,0-20-97,21 19-257,-21-19-415,20 0-257,0 0-449,-20-20-1120,18 0-1186</inkml:trace>
  <inkml:trace contextRef="#ctx0" brushRef="#br0" timeOffset="153606.78">19691 6379 10153,'0'0'897,"-19"19"-705,-1-19 2082,0 20-608,0-20-737,0 20-353,1-20 1,19 20-385,0 0-32,0-20-128,0 20 0,19-1-32,1-19-224,0 20 64,0-20-32,0 0-33,-1 0-95,1 0-192,0 0-353,-20 0-737,20 0-1729,-20 0-4644</inkml:trace>
  <inkml:trace contextRef="#ctx0" brushRef="#br0" timeOffset="153937.79">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1">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4">19434 6557 6181,'0'0'289,"0"0"383,0 0 1987,0 0-1378,0 0-961,0 0-128,0 0 161,0 0 159,0-20 1,-21 20 352,21 0 96,0 0-353,21 0-384,-1-20-128,0 1-96,-2-1-96,23 0-192,-1 20-769,-21-20-993,1 0-2626</inkml:trace>
  <inkml:trace contextRef="#ctx0" brushRef="#br0" timeOffset="163552.34">14907 6100 9480,'20'0'769,"20"0"-865,-1-20-96,1 0 32,19-19 160,1 19 0,-1-20 0,22 0 128,-22 1 416,0-1-31,1 1-353,-1-2-160,-19 21 32,-1-19 0,-19 20-64,1-2 32,-1 1-96,0 0-513,-20 0-544,0 1-224,0 19-705,0-20-1954</inkml:trace>
  <inkml:trace contextRef="#ctx0" brushRef="#br0" timeOffset="163798.34">15641 5544 1889,'21'0'2242,"-21"-20"-352,20 20-288,18 0-353,-17-20-288,19 0 96,-1 20 64,1-20-128,0 20-481,-21 0-544,1 0-352,0 20-481,-20 0-480,0 0-193,-20 0 898,0 0 512,1 0 128,-21 19 64,20-19-64,-19 0-64,19 1-1794,0-2-4867</inkml:trace>
  <inkml:trace contextRef="#ctx0" brushRef="#br0" timeOffset="164347.37">15404 6637 11627,'0'19'864,"0"-19"-1216,19 0 352,1-19 961,0 19-353,20-19-511,19 19-33,0-21 32,2 1 256,18 0-224,0 0-128,0 0-64,2 1-737,-23-1-896,3 0 287,-22 20 289,-19-20-224,0 0-3299</inkml:trace>
  <inkml:trace contextRef="#ctx0" brushRef="#br0" timeOffset="164561.41">15979 6398 6021,'21'0'705,"-3"0"-673,22 0 384,21-19 1,-2 19-97,0 0 385,1 0 800,-21-20 801,21 20-704,-39 20-1442,-3-20-224,-18 19 32,0 1 32,-39 0-192,-1 20-161,1-1-159,-1 1-97,0-20-2241,1 21-6726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13:35:24.676"/>
    </inkml:context>
    <inkml:brush xml:id="br0">
      <inkml:brushProperty name="width" value="0.05" units="cm"/>
      <inkml:brushProperty name="height" value="0.05" units="cm"/>
      <inkml:brushProperty name="color" value="#FFC114"/>
    </inkml:brush>
  </inkml:definitions>
  <inkml:trace contextRef="#ctx0" brushRef="#br0">1 358 24575,'7'0'0,"1"2"0,-1-1 0,1 1 0,-1 0 0,0 1 0,1 0 0,-1 0 0,-1 1 0,1-1 0,0 2 0,-1-1 0,0 0 0,0 1 0,0 1 0,-1-1 0,1 1 0,4 7 0,9 11 0,-1 0 0,29 54 0,-16-13 0,-31-64 0,0-1 0,0 0 0,1 1 0,-1-1 0,0 0 0,0 1 0,0-1 0,1 0 0,-1 1 0,0-1 0,1 0 0,-1 0 0,0 1 0,0-1 0,1 0 0,-1 0 0,0 1 0,1-1 0,-1 0 0,0 0 0,1 0 0,-1 0 0,1 0 0,-1 0 0,0 0 0,1 1 0,-1-1 0,0 0 0,1 0 0,-1 0 0,1-1 0,0 1 0,13-9 0,13-25 0,-23 29 0,62-97-28,89-183 0,-84 146-1281,-43 87-5517</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952 8783 9673,'-40'0'0,"40"0"-128,0 0 160,0-20 256,20 20 833,0-20-64,19 20-609,-19-20-320,20 20-63,-1-20-1,1 20-32,-1 0 0,1 0-32,-20 0 0,1 0 0,-1 20 0,-2-20 96,2 20-32,-20 0 32,0 0 0,0 19 0,0 1-64,-20 0-96,-18-1-641,17 1-896,1 0-1250,0 20-3939</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952 8783 9673,'-40'0'0,"40"0"-128,0 0 160,0-20 256,20 20 833,0-20-64,19 20-609,-19-20-320,20 20-63,-1-20-1,1 20-32,-1 0 0,1 0-32,-20 0 0,1 0 0,-1 20 0,-2-20 96,2 20-32,-20 0 32,0 0 0,0 19 0,0 1-64,-20 0-96,-18-1-641,17 1-896,1 0-1250,0 20-3939</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9607 12062 13612,'-20'0'96,"20"0"-352,20 19 384,-1 1 385,1 0 159,21 0-63,-3 0-32,23 19 63,18 1-159,-20 0-65,21-1 129,-21-19-321,0 1 32,2-2-32,-2 21-192,20-21 64,1 22 0,-21-21 1,2-1-194,-2 2 226,-19-2-1,-22-19-256,23 20-225,-41-20-63,20 0-161,-20 0-640,0-20-1634,0 20-2369</inkml:trace>
  <inkml:trace contextRef="#ctx0" brushRef="#br0" timeOffset="32226.84">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9905 7769 10025,'59'-59'1922,"-19"39"-289,-21 0-480,-19 0-224,20 20-64,-40 0-480,1 20-321,-21 0 32,0 0 0,-39 39 0,0-19-64,0 19 0,-1 1 0,-19-20 0,19 20-32,21-1 0,-20-19-96,38 0-192,1 0-513,21-21-448,-1-19-1090,20 20-3490</inkml:trace>
  <inkml:trace contextRef="#ctx0" brushRef="#br0" timeOffset="33063.89">9547 7868 9545,'-79'40'-385,"39"-40"257,-19 40 128,-2-20 160,2 20 257,0-1 447,-1 1 97,40 0 64,1 0-224,19-21-224,19 2 223,1-2-95,40 1-225,-21 0-95,22-20-33,18 0-160,-20 0 129,21-20-161,-1 20-64,-20-20-64,20 20-224,-18-19-1089,-41 19-3076</inkml:trace>
  <inkml:trace contextRef="#ctx0" brushRef="#br0" timeOffset="33720.92">1070 7987 13100,'-39'-19'160,"19"-1"96,0 20-320,20 0 128,20 0 225,0 0 351,19 20 1,1-1-129,19 22-31,1-2-65,19 1-96,1 0 33,19 20-161,-19-21-96,20 1-32,-21 0-32,0-21-32,-20 1 0,-19 1-32,0-2-544,-21 1-642,1 0-928,-20-20-1569,0 19-6149</inkml:trace>
  <inkml:trace contextRef="#ctx0" brushRef="#br0" timeOffset="34029.94">1448 8464 12651,'0'41'-448,"0"-41"512,20 0 160,-1 19 1,1-19 63,20 0 96,-1 20 1,21 0-65,20-20-224,-22 20 0,23 0 160,-22-20 449,-19 19 416,19-19 96,-18-19-96,-3-21 0,3 0-416,-1-20-96,-1-18-33,-19 18-128,0 0-95,0 20-321,-20 0-352,0 21-417,0 19-1057,0 0-1921,0 0-6951</inkml:trace>
  <inkml:trace contextRef="#ctx0" brushRef="#br0" timeOffset="61812.53">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13:35:08.998"/>
    </inkml:context>
    <inkml:brush xml:id="br0">
      <inkml:brushProperty name="width" value="0.05" units="cm"/>
      <inkml:brushProperty name="height" value="0.05" units="cm"/>
      <inkml:brushProperty name="color" value="#FFC114"/>
    </inkml:brush>
  </inkml:definitions>
  <inkml:trace contextRef="#ctx0" brushRef="#br0">1 498 24575,'2'1'0,"-1"-1"0,1 1 0,0-1 0,0 1 0,-1 0 0,1 0 0,0-1 0,-1 1 0,1 0 0,-1 1 0,1-1 0,-1 0 0,0 0 0,1 1 0,-1-1 0,2 3 0,19 28 0,-20-27 0,81 154 0,-32-55 0,-51-103 0,0-1 0,0 1 0,0-1 0,1 1 0,-1-1 0,0 1 0,0-1 0,0 1 0,1-1 0,-1 1 0,0-1 0,1 1 0,-1-1 0,0 0 0,1 1 0,-1-1 0,1 0 0,-1 1 0,1-1 0,-1 0 0,1 1 0,-1-1 0,1 0 0,-1 0 0,1 0 0,-1 1 0,1-1 0,-1 0 0,1 0 0,-1 0 0,1 0 0,-1 0 0,1 0 0,-1 0 0,1 0 0,0 0 0,-1 0 0,1-1 0,-1 1 0,1 0 0,18-21 0,-16 18 0,139-190 0,120-156 0,-211 281-59,-10 14-594,56-59 0,-70 87-6173</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7642 6200 3971,'0'0'128,"20"0"-256,19 0 417,1 0 479,39 0 33,0 0 416,20-21 64,21 21 65,-1-19-193,0 19-320,19-20-385,2 20-256,-1-20-64,-1 20-96,2 0-64,-21 0-96,1 0 32,-3 0 96,-36 0-32,-22 0-256,1 0-769,-41 20-993,1-20-2146</inkml:trace>
  <inkml:trace contextRef="#ctx0" brushRef="#br0" timeOffset="8562.48">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13:34:26.882"/>
    </inkml:context>
    <inkml:brush xml:id="br0">
      <inkml:brushProperty name="width" value="0.05" units="cm"/>
      <inkml:brushProperty name="height" value="0.05" units="cm"/>
      <inkml:brushProperty name="color" value="#FFC114"/>
    </inkml:brush>
  </inkml:definitions>
  <inkml:trace contextRef="#ctx0" brushRef="#br0">0 320 24575,'4'1'0,"-1"0"0,0 0 0,0 0 0,0 0 0,1 0 0,-1 1 0,0 0 0,-1-1 0,1 1 0,0 0 0,0 0 0,-1 0 0,4 4 0,33 37 0,-35-38 0,136 154 0,-140-158 0,1 0 0,0 0 0,0 1 0,0-1 0,0 0 0,0 0 0,0 0 0,0 0 0,0 0 0,0 0 0,0 0 0,0 0 0,1-1 0,-1 1 0,0 0 0,1-1 0,-1 1 0,0-1 0,1 0 0,-1 1 0,1-1 0,-1 0 0,1 0 0,-1 0 0,1 0 0,-1 0 0,3 0 0,0-2 0,-1 0 0,0 0 0,0 0 0,0 0 0,0-1 0,-1 1 0,1-1 0,-1 0 0,1 0 0,-1 0 0,3-4 0,47-77 0,-4-1 0,-4-2 0,41-113 0,-69 155-1365,-5 10-5461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13:35:45.706"/>
    </inkml:context>
    <inkml:brush xml:id="br0">
      <inkml:brushProperty name="width" value="0.05" units="cm"/>
      <inkml:brushProperty name="height" value="0.05" units="cm"/>
      <inkml:brushProperty name="color" value="#FFC114"/>
    </inkml:brush>
  </inkml:definitions>
  <inkml:trace contextRef="#ctx0" brushRef="#br0">0 564 24575,'4'0'0,"1"0"0,0 0 0,-1 0 0,1 0 0,-1 1 0,1-1 0,-1 1 0,0 0 0,1 1 0,-1-1 0,0 1 0,0 0 0,0 0 0,0 0 0,0 0 0,0 1 0,0-1 0,-1 1 0,0 0 0,1 0 0,-1 1 0,0-1 0,0 1 0,-1-1 0,1 1 0,-1 0 0,0 0 0,0 0 0,0 0 0,2 6 0,1 7 0,0 1 0,2 17 0,-5-22 0,1 0 0,0 0 0,1-1 0,8 20 0,-11-31 0,-1-1 0,0 0 0,0 0 0,0 1 0,0-1 0,0 0 0,1 0 0,-1 1 0,0-1 0,0 0 0,0 0 0,1 0 0,-1 0 0,0 1 0,0-1 0,0 0 0,1 0 0,-1 0 0,0 0 0,1 0 0,-1 0 0,0 1 0,0-1 0,1 0 0,-1 0 0,0 0 0,0 0 0,1 0 0,-1 0 0,0 0 0,1 0 0,-1 0 0,0 0 0,0-1 0,1 1 0,-1 0 0,0 0 0,1 0 0,11-11 0,8-21 0,-19 30 0,0 0 0,183-317 0,-126 223 0,-28 44 0,2 1 0,2 2 0,42-46 0,-11 22-1365,-56 61-5461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6:48:00.971"/>
    </inkml:context>
    <inkml:brush xml:id="br0">
      <inkml:brushProperty name="width" value="0.05" units="cm"/>
      <inkml:brushProperty name="height" value="0.05" units="cm"/>
      <inkml:brushProperty name="color" value="#FC1D18"/>
    </inkml:brush>
  </inkml:definitions>
  <inkml:trace contextRef="#ctx0" brushRef="#br0">0 0 24575,'2'1'0,"0"-1"0,-1 0 0,1 1 0,-1-1 0,1 1 0,-1 0 0,1-1 0,-1 1 0,1 0 0,-1 0 0,1 0 0,-1 0 0,0 0 0,0 0 0,1 0 0,-1 1 0,0-1 0,0 0 0,0 1 0,0-1 0,-1 1 0,1-1 0,0 1 0,0-1 0,-1 1 0,1-1 0,-1 1 0,0 0 0,1-1 0,-1 4 0,2 8 0,0 0 0,-1 26 0,-1-26 0,-2 299-1365,2-290-5461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6:48:01.764"/>
    </inkml:context>
    <inkml:brush xml:id="br0">
      <inkml:brushProperty name="width" value="0.05" units="cm"/>
      <inkml:brushProperty name="height" value="0.05" units="cm"/>
      <inkml:brushProperty name="color" value="#FC1D18"/>
    </inkml:brush>
  </inkml:definitions>
  <inkml:trace contextRef="#ctx0" brushRef="#br0">1 1 24575,'3'0'0,"4"0"0,5 0 0,2 0 0,10 0 0,6 0 0,2 0 0,4 0 0,4 0 0,0 0 0,-3 0 0,-4 0 0,-6 0 0,-3 0 0,-2 0 0,-3 0 0,-4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6:48:02.245"/>
    </inkml:context>
    <inkml:brush xml:id="br0">
      <inkml:brushProperty name="width" value="0.05" units="cm"/>
      <inkml:brushProperty name="height" value="0.05" units="cm"/>
      <inkml:brushProperty name="color" value="#FC1D18"/>
    </inkml:brush>
  </inkml:definitions>
  <inkml:trace contextRef="#ctx0" brushRef="#br0">1 0 24575,'3'0'0,"8"0"0,4 0 0,7 0 0,10 0 0,1 0 0,2 0 0,-1 0 0,-1 0 0,4 0 0,2 0 0,-2 0 0,-5 0 0,-13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6:48:03.211"/>
    </inkml:context>
    <inkml:brush xml:id="br0">
      <inkml:brushProperty name="width" value="0.05" units="cm"/>
      <inkml:brushProperty name="height" value="0.05" units="cm"/>
      <inkml:brushProperty name="color" value="#FC1D18"/>
    </inkml:brush>
  </inkml:definitions>
  <inkml:trace contextRef="#ctx0" brushRef="#br0">0 8 24575,'3'0'0,"8"3"0,11 4 0,18 1 0,12 0 0,10-3 0,3-1 0,2-8 0,-9-4 0,-7-3 0,-9 1 0,-12 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6:48:30.216"/>
    </inkml:context>
    <inkml:brush xml:id="br0">
      <inkml:brushProperty name="width" value="0.05" units="cm"/>
      <inkml:brushProperty name="height" value="0.05" units="cm"/>
      <inkml:brushProperty name="color" value="#FC1D18"/>
    </inkml:brush>
  </inkml:definitions>
  <inkml:trace contextRef="#ctx0" brushRef="#br0">1 117 24575,'1'0'0,"0"1"0,0-1 0,0 1 0,0-1 0,0 1 0,0-1 0,0 1 0,0 0 0,0 0 0,0-1 0,0 1 0,0 0 0,-1 0 0,1 0 0,0 0 0,-1 0 0,1 0 0,-1 0 0,1 0 0,0 3 0,10 27 0,-9-26 0,6 22 0,-2 1 0,0 0 0,-2 0 0,1 32 0,-6 117 0,-1-71 0,-1-84 0,3-22 0,0 0 0,0 0 0,0 1 0,-1-1 0,1 0 0,0 0 0,0 0 0,0 0 0,0 1 0,0-1 0,0 0 0,0 0 0,-1 0 0,1 0 0,0 0 0,0 1 0,0-1 0,0 0 0,0 0 0,-1 0 0,1 0 0,0 0 0,0 0 0,0 0 0,-1 0 0,1 0 0,0 0 0,0 0 0,0 0 0,-1 0 0,1 0 0,0 0 0,0 0 0,0 0 0,0 0 0,-1 0 0,1 0 0,0 0 0,0 0 0,0 0 0,-1 0 0,1 0 0,0 0 0,0 0 0,0-1 0,-2-1 0,0 0 0,0 0 0,1-1 0,-1 1 0,1-1 0,0 1 0,0-1 0,0 0 0,0 1 0,0-1 0,0-5 0,-7-54 0,2-1 0,3 0 0,9-109 0,-5 160 0,1 0 0,0 0 0,1 0 0,0 1 0,1-1 0,0 1 0,1 0 0,0 0 0,0 0 0,2 1 0,-1 0 0,1 0 0,1 0 0,-1 1 0,2 0 0,-1 1 0,1 0 0,0 0 0,1 1 0,14-9 0,-11 10 0,0 0 0,0 1 0,0 1 0,1 0 0,0 1 0,14-2 0,-24 4 0,1 1 0,-1 0 0,1 0 0,-1 0 0,1 0 0,-1 1 0,1 0 0,-1 0 0,1 0 0,-1 0 0,0 1 0,1 0 0,-1-1 0,0 2 0,0-1 0,0 0 0,-1 1 0,1 0 0,-1 0 0,1 0 0,-1 0 0,3 4 0,-1 0 0,-1 0 0,0 0 0,0 1 0,0-1 0,-1 1 0,-1 0 0,1 0 0,-1 0 0,-1 0 0,1 0 0,-1 0 0,-1 0 0,1 0 0,-2 1 0,1-1 0,-1 0 0,0 0 0,-3 10 0,1-6 0,0-1 0,-1 1 0,0-1 0,-1 0 0,-1 0 0,0 0 0,0-1 0,-1 0 0,0 0 0,0-1 0,-17 16 0,19-21 0,1-2 0,0 1 0,-1 0 0,1-1 0,-1 0 0,0 0 0,0 0 0,0-1 0,0 1 0,0-1 0,0-1 0,-10 2 0,-9-2 0,-37-3 0,19 0 0,16 3-1365,4-1-5461</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2560 9757 8199,'20'0'160,"-2"-20"-160,43 20 289,38 0-97,0-20 128,41 0 737,18 0 513,40 0 95,41-20-319,18 21-514,2 19-511,19-20-225,-1 20-32,1 0-64,-39 20-64,-21-20-289,-19 19 97,-41 2-128,-39-2-257,-40-19-576,-18 20-1442,-22-20-2914</inkml:trace>
  <inkml:trace contextRef="#ctx0" brushRef="#br0" timeOffset="17864.02">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2580 6160 5413,'59'0'-161,"-39"-20"161,19 20 65,1 0 127,0-20 320,19 20-256,2 0-224,18 0 33,0-20-65,40 20 288,0 0 384,-1-20-31,22 20 32,18 0-129,-19 0-31,21 0-33,-22 0 33,2 0-161,-2 0-256,-39 20 0,2-20-96,-22 20-192,-20-20-609,-39 0-640,20 0-2595</inkml:trace>
  <inkml:trace contextRef="#ctx0" brushRef="#br0" timeOffset="12465.71">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9964 9319 5605,'0'0'5925,"20"0"-5604,-20-20 1633,20 0 320,-1 20-1474,1-19-767,0 19-162,0-20-607,1 20-930,-3 0-2049</inkml:trace>
  <inkml:trace contextRef="#ctx0" brushRef="#br0" timeOffset="14621.83">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4">10719 9180 8520,'39'0'608,"-39"-20"-159,0 20 1216,-20 0-896,20 20-641,-19-20-160,-1 20 192,0 0 192,20 20-159,0-21-97,20 1-64,0 0 32,-1 0 128,1-20 0,20 0 193,-1 0 159,1 0 65,-20-20 95,0 0 1,-1 0 0,-19 1-225,0-21-192,-19 20-63,-1 0-193,-20 0-161,20 0-95,-19 20-576,-1 0-1314,1 0-3204</inkml:trace>
  <inkml:trace contextRef="#ctx0" brushRef="#br1" timeOffset="32707.87">7980 6994 352</inkml:trace>
  <inkml:trace contextRef="#ctx0" brushRef="#br1" timeOffset="34300.96">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10282 8028 11274,'0'0'-1217,"0"0"-673,0-20 1506,0-1-353,0 21-3203</inkml:trace>
  <inkml:trace contextRef="#ctx0" brushRef="#br1" timeOffset="37827.15">10341 7769 10570,'0'-20'736,"0"20"-608,-20-19 65,20 19-129,0-20-577,-19 20-1409,19 0-1057,0-20-1729</inkml:trace>
  <inkml:trace contextRef="#ctx0" brushRef="#br1" timeOffset="37987.17">10302 7491 5797,'0'0'769,"0"-20"480,-20 20 481,20 0-481,0 0-833,0-20-352,0 20-416,0-20-993,0 20-1314,0-20-3491</inkml:trace>
  <inkml:trace contextRef="#ctx0" brushRef="#br1" timeOffset="38137.18">10282 7193 10089,'20'-20'32,"-20"1"-480,0-2-33,0 2 545,0-2-64,0 2-1857,0-1-1795,0 0 1250,0 0 1121</inkml:trace>
  <inkml:trace contextRef="#ctx0" brushRef="#br1" timeOffset="38282.18">10282 6796 6566,'-20'-40'1185,"20"20"-673,0 1-319,0-2-1,0 2-1025,-20-2-2754</inkml:trace>
  <inkml:trace contextRef="#ctx0" brushRef="#br1" timeOffset="38418.18">10221 6458 1569,'0'-20'3331,"0"0"-3139,0 0 97,0 1-225,-18 19-1025</inkml:trace>
  <inkml:trace contextRef="#ctx0" brushRef="#br1" timeOffset="38571.18">10242 6219 8488,'0'-19'32,"20"-2"128,-20 21-32,0-19-96,0-1-288,0 20-1218,0-20-5124</inkml:trace>
  <inkml:trace contextRef="#ctx0" brushRef="#br1" timeOffset="38693.21">10242 6040 5509,'0'0'320,"-21"0"449,21 0-609,0 0-2755</inkml:trace>
  <inkml:trace contextRef="#ctx0" brushRef="#br1" timeOffset="39328.24">10262 5981 6117,'0'0'609,"-20"0"-1,-1 0 385,21 0-32,-18 0-384,-2 0-193,-1 0-192,1 0-192,20 0-224,-20 0-320,2 0-770,-3 0-1344,1 0-1410</inkml:trace>
  <inkml:trace contextRef="#ctx0" brushRef="#br1" timeOffset="39493.25">9626 5961 7046,'-39'0'256,"19"-20"801,0 20 353,0 0-417,1 0-833,19 0-352,-20 0-225,0 0 65,0 0-737,0 0-2434</inkml:trace>
  <inkml:trace contextRef="#ctx0" brushRef="#br1" timeOffset="39616.25">9051 5981 4228,'-40'0'480,"21"0"-1153,-1 20-1729</inkml:trace>
  <inkml:trace contextRef="#ctx0" brushRef="#br1" timeOffset="39818.25">8494 6060 7238,'-59'0'545,"39"0"-577,20-20-609,-20 20 129,1 0-545,19 0-1346,-20 0-287</inkml:trace>
  <inkml:trace contextRef="#ctx0" brushRef="#br1" timeOffset="39941.28">8079 6040 1,'-61'0'543,"23"0"-543,-3 0-256</inkml:trace>
  <inkml:trace contextRef="#ctx0" brushRef="#br1" timeOffset="40201.28">7344 6040 9480,'-20'0'-64,"20"-19"-64,-20 19-32,20-20 192,0 20-224,-21 0-1730,3 0-2114,-2 0 1027</inkml:trace>
  <inkml:trace contextRef="#ctx0" brushRef="#br1" timeOffset="40396.31">6907 5981 3523,'-59'20'-481,"19"-20"449,19 0 1986,-17 0 673,17 0-1250,1 0-800,0 0-33,20 0-63,-20 0-578,20 0-1088,0 0-1249,0 0-1474</inkml:trace>
  <inkml:trace contextRef="#ctx0" brushRef="#br1" timeOffset="41197.35">6530 6021 5349,'-20'0'2434,"20"0"-865,0 0 289,0 0-128,0 0-737,0 0-481,40 0 289,-21 0-417,41 0-95,-1-20-33,2 20-128,-2 0-96,-1 0-64,3 0-449,-2 0-768,-39 0-384,0 0-2916</inkml:trace>
  <inkml:trace contextRef="#ctx0" brushRef="#br1" timeOffset="41651.38">5577 5822 3106,'0'-19'1378,"0"38"-353,0 1 384,0-1-320,0 2-320,0-1-673,0 19 0,0-19-128,0 0 160,0 0-224,0 0-160,0 19-353,0-19-1152,0-20-2756</inkml:trace>
  <inkml:trace contextRef="#ctx0" brushRef="#br1" timeOffset="42039.4">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6073 5961 7110,'20'0'897,"-20"0"-865,-20 0-160,20 0 897,0 20 31,-20 0-543,20 0-193,0-1-64,20 1 160,-20 0 32,20 0 0,0-20 193,0 0 512,-1 0 31,1-20 161,0 0 129,0 0-258,-20 1-31,0-21-96,0 20-288,-20 0-193,0 0-128,-19 1-160,19-1-320,-20 20-577,1 0-1697,19 20-2787</inkml:trace>
  <inkml:trace contextRef="#ctx0" brushRef="#br2" timeOffset="57382.28">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10321 8008 10794,'0'0'800,"0"0"1,0 0 1569,0 0-223,0 0-1347,0 0-255,0 0-65,0 0-127,0-21-257,0 21-160,0-19-193,0-1-415,0 0-577,0 0-1122,0 20-1440,0-20-5478</inkml:trace>
  <inkml:trace contextRef="#ctx0" brushRef="#br2" timeOffset="60545.46">10262 7789 9865,'0'-20'416,"20"0"-640,-20 1 128,0 19 416,0-20-352,0 0-1025,0 0-1473,20 20 992,-20-20 65,0 20-1890</inkml:trace>
  <inkml:trace contextRef="#ctx0" brushRef="#br2" timeOffset="60690.47">10321 7610 4452,'0'0'2722,"0"0"-640,-19 0-192,19-19-385,0 19-768,0-21-513,0 21-160,0-19-128,-20 19-288,20-21-609,20 1-512,-20 1-994,0-1-1504</inkml:trace>
  <inkml:trace contextRef="#ctx0" brushRef="#br2" timeOffset="60833.47">10302 7332 7078,'0'-20'705,"0"20"-449,0-20 1057,0 0-128,0 1-960,19-1-450,-19 0-1440,0 0-2595</inkml:trace>
  <inkml:trace contextRef="#ctx0" brushRef="#br2" timeOffset="61007.48">10341 6974 1665,'0'-19'7559,"0"-1"-7623,0 20-192,0-20 448,0 0 481,0 0-385,0 0-320,20 20-32,-20-19 64,20-1 0,-20 0-801,0 0-1185,0 20-1377</inkml:trace>
  <inkml:trace contextRef="#ctx0" brushRef="#br2" timeOffset="61166.49">10341 6618 8263,'0'-21'961,"-20"1"-769,20 20 129,0-20 479,0 0-800,0 0-384,0 1-353,0-1 641,0 0 32,0 0-1377,0 0-1730,-19 20-513</inkml:trace>
  <inkml:trace contextRef="#ctx0" brushRef="#br2" timeOffset="61316.5">10282 6319 224,'0'-20'5989,"0"0"-4868,0 1-128,0 19 737,0-21 160,0 1-993,-20 1-641,20-2-256,0 2 32,0-1-128,0 0-673,0 20-864,0-20-930,0 0-1409</inkml:trace>
  <inkml:trace contextRef="#ctx0" brushRef="#br2" timeOffset="61475.51">10282 5941 2626,'-20'-20'-64,"20"1"1057,0 19-449,0-20 609,0 20-576,0-21-481,0 2-672,-20-1-674,20 20-95,0-19 1025,0-1 224,0 20 160,-21-21 0,21 21-224</inkml:trace>
  <inkml:trace contextRef="#ctx0" brushRef="#br2" timeOffset="61642.52">10262 5524 7751,'0'-40'-288,"0"40"640,0-20-256,0 1 32,0-1-96,0 0-1057,0 20-1793,0-21-129,0 21 1667</inkml:trace>
  <inkml:trace contextRef="#ctx0" brushRef="#br2" timeOffset="62334.56">10262 5326 768,'0'-20'3331,"0"20"-2370,0-21 321,0 21 351,0 0-95,-20-19-834,20 19 129,0 0 224,0 0-64,0 0-449,0 0-319,0 0-257,0 0-161,0 0-63,0 0-32,0 19-385,0-19-384,0 0-929,0 21-832,20-21-3428</inkml:trace>
  <inkml:trace contextRef="#ctx0" brushRef="#br2" timeOffset="62522.57">10262 5266 7815,'-20'0'448,"20"0"-352,0 0 1025,-21 0 481,3 0-1057,18 0-738,-20 0-415,-1 0 287,1 0 1,0 0-801,2 0-1505,-3 0-3652</inkml:trace>
  <inkml:trace contextRef="#ctx0" brushRef="#br2" timeOffset="62615.58">9865 5246 1953,'-20'0'1890,"0"0"-4676</inkml:trace>
  <inkml:trace contextRef="#ctx0" brushRef="#br2" timeOffset="62831.59">9567 5246 7623,'-40'0'833,"21"0"63,-1-20 97,20 20 289,-20 0-610,0 0-672,20 0-64,-20 0-256,20 0-1250,-21 0-2145,3 0-2499</inkml:trace>
  <inkml:trace contextRef="#ctx0" brushRef="#br2" timeOffset="62976.6">9110 5246 736,'-39'0'1474,"19"0"1440,0-20-1568,-19 20-1314,19 0-705,0 20-1537</inkml:trace>
  <inkml:trace contextRef="#ctx0" brushRef="#br2" timeOffset="63199.61">8555 5306 5317,'-41'0'3363,"21"0"-3011,2 0-64,-2-21-192,-1 21 1,1 0-354,0 0-992,20 0-513,-19 0-1088,-1 0-417</inkml:trace>
  <inkml:trace contextRef="#ctx0" brushRef="#br2" timeOffset="63372.62">8059 5306 6149,'-61'0'-704,"43"0"255,-3 0 802,1 0 672,0 0-929,0 0-481,-19-21-255,19 21 127,0 0-288,0 0-1601</inkml:trace>
  <inkml:trace contextRef="#ctx0" brushRef="#br2" timeOffset="63531.63">7482 5326 5220,'-59'0'-96,"39"0"160,0 0 97,1 0 864,-1 0-929,0 0 0,0 0-128,20 0-32,-21 0-641,21 0-3331</inkml:trace>
  <inkml:trace contextRef="#ctx0" brushRef="#br2" timeOffset="63704.64">7066 5306 2178,'-60'20'192,"40"-20"-288,0 0 224,1 0 1217,19 0-897,-20 0-672,20 0-737,-20 0 545,20-20 448,-20 20-96,20 0-1089</inkml:trace>
  <inkml:trace contextRef="#ctx0" brushRef="#br2" timeOffset="63841.65">6749 5306 6534,'-41'0'1121,"41"0"0,-20 0-288,20 0 480,0 0-641,0 0-639,0 0-450,0 0-2305</inkml:trace>
  <inkml:trace contextRef="#ctx0" brushRef="#br2" timeOffset="64715.7">6848 4669 9705,'0'-39'1217,"18"18"577,-18 21-33,0-19-31,21 19-961,-1 0-673,0-20-96,19 20-32,1 0 0,0 20 0,-1-20-129,-19 19-159,0-19-96,1 21 127,-21-2 129,0 1 96,0 19 96,0-18 160,-21-1 65,1-1-65,0 2-128,1-2-64,19 2-64,0-1-32,0-20-353,0 19-704,19 1-96,1-20-737,21 0-1345,-21 0-4196</inkml:trace>
  <inkml:trace contextRef="#ctx0" brushRef="#br2" timeOffset="65002.71">7304 4749 8231,'-39'0'96,"19"0"-96,0 0 449,-1 19 544,21 2-897,-20-2-32,20 2-32,20-1 480,1-1-736,-1 1 320,18-20 64,3 20 161,-1-20 447,-1 0 225,-19-20 64,20 0-128,-21 20 224,1-19-288,-20-1-288,0-20-321,-20 19 0,-19 2-192,19-1-64,-20 20-96,1-21-384,-1 21-513,19 0-929,3 0-1601,18 0-6407</inkml:trace>
  <inkml:trace contextRef="#ctx0" brushRef="#br2" timeOffset="65305.73">7662 4749 6470,'-20'19'-225,"-1"-19"225,21 21 1186,0-21-33,0 19-513,21 2-63,-1-1-289,-2-20 96,3 19 513,19-19-64,-20 0 64,19 0-64,-19-19 192,-20 19 192,20-20-128,-20-20-384,-20 19-97,0 2 33,-19-1-321,-1-1-352,-1 2-32,23 19-417,-23 0-576,21 0-1441,20 0-1858</inkml:trace>
  <inkml:trace contextRef="#ctx0" brushRef="#br2" timeOffset="65623.75">7899 4570 10537,'0'-20'417,"0"0"768,0 20 769,20 0 320,-20 0-1569,0 0-257,20 20 65,0 0-225,1 19-64,-3 1-160,2 0 32,1 0-64,-1-1-32,-20 1-96,20-19-256,-20-1 96,0-1-225,18 1-320,-18 0-384,0-20-96,0 0-385,0 0-319,0 0-1411</inkml:trace>
  <inkml:trace contextRef="#ctx0" brushRef="#br2" timeOffset="65918.77">8296 4570 5028,'20'0'929,"-40"0"897,1 0-1730,-21 20 96,0-20 385,1 19 31,-22 2 353,23-2 192,18 1-384,20 0 0,-21-1 64,42 2-33,-1-1 161,18-1-256,3 2-97,-1-21-63,19 19-193,0-19-224,1 0 33,-21 0-258,1 21-383,1-21-1186,-41 0-1569,0 20-8328</inkml:trace>
  <inkml:trace contextRef="#ctx0" brushRef="#br2" timeOffset="99832.7">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7">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2/17/2022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Clustering: nhóm lại</a:t>
            </a:r>
          </a:p>
        </p:txBody>
      </p:sp>
      <p:sp>
        <p:nvSpPr>
          <p:cNvPr id="4" name="Slide Number Placeholder 3"/>
          <p:cNvSpPr>
            <a:spLocks noGrp="1"/>
          </p:cNvSpPr>
          <p:nvPr>
            <p:ph type="sldNum" sz="quarter" idx="5"/>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199080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23</a:t>
            </a:fld>
            <a:endParaRPr lang="en-US">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24</a:t>
            </a:fld>
            <a:endParaRPr lang="en-US">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25</a:t>
            </a:fld>
            <a:endParaRPr lang="en-US">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26</a:t>
            </a:fld>
            <a:endParaRPr lang="en-US">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27</a:t>
            </a:fld>
            <a:endParaRPr lang="en-US">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a:latin typeface="Arial" pitchFamily="34" charset="0"/>
              </a:rPr>
              <a:t>Astronomical data analysis image obtained from NASA website.</a:t>
            </a:r>
          </a:p>
          <a:p>
            <a:pPr eaLnBrk="1" hangingPunct="1">
              <a:lnSpc>
                <a:spcPct val="80000"/>
              </a:lnSpc>
            </a:pPr>
            <a:r>
              <a:rPr lang="en-US" sz="800" i="1">
                <a:latin typeface="Arial" pitchFamily="34" charset="0"/>
              </a:rPr>
              <a:t>(thiên văn học)</a:t>
            </a:r>
          </a:p>
          <a:p>
            <a:pPr eaLnBrk="1" hangingPunct="1">
              <a:lnSpc>
                <a:spcPct val="80000"/>
              </a:lnSpc>
            </a:pPr>
            <a:r>
              <a:rPr lang="en-US" sz="800">
                <a:latin typeface="Arial" pitchFamily="34" charset="0"/>
              </a:rPr>
              <a:t>http://www.nasa.gov/multimedia/imagegallery/image_feature_874.html</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a:latin typeface="Arial" pitchFamily="34" charset="0"/>
              </a:rPr>
            </a:br>
            <a:br>
              <a:rPr lang="en-US" sz="800">
                <a:latin typeface="Arial" pitchFamily="34" charset="0"/>
              </a:rPr>
            </a:br>
            <a:r>
              <a:rPr lang="en-US" sz="80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a:latin typeface="Arial" pitchFamily="34" charset="0"/>
              </a:rPr>
            </a:br>
            <a:br>
              <a:rPr lang="en-US" sz="800">
                <a:latin typeface="Arial" pitchFamily="34" charset="0"/>
              </a:rPr>
            </a:br>
            <a:r>
              <a:rPr lang="en-US" sz="80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a:latin typeface="Arial" pitchFamily="34" charset="0"/>
              </a:rPr>
            </a:br>
            <a:br>
              <a:rPr lang="en-US" sz="800">
                <a:latin typeface="Arial" pitchFamily="34" charset="0"/>
              </a:rPr>
            </a:br>
            <a:r>
              <a:rPr lang="en-US" sz="800" i="1">
                <a:latin typeface="Arial" pitchFamily="34" charset="0"/>
              </a:rPr>
              <a:t>Image credit: NASA/JPL-Caltech/E. Churchwell (Univ. of Wisconsin, Madison)</a:t>
            </a:r>
            <a:r>
              <a:rPr lang="en-US" sz="800">
                <a:latin typeface="Arial" pitchFamily="34" charset="0"/>
              </a:rPr>
              <a:t> </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From NASA use guidelines:</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http://www.nasa.gov/multimedia/guidelines/index.html</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 Using NASA Imagery and Linking to NASA Web Sites</a:t>
            </a:r>
            <a:br>
              <a:rPr lang="en-US" sz="800">
                <a:latin typeface="Arial" pitchFamily="34" charset="0"/>
              </a:rPr>
            </a:br>
            <a:br>
              <a:rPr lang="en-US" sz="800">
                <a:latin typeface="Arial" pitchFamily="34" charset="0"/>
              </a:rPr>
            </a:br>
            <a:r>
              <a:rPr lang="en-US" sz="800">
                <a:latin typeface="Arial" pitchFamily="34" charset="0"/>
              </a:rPr>
              <a:t>10.13.05 </a:t>
            </a:r>
            <a:br>
              <a:rPr lang="en-US" sz="800">
                <a:latin typeface="Arial" pitchFamily="34" charset="0"/>
              </a:rPr>
            </a:br>
            <a:br>
              <a:rPr lang="en-US" sz="800">
                <a:latin typeface="Arial" pitchFamily="34" charset="0"/>
              </a:rPr>
            </a:br>
            <a:r>
              <a:rPr lang="en-US" sz="800" b="1">
                <a:latin typeface="Arial" pitchFamily="34" charset="0"/>
              </a:rPr>
              <a:t>Still Images, Audio Files and Video</a:t>
            </a:r>
            <a:r>
              <a:rPr lang="en-US" sz="800">
                <a:latin typeface="Arial" pitchFamily="34" charset="0"/>
              </a:rPr>
              <a:t> </a:t>
            </a:r>
          </a:p>
          <a:p>
            <a:pPr eaLnBrk="1" hangingPunct="1">
              <a:lnSpc>
                <a:spcPct val="80000"/>
              </a:lnSpc>
            </a:pPr>
            <a:r>
              <a:rPr lang="en-US" sz="80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Photo Department </a:t>
            </a:r>
            <a:br>
              <a:rPr lang="en-US" sz="800">
                <a:latin typeface="Arial" pitchFamily="34" charset="0"/>
              </a:rPr>
            </a:br>
            <a:r>
              <a:rPr lang="en-US" sz="800">
                <a:latin typeface="Arial" pitchFamily="34" charset="0"/>
              </a:rPr>
              <a:t>NASA Headquarters</a:t>
            </a:r>
            <a:br>
              <a:rPr lang="en-US" sz="800">
                <a:latin typeface="Arial" pitchFamily="34" charset="0"/>
              </a:rPr>
            </a:br>
            <a:r>
              <a:rPr lang="en-US" sz="800">
                <a:latin typeface="Arial" pitchFamily="34" charset="0"/>
              </a:rPr>
              <a:t>300 E St. SW</a:t>
            </a:r>
            <a:br>
              <a:rPr lang="en-US" sz="800">
                <a:latin typeface="Arial" pitchFamily="34" charset="0"/>
              </a:rPr>
            </a:br>
            <a:r>
              <a:rPr lang="en-US" sz="800">
                <a:latin typeface="Arial" pitchFamily="34" charset="0"/>
              </a:rPr>
              <a:t>Washington, DC 20546</a:t>
            </a:r>
            <a:br>
              <a:rPr lang="en-US" sz="800">
                <a:latin typeface="Arial" pitchFamily="34" charset="0"/>
              </a:rPr>
            </a:br>
            <a:r>
              <a:rPr lang="en-US" sz="800">
                <a:latin typeface="Arial" pitchFamily="34" charset="0"/>
              </a:rPr>
              <a:t>Tel: (202)358-1900</a:t>
            </a:r>
            <a:br>
              <a:rPr lang="en-US" sz="800">
                <a:latin typeface="Arial" pitchFamily="34" charset="0"/>
              </a:rPr>
            </a:br>
            <a:r>
              <a:rPr lang="en-US" sz="800">
                <a:latin typeface="Arial" pitchFamily="34" charset="0"/>
              </a:rPr>
              <a:t>Fax: (202)358-4333</a:t>
            </a:r>
            <a:br>
              <a:rPr lang="en-US" sz="800">
                <a:latin typeface="Arial" pitchFamily="34" charset="0"/>
              </a:rPr>
            </a:br>
            <a:endParaRPr lang="en-US" sz="800">
              <a:latin typeface="Arial" pitchFamily="34" charset="0"/>
            </a:endParaRPr>
          </a:p>
          <a:p>
            <a:pPr eaLnBrk="1" hangingPunct="1">
              <a:lnSpc>
                <a:spcPct val="80000"/>
              </a:lnSpc>
            </a:pPr>
            <a:r>
              <a:rPr lang="en-US" sz="800" b="1">
                <a:latin typeface="Arial" pitchFamily="34" charset="0"/>
              </a:rPr>
              <a:t>Linking to NASA Web Sites</a:t>
            </a:r>
            <a:endParaRPr lang="en-US" sz="800">
              <a:latin typeface="Arial" pitchFamily="34" charset="0"/>
            </a:endParaRPr>
          </a:p>
          <a:p>
            <a:pPr eaLnBrk="1" hangingPunct="1">
              <a:lnSpc>
                <a:spcPct val="80000"/>
              </a:lnSpc>
            </a:pPr>
            <a:r>
              <a:rPr lang="en-US" sz="80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a:latin typeface="Arial" pitchFamily="34" charset="0"/>
              </a:rPr>
              <a:t>Restrictions </a:t>
            </a:r>
            <a:endParaRPr lang="en-US" sz="800">
              <a:latin typeface="Arial" pitchFamily="34" charset="0"/>
            </a:endParaRPr>
          </a:p>
          <a:p>
            <a:pPr eaLnBrk="1" hangingPunct="1">
              <a:lnSpc>
                <a:spcPct val="80000"/>
              </a:lnSpc>
            </a:pPr>
            <a:r>
              <a:rPr lang="en-US" sz="800">
                <a:latin typeface="Arial" pitchFamily="34" charset="0"/>
              </a:rPr>
              <a:t>Please be advised that:</a:t>
            </a:r>
          </a:p>
          <a:p>
            <a:pPr eaLnBrk="1" hangingPunct="1">
              <a:lnSpc>
                <a:spcPct val="80000"/>
              </a:lnSpc>
            </a:pPr>
            <a:r>
              <a:rPr lang="en-US" sz="800">
                <a:latin typeface="Arial" pitchFamily="34" charset="0"/>
              </a:rPr>
              <a:t>1) NASA </a:t>
            </a:r>
            <a:r>
              <a:rPr lang="en-US" sz="800" b="1">
                <a:latin typeface="Arial" pitchFamily="34" charset="0"/>
              </a:rPr>
              <a:t>does not</a:t>
            </a:r>
            <a:r>
              <a:rPr lang="en-US" sz="800">
                <a:latin typeface="Arial" pitchFamily="34" charset="0"/>
              </a:rPr>
              <a:t> endorse or sponsor any commercial product, service, or activity.</a:t>
            </a:r>
          </a:p>
          <a:p>
            <a:pPr eaLnBrk="1" hangingPunct="1">
              <a:lnSpc>
                <a:spcPct val="80000"/>
              </a:lnSpc>
            </a:pPr>
            <a:r>
              <a:rPr lang="en-US" sz="80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a:latin typeface="Arial" pitchFamily="34" charset="0"/>
              </a:rPr>
              <a:t>4) NASA </a:t>
            </a:r>
            <a:r>
              <a:rPr lang="en-US" sz="800" b="1">
                <a:latin typeface="Arial" pitchFamily="34" charset="0"/>
              </a:rPr>
              <a:t>does</a:t>
            </a:r>
            <a:r>
              <a:rPr lang="en-US" sz="80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a:latin typeface="Arial" pitchFamily="34" charset="0"/>
              </a:rPr>
            </a:br>
            <a:endParaRPr lang="en-US" sz="80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28</a:t>
            </a:fld>
            <a:endParaRPr lang="en-US">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29</a:t>
            </a:fld>
            <a:endParaRPr lang="en-US">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30</a:t>
            </a:fld>
            <a:endParaRPr lang="en-US">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Diabetes: bệnh tiểu đường</a:t>
            </a:r>
          </a:p>
        </p:txBody>
      </p:sp>
      <p:sp>
        <p:nvSpPr>
          <p:cNvPr id="4" name="Slide Number Placeholder 3"/>
          <p:cNvSpPr>
            <a:spLocks noGrp="1"/>
          </p:cNvSpPr>
          <p:nvPr>
            <p:ph type="sldNum" sz="quarter" idx="5"/>
          </p:nvPr>
        </p:nvSpPr>
        <p:spPr/>
        <p:txBody>
          <a:bodyPr/>
          <a:lstStyle/>
          <a:p>
            <a:fld id="{8FF38DAD-5F37-4EA5-A798-26ED1E453939}" type="slidenum">
              <a:rPr lang="en-US" smtClean="0"/>
              <a:pPr/>
              <a:t>31</a:t>
            </a:fld>
            <a:endParaRPr lang="en-US"/>
          </a:p>
        </p:txBody>
      </p:sp>
    </p:spTree>
    <p:extLst>
      <p:ext uri="{BB962C8B-B14F-4D97-AF65-F5344CB8AC3E}">
        <p14:creationId xmlns:p14="http://schemas.microsoft.com/office/powerpoint/2010/main" val="220356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10</a:t>
            </a:fld>
            <a:endParaRPr lang="en-US">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Malignant: ác tính</a:t>
            </a:r>
          </a:p>
          <a:p>
            <a:r>
              <a:rPr lang="en-US"/>
              <a:t>Benign: nhẹ</a:t>
            </a:r>
          </a:p>
          <a:p>
            <a:r>
              <a:rPr lang="en-US"/>
              <a:t>Tumor: khối u</a:t>
            </a:r>
          </a:p>
        </p:txBody>
      </p:sp>
      <p:sp>
        <p:nvSpPr>
          <p:cNvPr id="4" name="Slide Number Placeholder 3"/>
          <p:cNvSpPr>
            <a:spLocks noGrp="1"/>
          </p:cNvSpPr>
          <p:nvPr>
            <p:ph type="sldNum" sz="quarter" idx="5"/>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25187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Clump: khối</a:t>
            </a:r>
          </a:p>
        </p:txBody>
      </p:sp>
      <p:sp>
        <p:nvSpPr>
          <p:cNvPr id="4" name="Slide Number Placeholder 3"/>
          <p:cNvSpPr>
            <a:spLocks noGrp="1"/>
          </p:cNvSpPr>
          <p:nvPr>
            <p:ph type="sldNum" sz="quarter" idx="5"/>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117124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2/17/2022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 </a:t>
            </a:r>
          </a:p>
          <a:p>
            <a:r>
              <a:rPr lang="en-US" sz="1400" dirty="0">
                <a:solidFill>
                  <a:prstClr val="black"/>
                </a:solidFill>
              </a:rPr>
              <a:t>buttons is:</a:t>
            </a:r>
          </a:p>
          <a:p>
            <a:r>
              <a:rPr lang="en-US" sz="1400" dirty="0">
                <a:solidFill>
                  <a:prstClr val="black"/>
                </a:solidFill>
              </a:rPr>
              <a:t>13</a:t>
            </a:r>
          </a:p>
          <a:p>
            <a:r>
              <a:rPr lang="en-US" sz="1400" dirty="0">
                <a:solidFill>
                  <a:prstClr val="black"/>
                </a:solidFill>
              </a:rPr>
              <a:t>24</a:t>
            </a: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4.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7.xml"/><Relationship Id="rId1" Type="http://schemas.openxmlformats.org/officeDocument/2006/relationships/slideLayout" Target="../slideLayouts/slideLayout43.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80.png"/><Relationship Id="rId5" Type="http://schemas.openxmlformats.org/officeDocument/2006/relationships/customXml" Target="../ink/ink13.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4.emf"/><Relationship Id="rId4" Type="http://schemas.openxmlformats.org/officeDocument/2006/relationships/customXml" Target="../ink/ink15.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15.png"/><Relationship Id="rId5" Type="http://schemas.openxmlformats.org/officeDocument/2006/relationships/image" Target="../media/image16.emf"/><Relationship Id="rId4" Type="http://schemas.openxmlformats.org/officeDocument/2006/relationships/customXml" Target="../ink/ink16.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7.xml"/><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21.emf"/></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8.xm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21.emf"/></Relationships>
</file>

<file path=ppt/slides/_rels/slide2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9.xml"/><Relationship Id="rId5" Type="http://schemas.openxmlformats.org/officeDocument/2006/relationships/image" Target="../media/image23.png"/><Relationship Id="rId10" Type="http://schemas.microsoft.com/office/2007/relationships/hdphoto" Target="../media/hdphoto2.wdp"/><Relationship Id="rId4" Type="http://schemas.openxmlformats.org/officeDocument/2006/relationships/image" Target="../media/image22.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38.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31.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34.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29.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33.png"/><Relationship Id="rId10" Type="http://schemas.openxmlformats.org/officeDocument/2006/relationships/notesSlide" Target="../notesSlides/notesSlide17.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8.xml"/><Relationship Id="rId1" Type="http://schemas.openxmlformats.org/officeDocument/2006/relationships/slideLayout" Target="../slideLayouts/slideLayout38.xml"/><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image" Target="../media/image320.png"/><Relationship Id="rId5" Type="http://schemas.openxmlformats.org/officeDocument/2006/relationships/customXml" Target="../ink/ink22.x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a:solidFill>
                  <a:schemeClr val="tx1">
                    <a:lumMod val="75000"/>
                    <a:lumOff val="25000"/>
                  </a:schemeClr>
                </a:solidFill>
              </a:rPr>
              <a:t>Welcome</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5714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a:t>Arthur Samuel (1959). Machine Learning: Field of study that gives computers the ability to learn without being explicitly programmed. </a:t>
            </a:r>
          </a:p>
          <a:p>
            <a:pPr eaLnBrk="1" hangingPunct="1"/>
            <a:r>
              <a:rPr lang="en-US" sz="3000" dirty="0"/>
              <a:t>Tom Mitchell (1998) Well-posed Learning Problem: A computer program is said to </a:t>
            </a:r>
            <a:r>
              <a:rPr lang="en-US" sz="3000" i="1" dirty="0"/>
              <a:t>learn</a:t>
            </a:r>
            <a:r>
              <a:rPr lang="en-US" sz="3000" dirty="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a:t>Machine Learning 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The number (or fraction) of emails correctly classified as spam/not spam. </a:t>
            </a:r>
          </a:p>
        </p:txBody>
      </p:sp>
      <p:sp>
        <p:nvSpPr>
          <p:cNvPr id="24" name="Rectangle 23"/>
          <p:cNvSpPr/>
          <p:nvPr/>
        </p:nvSpPr>
        <p:spPr>
          <a:xfrm>
            <a:off x="1126063" y="4163483"/>
            <a:ext cx="6553200" cy="369332"/>
          </a:xfrm>
          <a:prstGeom prst="rect">
            <a:avLst/>
          </a:prstGeom>
        </p:spPr>
        <p:txBody>
          <a:bodyPr wrap="square">
            <a:spAutoFit/>
          </a:bodyPr>
          <a:lstStyle/>
          <a:p>
            <a:r>
              <a:rPr lang="en-US" dirty="0">
                <a:solidFill>
                  <a:prstClr val="black"/>
                </a:solidFill>
              </a:rPr>
              <a:t>None of the above—this is not a machine learning problem.</a:t>
            </a:r>
          </a:p>
        </p:txBody>
      </p:sp>
      <p:sp>
        <p:nvSpPr>
          <p:cNvPr id="6" name="TextBox 5"/>
          <p:cNvSpPr txBox="1"/>
          <p:nvPr/>
        </p:nvSpPr>
        <p:spPr>
          <a:xfrm>
            <a:off x="550336" y="1280323"/>
            <a:ext cx="8365063" cy="1569660"/>
          </a:xfrm>
          <a:prstGeom prst="rect">
            <a:avLst/>
          </a:prstGeom>
          <a:noFill/>
        </p:spPr>
        <p:txBody>
          <a:bodyPr wrap="square" rtlCol="0">
            <a:spAutoFit/>
          </a:bodyPr>
          <a:lstStyle/>
          <a:p>
            <a:r>
              <a:rPr lang="en-US" sz="2400" dirty="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a:solidFill>
                  <a:schemeClr val="accent1"/>
                </a:solidFill>
              </a:rPr>
              <a:t>“A computer program is said to </a:t>
            </a:r>
            <a:r>
              <a:rPr lang="en-US" sz="2000" i="1" dirty="0">
                <a:solidFill>
                  <a:schemeClr val="accent1"/>
                </a:solidFill>
              </a:rPr>
              <a:t>learn</a:t>
            </a:r>
            <a:r>
              <a:rPr lang="en-US" sz="2000" dirty="0">
                <a:solidFill>
                  <a:schemeClr val="accent1"/>
                </a:solidFill>
              </a:rPr>
              <a:t> from experience E with respect to some task T and some performance measure P, if its performance on T, as measured by P, improves with experience 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05000" y="-628650"/>
              <a:ext cx="8104680" cy="4049640"/>
            </p14:xfrm>
          </p:contentPart>
        </mc:Choice>
        <mc:Fallback xmlns="">
          <p:pic>
            <p:nvPicPr>
              <p:cNvPr id="2" name="Ink 1"/>
              <p:cNvPicPr/>
              <p:nvPr/>
            </p:nvPicPr>
            <p:blipFill>
              <a:blip r:embed="rId4"/>
              <a:stretch>
                <a:fillRect/>
              </a:stretch>
            </p:blipFill>
            <p:spPr>
              <a:xfrm>
                <a:off x="1895640" y="-638010"/>
                <a:ext cx="8123400" cy="406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A77FD71-725D-45EB-A9CE-E2A057EE50A2}"/>
                  </a:ext>
                </a:extLst>
              </p14:cNvPr>
              <p14:cNvContentPartPr/>
              <p14:nvPr/>
            </p14:nvContentPartPr>
            <p14:xfrm>
              <a:off x="990284" y="2709229"/>
              <a:ext cx="304560" cy="298440"/>
            </p14:xfrm>
          </p:contentPart>
        </mc:Choice>
        <mc:Fallback xmlns="">
          <p:pic>
            <p:nvPicPr>
              <p:cNvPr id="3" name="Ink 2">
                <a:extLst>
                  <a:ext uri="{FF2B5EF4-FFF2-40B4-BE49-F238E27FC236}">
                    <a16:creationId xmlns:a16="http://schemas.microsoft.com/office/drawing/2014/main" id="{3A77FD71-725D-45EB-A9CE-E2A057EE50A2}"/>
                  </a:ext>
                </a:extLst>
              </p:cNvPr>
              <p:cNvPicPr/>
              <p:nvPr/>
            </p:nvPicPr>
            <p:blipFill>
              <a:blip r:embed="rId6"/>
              <a:stretch>
                <a:fillRect/>
              </a:stretch>
            </p:blipFill>
            <p:spPr>
              <a:xfrm>
                <a:off x="981644" y="2700229"/>
                <a:ext cx="322200" cy="316080"/>
              </a:xfrm>
              <a:prstGeom prst="rect">
                <a:avLst/>
              </a:prstGeom>
            </p:spPr>
          </p:pic>
        </mc:Fallback>
      </mc:AlternateContent>
      <p:grpSp>
        <p:nvGrpSpPr>
          <p:cNvPr id="10" name="Group 9">
            <a:extLst>
              <a:ext uri="{FF2B5EF4-FFF2-40B4-BE49-F238E27FC236}">
                <a16:creationId xmlns:a16="http://schemas.microsoft.com/office/drawing/2014/main" id="{660AD175-CE99-4677-B2F4-BE45E6225509}"/>
              </a:ext>
            </a:extLst>
          </p:cNvPr>
          <p:cNvGrpSpPr/>
          <p:nvPr/>
        </p:nvGrpSpPr>
        <p:grpSpPr>
          <a:xfrm>
            <a:off x="5763813" y="3270987"/>
            <a:ext cx="208440" cy="189360"/>
            <a:chOff x="5763813" y="3270987"/>
            <a:chExt cx="208440" cy="18936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204398F2-A5C5-4CC6-BDB2-DC40E33A6ED7}"/>
                    </a:ext>
                  </a:extLst>
                </p14:cNvPr>
                <p14:cNvContentPartPr/>
                <p14:nvPr/>
              </p14:nvContentPartPr>
              <p14:xfrm>
                <a:off x="5770653" y="3278187"/>
                <a:ext cx="14400" cy="162000"/>
              </p14:xfrm>
            </p:contentPart>
          </mc:Choice>
          <mc:Fallback xmlns="">
            <p:pic>
              <p:nvPicPr>
                <p:cNvPr id="4" name="Ink 3">
                  <a:extLst>
                    <a:ext uri="{FF2B5EF4-FFF2-40B4-BE49-F238E27FC236}">
                      <a16:creationId xmlns:a16="http://schemas.microsoft.com/office/drawing/2014/main" id="{204398F2-A5C5-4CC6-BDB2-DC40E33A6ED7}"/>
                    </a:ext>
                  </a:extLst>
                </p:cNvPr>
                <p:cNvPicPr/>
                <p:nvPr/>
              </p:nvPicPr>
              <p:blipFill>
                <a:blip r:embed="rId8"/>
                <a:stretch>
                  <a:fillRect/>
                </a:stretch>
              </p:blipFill>
              <p:spPr>
                <a:xfrm>
                  <a:off x="5761653" y="3269187"/>
                  <a:ext cx="32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47094AB6-D054-4E76-A798-4E845B07E732}"/>
                    </a:ext>
                  </a:extLst>
                </p14:cNvPr>
                <p14:cNvContentPartPr/>
                <p14:nvPr/>
              </p14:nvContentPartPr>
              <p14:xfrm>
                <a:off x="5763813" y="3270987"/>
                <a:ext cx="150120" cy="360"/>
              </p14:xfrm>
            </p:contentPart>
          </mc:Choice>
          <mc:Fallback xmlns="">
            <p:pic>
              <p:nvPicPr>
                <p:cNvPr id="5" name="Ink 4">
                  <a:extLst>
                    <a:ext uri="{FF2B5EF4-FFF2-40B4-BE49-F238E27FC236}">
                      <a16:creationId xmlns:a16="http://schemas.microsoft.com/office/drawing/2014/main" id="{47094AB6-D054-4E76-A798-4E845B07E732}"/>
                    </a:ext>
                  </a:extLst>
                </p:cNvPr>
                <p:cNvPicPr/>
                <p:nvPr/>
              </p:nvPicPr>
              <p:blipFill>
                <a:blip r:embed="rId10"/>
                <a:stretch>
                  <a:fillRect/>
                </a:stretch>
              </p:blipFill>
              <p:spPr>
                <a:xfrm>
                  <a:off x="5755173" y="3262347"/>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56580F4E-73E0-410C-B8AC-0A6AB021280D}"/>
                    </a:ext>
                  </a:extLst>
                </p14:cNvPr>
                <p14:cNvContentPartPr/>
                <p14:nvPr/>
              </p14:nvContentPartPr>
              <p14:xfrm>
                <a:off x="5783973" y="3372867"/>
                <a:ext cx="137880" cy="360"/>
              </p14:xfrm>
            </p:contentPart>
          </mc:Choice>
          <mc:Fallback xmlns="">
            <p:pic>
              <p:nvPicPr>
                <p:cNvPr id="7" name="Ink 6">
                  <a:extLst>
                    <a:ext uri="{FF2B5EF4-FFF2-40B4-BE49-F238E27FC236}">
                      <a16:creationId xmlns:a16="http://schemas.microsoft.com/office/drawing/2014/main" id="{56580F4E-73E0-410C-B8AC-0A6AB021280D}"/>
                    </a:ext>
                  </a:extLst>
                </p:cNvPr>
                <p:cNvPicPr/>
                <p:nvPr/>
              </p:nvPicPr>
              <p:blipFill>
                <a:blip r:embed="rId12"/>
                <a:stretch>
                  <a:fillRect/>
                </a:stretch>
              </p:blipFill>
              <p:spPr>
                <a:xfrm>
                  <a:off x="5775333" y="3363867"/>
                  <a:ext cx="155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4A8E709-AF62-4994-8CE2-D8AC768F600B}"/>
                    </a:ext>
                  </a:extLst>
                </p14:cNvPr>
                <p14:cNvContentPartPr/>
                <p14:nvPr/>
              </p14:nvContentPartPr>
              <p14:xfrm>
                <a:off x="5791173" y="3444867"/>
                <a:ext cx="181080" cy="15480"/>
              </p14:xfrm>
            </p:contentPart>
          </mc:Choice>
          <mc:Fallback xmlns="">
            <p:pic>
              <p:nvPicPr>
                <p:cNvPr id="9" name="Ink 8">
                  <a:extLst>
                    <a:ext uri="{FF2B5EF4-FFF2-40B4-BE49-F238E27FC236}">
                      <a16:creationId xmlns:a16="http://schemas.microsoft.com/office/drawing/2014/main" id="{D4A8E709-AF62-4994-8CE2-D8AC768F600B}"/>
                    </a:ext>
                  </a:extLst>
                </p:cNvPr>
                <p:cNvPicPr/>
                <p:nvPr/>
              </p:nvPicPr>
              <p:blipFill>
                <a:blip r:embed="rId14"/>
                <a:stretch>
                  <a:fillRect/>
                </a:stretch>
              </p:blipFill>
              <p:spPr>
                <a:xfrm>
                  <a:off x="5782173" y="3436227"/>
                  <a:ext cx="198720" cy="3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3ECCB9D5-CE24-49FF-9400-C7AB4F967203}"/>
                  </a:ext>
                </a:extLst>
              </p14:cNvPr>
              <p14:cNvContentPartPr/>
              <p14:nvPr/>
            </p14:nvContentPartPr>
            <p14:xfrm>
              <a:off x="8181573" y="3710187"/>
              <a:ext cx="144000" cy="234720"/>
            </p14:xfrm>
          </p:contentPart>
        </mc:Choice>
        <mc:Fallback xmlns="">
          <p:pic>
            <p:nvPicPr>
              <p:cNvPr id="11" name="Ink 10">
                <a:extLst>
                  <a:ext uri="{FF2B5EF4-FFF2-40B4-BE49-F238E27FC236}">
                    <a16:creationId xmlns:a16="http://schemas.microsoft.com/office/drawing/2014/main" id="{3ECCB9D5-CE24-49FF-9400-C7AB4F967203}"/>
                  </a:ext>
                </a:extLst>
              </p:cNvPr>
              <p:cNvPicPr/>
              <p:nvPr/>
            </p:nvPicPr>
            <p:blipFill>
              <a:blip r:embed="rId16"/>
              <a:stretch>
                <a:fillRect/>
              </a:stretch>
            </p:blipFill>
            <p:spPr>
              <a:xfrm>
                <a:off x="8172933" y="3701547"/>
                <a:ext cx="161640" cy="252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a:t>Machine learning algorithms:</a:t>
            </a:r>
          </a:p>
          <a:p>
            <a:pPr>
              <a:buFontTx/>
              <a:buChar char="-"/>
            </a:pPr>
            <a:r>
              <a:rPr lang="en-US" dirty="0"/>
              <a:t>Supervised learning</a:t>
            </a:r>
          </a:p>
          <a:p>
            <a:pPr>
              <a:buFontTx/>
              <a:buChar char="-"/>
            </a:pPr>
            <a:r>
              <a:rPr lang="en-US" dirty="0"/>
              <a:t>Unsupervised learning</a:t>
            </a:r>
          </a:p>
          <a:p>
            <a:pPr>
              <a:buFontTx/>
              <a:buChar char="-"/>
            </a:pPr>
            <a:endParaRPr lang="en-US" sz="1200" dirty="0"/>
          </a:p>
          <a:p>
            <a:pPr>
              <a:buNone/>
            </a:pPr>
            <a:r>
              <a:rPr lang="en-US" dirty="0"/>
              <a:t>Others: Reinforcement learning, recommender systems. </a:t>
            </a:r>
          </a:p>
          <a:p>
            <a:pPr>
              <a:buNone/>
            </a:pPr>
            <a:endParaRPr lang="en-US" sz="1400" dirty="0"/>
          </a:p>
          <a:p>
            <a:pPr>
              <a:buNone/>
            </a:pPr>
            <a:r>
              <a:rPr lang="en-US" dirty="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err="1"/>
              <a:t>Học</a:t>
            </a:r>
            <a:r>
              <a:rPr lang="en-US" dirty="0"/>
              <a:t> </a:t>
            </a:r>
            <a:r>
              <a:rPr lang="en-US" dirty="0" err="1"/>
              <a:t>có</a:t>
            </a:r>
            <a:r>
              <a:rPr lang="en-US" dirty="0"/>
              <a:t> </a:t>
            </a:r>
            <a:r>
              <a:rPr lang="en-US" dirty="0" err="1"/>
              <a:t>giám</a:t>
            </a:r>
            <a:r>
              <a:rPr lang="en-US" dirty="0"/>
              <a:t> </a:t>
            </a:r>
            <a:r>
              <a:rPr lang="en-US" dirty="0" err="1"/>
              <a:t>sát</a:t>
            </a:r>
            <a:endParaRPr lang="en-US" dirty="0"/>
          </a:p>
          <a:p>
            <a:pPr lvl="1"/>
            <a:r>
              <a:rPr lang="en-US" dirty="0"/>
              <a:t>Data: {</a:t>
            </a:r>
            <a:r>
              <a:rPr lang="en-US" dirty="0" err="1"/>
              <a:t>x_i,y_i</a:t>
            </a:r>
            <a:r>
              <a:rPr lang="en-US" dirty="0"/>
              <a:t>}</a:t>
            </a:r>
          </a:p>
          <a:p>
            <a:pPr lvl="2"/>
            <a:r>
              <a:rPr lang="en-US" dirty="0" err="1"/>
              <a:t>Phân</a:t>
            </a:r>
            <a:r>
              <a:rPr lang="en-US" dirty="0"/>
              <a:t> </a:t>
            </a:r>
            <a:r>
              <a:rPr lang="en-US" dirty="0" err="1"/>
              <a:t>loại</a:t>
            </a:r>
            <a:r>
              <a:rPr lang="en-US" dirty="0"/>
              <a:t>: (classification)</a:t>
            </a:r>
          </a:p>
          <a:p>
            <a:pPr lvl="2"/>
            <a:r>
              <a:rPr lang="en-US" dirty="0" err="1"/>
              <a:t>Hồi</a:t>
            </a:r>
            <a:r>
              <a:rPr lang="en-US" dirty="0"/>
              <a:t> </a:t>
            </a:r>
            <a:r>
              <a:rPr lang="en-US" dirty="0" err="1"/>
              <a:t>quy</a:t>
            </a:r>
            <a:r>
              <a:rPr lang="en-US" dirty="0"/>
              <a:t>: (Regression)</a:t>
            </a:r>
          </a:p>
          <a:p>
            <a:r>
              <a:rPr lang="en-US" dirty="0" err="1"/>
              <a:t>Học</a:t>
            </a:r>
            <a:r>
              <a:rPr lang="en-US" dirty="0"/>
              <a:t> </a:t>
            </a:r>
            <a:r>
              <a:rPr lang="en-US" dirty="0" err="1"/>
              <a:t>không</a:t>
            </a:r>
            <a:r>
              <a:rPr lang="en-US" dirty="0"/>
              <a:t> </a:t>
            </a:r>
            <a:r>
              <a:rPr lang="en-US" dirty="0" err="1"/>
              <a:t>giám</a:t>
            </a:r>
            <a:r>
              <a:rPr lang="en-US" dirty="0"/>
              <a:t> </a:t>
            </a:r>
            <a:r>
              <a:rPr lang="en-US" dirty="0" err="1"/>
              <a:t>sát</a:t>
            </a:r>
            <a:endParaRPr lang="en-US" dirty="0"/>
          </a:p>
          <a:p>
            <a:pPr lvl="1"/>
            <a:r>
              <a:rPr lang="en-US" dirty="0"/>
              <a:t>Data: {</a:t>
            </a:r>
            <a:r>
              <a:rPr lang="en-US" dirty="0" err="1"/>
              <a:t>x_i</a:t>
            </a:r>
            <a:r>
              <a:rPr lang="en-US" dirty="0"/>
              <a:t>}</a:t>
            </a:r>
          </a:p>
          <a:p>
            <a:pPr lvl="2"/>
            <a:r>
              <a:rPr lang="en-US" dirty="0" err="1"/>
              <a:t>Phân</a:t>
            </a:r>
            <a:r>
              <a:rPr lang="en-US" dirty="0"/>
              <a:t> </a:t>
            </a:r>
            <a:r>
              <a:rPr lang="en-US" dirty="0" err="1"/>
              <a:t>nhóm</a:t>
            </a:r>
            <a:r>
              <a:rPr lang="en-US" dirty="0"/>
              <a:t> (clustering)</a:t>
            </a:r>
          </a:p>
          <a:p>
            <a:pPr lvl="2"/>
            <a:r>
              <a:rPr lang="en-US" dirty="0" err="1"/>
              <a:t>Giảm</a:t>
            </a:r>
            <a:r>
              <a:rPr lang="en-US" dirty="0"/>
              <a:t> </a:t>
            </a:r>
            <a:r>
              <a:rPr lang="en-US" dirty="0" err="1"/>
              <a:t>chiều</a:t>
            </a:r>
            <a:r>
              <a:rPr lang="en-US" dirty="0"/>
              <a:t> </a:t>
            </a:r>
            <a:r>
              <a:rPr lang="en-US" err="1"/>
              <a:t>dữ</a:t>
            </a:r>
            <a:r>
              <a:rPr lang="en-US"/>
              <a:t> liệu </a:t>
            </a:r>
            <a:r>
              <a:rPr lang="en-US" dirty="0"/>
              <a:t>(PCA,LLA)</a:t>
            </a:r>
          </a:p>
          <a:p>
            <a:pPr lvl="1"/>
            <a:endParaRPr lang="en-US" dirty="0"/>
          </a:p>
          <a:p>
            <a:r>
              <a:rPr lang="en-US" err="1"/>
              <a:t>Học</a:t>
            </a:r>
            <a:r>
              <a:rPr lang="en-US"/>
              <a:t> tăng </a:t>
            </a:r>
            <a:r>
              <a:rPr lang="en-US" dirty="0" err="1"/>
              <a:t>cường</a:t>
            </a:r>
            <a:r>
              <a:rPr lang="en-US" dirty="0"/>
              <a:t> (reinforcement learning)  {</a:t>
            </a:r>
            <a:r>
              <a:rPr lang="en-US" dirty="0" err="1"/>
              <a:t>x_i,a_i,r_i</a:t>
            </a:r>
            <a:r>
              <a:rPr lang="en-US" dirty="0"/>
              <a:t>}</a:t>
            </a:r>
            <a:r>
              <a:rPr lang="en-US" dirty="0" err="1"/>
              <a:t>i</a:t>
            </a:r>
            <a:r>
              <a:rPr lang="en-US" dirty="0"/>
              <a:t>=0~T</a:t>
            </a:r>
          </a:p>
        </p:txBody>
      </p:sp>
    </p:spTree>
    <p:extLst>
      <p:ext uri="{BB962C8B-B14F-4D97-AF65-F5344CB8AC3E}">
        <p14:creationId xmlns:p14="http://schemas.microsoft.com/office/powerpoint/2010/main" val="19201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a:solidFill>
                  <a:schemeClr val="tx1">
                    <a:lumMod val="75000"/>
                    <a:lumOff val="25000"/>
                  </a:schemeClr>
                </a:solidFill>
              </a:rPr>
              <a:t>Supervised Learning</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5714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a:t>Housing price prediction. </a:t>
            </a:r>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a:t>Price ($) </a:t>
            </a:r>
          </a:p>
          <a:p>
            <a:pPr algn="ctr"/>
            <a:r>
              <a:rPr lang="en-US" dirty="0"/>
              <a:t>in 1000’s</a:t>
            </a:r>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a:t>Size in feet</a:t>
            </a:r>
            <a:r>
              <a:rPr lang="en-US" baseline="30000" dirty="0"/>
              <a:t>2</a:t>
            </a:r>
            <a:r>
              <a:rPr lang="en-US" dirty="0"/>
              <a:t> </a:t>
            </a:r>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Regression:</a:t>
            </a:r>
            <a:r>
              <a:rPr lang="en-US" sz="2400" dirty="0"/>
              <a:t> Predict continuous valued output (price)</a:t>
            </a:r>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Supervised Learning</a:t>
            </a:r>
          </a:p>
          <a:p>
            <a:pPr>
              <a:buFont typeface="Arial" pitchFamily="34" charset="0"/>
              <a:buNone/>
            </a:pPr>
            <a:r>
              <a:rPr lang="en-US" sz="2400" dirty="0"/>
              <a:t>“right answers” given</a:t>
            </a:r>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a:t>Classification</a:t>
            </a:r>
          </a:p>
          <a:p>
            <a:pPr marL="0" indent="0">
              <a:buFont typeface="Arial" pitchFamily="34" charset="0"/>
              <a:buNone/>
            </a:pPr>
            <a:r>
              <a:rPr lang="en-US" sz="2400" dirty="0"/>
              <a:t>Discrete valued output (0 or 1)</a:t>
            </a:r>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a:t>Malignant?</a:t>
            </a:r>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a:t>1(Y)</a:t>
            </a:r>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a:t>0(N)</a:t>
            </a:r>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a:t>Tumor Size</a:t>
            </a:r>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a:t>Tumor Size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28240" y="1187280"/>
              <a:ext cx="8647920" cy="3333960"/>
            </p14:xfrm>
          </p:contentPart>
        </mc:Choice>
        <mc:Fallback xmlns="">
          <p:pic>
            <p:nvPicPr>
              <p:cNvPr id="2" name="Ink 1"/>
              <p:cNvPicPr/>
              <p:nvPr/>
            </p:nvPicPr>
            <p:blipFill>
              <a:blip r:embed="rId4"/>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a:t>Clump Thickness</a:t>
            </a:r>
          </a:p>
          <a:p>
            <a:pPr>
              <a:buFontTx/>
              <a:buChar char="-"/>
            </a:pPr>
            <a:r>
              <a:rPr lang="en-US" sz="2800" dirty="0"/>
              <a:t>Uniformity of Cell Size</a:t>
            </a:r>
          </a:p>
          <a:p>
            <a:pPr>
              <a:buFontTx/>
              <a:buChar char="-"/>
            </a:pPr>
            <a:r>
              <a:rPr lang="en-US" sz="2800" dirty="0"/>
              <a:t>Uniformity of Cell Shape</a:t>
            </a:r>
          </a:p>
          <a:p>
            <a:pPr marL="0" indent="0">
              <a:buNone/>
            </a:pPr>
            <a:r>
              <a:rPr lang="en-US" sz="2800" dirty="0"/>
              <a:t>…</a:t>
            </a: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392400" y="1330560"/>
              <a:ext cx="8519400" cy="2990520"/>
            </p14:xfrm>
          </p:contentPart>
        </mc:Choice>
        <mc:Fallback xmlns="">
          <p:pic>
            <p:nvPicPr>
              <p:cNvPr id="6" name="Ink 5"/>
              <p:cNvPicPr/>
              <p:nvPr/>
            </p:nvPicPr>
            <p:blipFill>
              <a:blip r:embed="rId4"/>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a:solidFill>
                  <a:prstClr val="black"/>
                </a:solidFill>
              </a:rPr>
              <a:t>Treat problem 1 as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regression problem, problem 2 as a classification problem. </a:t>
            </a:r>
          </a:p>
        </p:txBody>
      </p:sp>
      <p:sp>
        <p:nvSpPr>
          <p:cNvPr id="24" name="Rectangle 23"/>
          <p:cNvSpPr/>
          <p:nvPr/>
        </p:nvSpPr>
        <p:spPr>
          <a:xfrm>
            <a:off x="1126063" y="4163483"/>
            <a:ext cx="6553200" cy="369332"/>
          </a:xfrm>
          <a:prstGeom prst="rect">
            <a:avLst/>
          </a:prstGeom>
        </p:spPr>
        <p:txBody>
          <a:bodyPr wrap="square">
            <a:spAutoFit/>
          </a:bodyPr>
          <a:lstStyle/>
          <a:p>
            <a:r>
              <a:rPr lang="en-US" dirty="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a:solidFill>
                  <a:prstClr val="black"/>
                </a:solidFill>
              </a:rPr>
              <a:t>You’re running a company, and you want to develop learning algorithms to address each of two problems.</a:t>
            </a:r>
          </a:p>
          <a:p>
            <a:endParaRPr lang="en-US" dirty="0">
              <a:solidFill>
                <a:prstClr val="black"/>
              </a:solidFill>
            </a:endParaRPr>
          </a:p>
          <a:p>
            <a:r>
              <a:rPr lang="en-US" dirty="0">
                <a:solidFill>
                  <a:prstClr val="black"/>
                </a:solidFill>
              </a:rPr>
              <a:t>Problem 1: You have a large inventory of identical items.  You want to predict how many of these items will sell over the next 3 months.</a:t>
            </a:r>
          </a:p>
          <a:p>
            <a:r>
              <a:rPr lang="en-US" dirty="0">
                <a:solidFill>
                  <a:prstClr val="black"/>
                </a:solidFill>
              </a:rPr>
              <a:t>Problem 2: You’d like software to examine individual customer accounts, and for each account decide if it has been hacked/compromised. </a:t>
            </a:r>
          </a:p>
          <a:p>
            <a:endParaRPr lang="en-US" dirty="0">
              <a:solidFill>
                <a:prstClr val="black"/>
              </a:solidFill>
            </a:endParaRPr>
          </a:p>
          <a:p>
            <a:r>
              <a:rPr lang="en-US" dirty="0">
                <a:solidFill>
                  <a:prstClr val="black"/>
                </a:solidFill>
              </a:rPr>
              <a:t>Should you treat these as classification or as regression problems?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B9A7438-B3BC-4E94-911A-266F622DE14F}"/>
                  </a:ext>
                </a:extLst>
              </p14:cNvPr>
              <p14:cNvContentPartPr/>
              <p14:nvPr/>
            </p14:nvContentPartPr>
            <p14:xfrm>
              <a:off x="1008933" y="3711720"/>
              <a:ext cx="222120" cy="225720"/>
            </p14:xfrm>
          </p:contentPart>
        </mc:Choice>
        <mc:Fallback xmlns="">
          <p:pic>
            <p:nvPicPr>
              <p:cNvPr id="3" name="Ink 2">
                <a:extLst>
                  <a:ext uri="{FF2B5EF4-FFF2-40B4-BE49-F238E27FC236}">
                    <a16:creationId xmlns:a16="http://schemas.microsoft.com/office/drawing/2014/main" id="{7B9A7438-B3BC-4E94-911A-266F622DE14F}"/>
                  </a:ext>
                </a:extLst>
              </p:cNvPr>
              <p:cNvPicPr/>
              <p:nvPr/>
            </p:nvPicPr>
            <p:blipFill>
              <a:blip r:embed="rId6"/>
              <a:stretch>
                <a:fillRect/>
              </a:stretch>
            </p:blipFill>
            <p:spPr>
              <a:xfrm>
                <a:off x="1000293" y="3702720"/>
                <a:ext cx="239760" cy="24336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a:t>
            </a:r>
          </a:p>
          <a:p>
            <a:r>
              <a:rPr lang="en-US" dirty="0" err="1"/>
              <a:t>Pycharm</a:t>
            </a:r>
            <a:endParaRPr lang="en-US" dirty="0"/>
          </a:p>
          <a:p>
            <a:r>
              <a:rPr lang="en-US" dirty="0"/>
              <a:t>Anaconda</a:t>
            </a:r>
          </a:p>
          <a:p>
            <a:endParaRPr lang="en-US" dirty="0"/>
          </a:p>
        </p:txBody>
      </p:sp>
    </p:spTree>
    <p:extLst>
      <p:ext uri="{BB962C8B-B14F-4D97-AF65-F5344CB8AC3E}">
        <p14:creationId xmlns:p14="http://schemas.microsoft.com/office/powerpoint/2010/main" val="73386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Huấn</a:t>
            </a:r>
            <a:r>
              <a:rPr lang="en-US" dirty="0"/>
              <a:t> </a:t>
            </a:r>
            <a:r>
              <a:rPr lang="en-US" dirty="0" err="1"/>
              <a:t>luyện</a:t>
            </a:r>
            <a:endParaRPr lang="en-US" dirty="0"/>
          </a:p>
          <a:p>
            <a:r>
              <a:rPr lang="en-US" dirty="0" err="1"/>
              <a:t>Học</a:t>
            </a:r>
            <a:endParaRPr lang="en-US" dirty="0"/>
          </a:p>
        </p:txBody>
      </p:sp>
    </p:spTree>
    <p:extLst>
      <p:ext uri="{BB962C8B-B14F-4D97-AF65-F5344CB8AC3E}">
        <p14:creationId xmlns:p14="http://schemas.microsoft.com/office/powerpoint/2010/main" val="126683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a:solidFill>
                  <a:schemeClr val="tx1">
                    <a:lumMod val="75000"/>
                    <a:lumOff val="25000"/>
                  </a:schemeClr>
                </a:solidFill>
              </a:rPr>
              <a:t>Unsupervised Learning</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5714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a:t>x</a:t>
            </a:r>
            <a:r>
              <a:rPr lang="en-US" sz="2800" baseline="-25000" dirty="0"/>
              <a:t>1</a:t>
            </a:r>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a:solidFill>
                  <a:schemeClr val="tx1">
                    <a:lumMod val="85000"/>
                    <a:lumOff val="15000"/>
                  </a:schemeClr>
                </a:solidFill>
              </a:rPr>
              <a:t>Supervised Learning</a:t>
            </a: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a:solidFill>
                  <a:schemeClr val="tx1">
                    <a:lumMod val="85000"/>
                    <a:lumOff val="15000"/>
                  </a:schemeClr>
                </a:solidFill>
              </a:rPr>
              <a:t>Unsupervised Learning</a:t>
            </a: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a:t>x</a:t>
            </a:r>
            <a:r>
              <a:rPr lang="en-US" sz="2800" baseline="-25000" dirty="0"/>
              <a:t>1</a:t>
            </a:r>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958120" y="1266120"/>
              <a:ext cx="3273840" cy="2518200"/>
            </p14:xfrm>
          </p:contentPart>
        </mc:Choice>
        <mc:Fallback xmlns="">
          <p:pic>
            <p:nvPicPr>
              <p:cNvPr id="2" name="Ink 1"/>
              <p:cNvPicPr/>
              <p:nvPr/>
            </p:nvPicPr>
            <p:blipFill>
              <a:blip r:embed="rId4"/>
              <a:stretch>
                <a:fillRect/>
              </a:stretch>
            </p:blipFill>
            <p:spPr>
              <a:xfrm>
                <a:off x="2948040" y="1257480"/>
                <a:ext cx="3294720" cy="2537280"/>
              </a:xfrm>
              <a:prstGeom prst="rect">
                <a:avLst/>
              </a:prstGeom>
            </p:spPr>
          </p:pic>
        </mc:Fallback>
      </mc:AlternateContent>
      <p:sp>
        <p:nvSpPr>
          <p:cNvPr id="3" name="TextBox 2">
            <a:extLst>
              <a:ext uri="{FF2B5EF4-FFF2-40B4-BE49-F238E27FC236}">
                <a16:creationId xmlns:a16="http://schemas.microsoft.com/office/drawing/2014/main" id="{A377BB9E-4A31-2849-AA4B-C911D09285F7}"/>
              </a:ext>
            </a:extLst>
          </p:cNvPr>
          <p:cNvSpPr txBox="1"/>
          <p:nvPr/>
        </p:nvSpPr>
        <p:spPr>
          <a:xfrm>
            <a:off x="6858000" y="971550"/>
            <a:ext cx="1098121" cy="369332"/>
          </a:xfrm>
          <a:prstGeom prst="rect">
            <a:avLst/>
          </a:prstGeom>
          <a:noFill/>
        </p:spPr>
        <p:txBody>
          <a:bodyPr wrap="none" rtlCol="0">
            <a:spAutoFit/>
          </a:bodyPr>
          <a:lstStyle/>
          <a:p>
            <a:r>
              <a:rPr lang="en-VN" dirty="0"/>
              <a:t>clustering</a:t>
            </a:r>
          </a:p>
        </p:txBody>
      </p:sp>
    </p:spTree>
    <p:extLst>
      <p:ext uri="{BB962C8B-B14F-4D97-AF65-F5344CB8AC3E}">
        <p14:creationId xmlns:p14="http://schemas.microsoft.com/office/powerpoint/2010/main" val="85280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619540" y="4391025"/>
              <a:ext cx="5239080" cy="4285440"/>
            </p14:xfrm>
          </p:contentPart>
        </mc:Choice>
        <mc:Fallback xmlns="">
          <p:pic>
            <p:nvPicPr>
              <p:cNvPr id="6" name="Ink 5"/>
              <p:cNvPicPr/>
              <p:nvPr/>
            </p:nvPicPr>
            <p:blipFill>
              <a:blip r:embed="rId5"/>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a:t>Microphone #1</a:t>
            </a:r>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a:t>Microphone #2</a:t>
            </a:r>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a:t>Speaker #1</a:t>
            </a:r>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a:t>Speaker #2</a:t>
            </a:r>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of Te-Won 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a:p>
          <a:p>
            <a:pPr algn="ctr" eaLnBrk="1" hangingPunct="1">
              <a:buFontTx/>
              <a:buNone/>
            </a:pPr>
            <a:r>
              <a:rPr lang="en-US" sz="2800" dirty="0"/>
              <a:t>[</a:t>
            </a:r>
            <a:r>
              <a:rPr lang="en-US" sz="2800" dirty="0" err="1"/>
              <a:t>W,s,v</a:t>
            </a:r>
            <a:r>
              <a:rPr lang="en-US" sz="2800" dirty="0"/>
              <a:t>] = </a:t>
            </a:r>
            <a:r>
              <a:rPr lang="en-US" sz="2800" dirty="0" err="1"/>
              <a:t>svd</a:t>
            </a:r>
            <a:r>
              <a:rPr lang="en-US" sz="2800" dirty="0"/>
              <a:t>((</a:t>
            </a:r>
            <a:r>
              <a:rPr lang="en-US" sz="2800" dirty="0" err="1"/>
              <a:t>repmat</a:t>
            </a:r>
            <a:r>
              <a:rPr lang="en-US" sz="2800" dirty="0"/>
              <a:t>(sum(x.*x,1),size(x,1),1).*x)*x');</a:t>
            </a:r>
          </a:p>
        </p:txBody>
      </p:sp>
      <p:sp>
        <p:nvSpPr>
          <p:cNvPr id="43012" name="Text Box 4"/>
          <p:cNvSpPr txBox="1">
            <a:spLocks noChangeArrowheads="1"/>
          </p:cNvSpPr>
          <p:nvPr/>
        </p:nvSpPr>
        <p:spPr bwMode="auto">
          <a:xfrm>
            <a:off x="-6774" y="4731545"/>
            <a:ext cx="5188373" cy="369332"/>
          </a:xfrm>
          <a:prstGeom prst="rect">
            <a:avLst/>
          </a:prstGeom>
          <a:noFill/>
          <a:ln w="9525">
            <a:noFill/>
            <a:miter lim="800000"/>
            <a:headEnd/>
            <a:tailEnd/>
          </a:ln>
        </p:spPr>
        <p:txBody>
          <a:bodyPr wrap="squar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a:solidFill>
                  <a:prstClr val="black"/>
                </a:solidFill>
              </a:rPr>
              <a:t>Of the following examples, which would you address using an </a:t>
            </a:r>
            <a:r>
              <a:rPr lang="en-US" sz="2400" u="sng" dirty="0">
                <a:solidFill>
                  <a:prstClr val="black"/>
                </a:solidFill>
              </a:rPr>
              <a:t>unsupervised</a:t>
            </a:r>
            <a:r>
              <a:rPr lang="en-US" sz="2400" dirty="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 database of customer data, automatically discover market 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2751120" y="2188800"/>
              <a:ext cx="5217120" cy="1924560"/>
            </p14:xfrm>
          </p:contentPart>
        </mc:Choice>
        <mc:Fallback xmlns="">
          <p:pic>
            <p:nvPicPr>
              <p:cNvPr id="8" name="Ink 7"/>
              <p:cNvPicPr/>
              <p:nvPr/>
            </p:nvPicPr>
            <p:blipFill>
              <a:blip r:embed="rId4"/>
              <a:stretch>
                <a:fillRect/>
              </a:stretch>
            </p:blipFill>
            <p:spPr>
              <a:xfrm>
                <a:off x="2746800" y="2179800"/>
                <a:ext cx="5228640" cy="19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883DA2F-13EB-4828-9CB9-76B6D4365929}"/>
                  </a:ext>
                </a:extLst>
              </p14:cNvPr>
              <p14:cNvContentPartPr/>
              <p14:nvPr/>
            </p14:nvContentPartPr>
            <p14:xfrm>
              <a:off x="1108244" y="2530844"/>
              <a:ext cx="200520" cy="205560"/>
            </p14:xfrm>
          </p:contentPart>
        </mc:Choice>
        <mc:Fallback xmlns="">
          <p:pic>
            <p:nvPicPr>
              <p:cNvPr id="9" name="Ink 8">
                <a:extLst>
                  <a:ext uri="{FF2B5EF4-FFF2-40B4-BE49-F238E27FC236}">
                    <a16:creationId xmlns:a16="http://schemas.microsoft.com/office/drawing/2014/main" id="{C883DA2F-13EB-4828-9CB9-76B6D4365929}"/>
                  </a:ext>
                </a:extLst>
              </p:cNvPr>
              <p:cNvPicPr/>
              <p:nvPr/>
            </p:nvPicPr>
            <p:blipFill>
              <a:blip r:embed="rId6"/>
              <a:stretch>
                <a:fillRect/>
              </a:stretch>
            </p:blipFill>
            <p:spPr>
              <a:xfrm>
                <a:off x="1099244" y="2521844"/>
                <a:ext cx="2181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1E79695-35EA-4911-B56B-6F502957DF77}"/>
                  </a:ext>
                </a:extLst>
              </p14:cNvPr>
              <p14:cNvContentPartPr/>
              <p14:nvPr/>
            </p14:nvContentPartPr>
            <p14:xfrm>
              <a:off x="1087364" y="3170204"/>
              <a:ext cx="247320" cy="286560"/>
            </p14:xfrm>
          </p:contentPart>
        </mc:Choice>
        <mc:Fallback xmlns="">
          <p:pic>
            <p:nvPicPr>
              <p:cNvPr id="10" name="Ink 9">
                <a:extLst>
                  <a:ext uri="{FF2B5EF4-FFF2-40B4-BE49-F238E27FC236}">
                    <a16:creationId xmlns:a16="http://schemas.microsoft.com/office/drawing/2014/main" id="{41E79695-35EA-4911-B56B-6F502957DF77}"/>
                  </a:ext>
                </a:extLst>
              </p:cNvPr>
              <p:cNvPicPr/>
              <p:nvPr/>
            </p:nvPicPr>
            <p:blipFill>
              <a:blip r:embed="rId8"/>
              <a:stretch>
                <a:fillRect/>
              </a:stretch>
            </p:blipFill>
            <p:spPr>
              <a:xfrm>
                <a:off x="1078364" y="3161564"/>
                <a:ext cx="264960" cy="3042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a:latin typeface="Arial Black" pitchFamily="34" charset="0"/>
              </a:rPr>
              <a:t>SPAM</a:t>
            </a: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a:latin typeface="+mn-lt"/>
              </a:rPr>
              <a:t>Machine Learning</a:t>
            </a:r>
          </a:p>
          <a:p>
            <a:pPr lvl="1">
              <a:buFontTx/>
              <a:buChar char="-"/>
            </a:pPr>
            <a:r>
              <a:rPr lang="en-US" sz="2400" dirty="0">
                <a:latin typeface="+mn-lt"/>
              </a:rPr>
              <a:t> Grew out of work in AI</a:t>
            </a:r>
          </a:p>
          <a:p>
            <a:pPr lvl="1">
              <a:buFontTx/>
              <a:buChar char="-"/>
            </a:pPr>
            <a:r>
              <a:rPr lang="en-US" sz="2400" dirty="0"/>
              <a:t> New capability for computers </a:t>
            </a:r>
          </a:p>
          <a:p>
            <a:pPr lvl="1"/>
            <a:endParaRPr lang="en-US" sz="800" dirty="0">
              <a:latin typeface="+mn-lt"/>
            </a:endParaRPr>
          </a:p>
          <a:p>
            <a:r>
              <a:rPr lang="en-US" sz="2400" dirty="0">
                <a:latin typeface="+mn-lt"/>
              </a:rPr>
              <a:t>Examples: </a:t>
            </a:r>
          </a:p>
          <a:p>
            <a:pPr lvl="1">
              <a:buFontTx/>
              <a:buChar char="-"/>
            </a:pPr>
            <a:r>
              <a:rPr lang="en-US" sz="2400" dirty="0">
                <a:latin typeface="+mn-lt"/>
              </a:rPr>
              <a:t> Database mining </a:t>
            </a:r>
          </a:p>
          <a:p>
            <a:pPr lvl="2"/>
            <a:r>
              <a:rPr lang="en-US" sz="2400" dirty="0"/>
              <a:t>Large datasets from growth of automation/web.  </a:t>
            </a:r>
          </a:p>
          <a:p>
            <a:pPr lvl="2"/>
            <a:r>
              <a:rPr lang="en-US" sz="2400" dirty="0">
                <a:latin typeface="+mn-lt"/>
              </a:rPr>
              <a:t>E.g., Web click</a:t>
            </a:r>
            <a:r>
              <a:rPr lang="en-US" sz="2400" dirty="0"/>
              <a:t> data</a:t>
            </a:r>
            <a:r>
              <a:rPr lang="en-US" sz="2400" dirty="0">
                <a:latin typeface="+mn-lt"/>
              </a:rPr>
              <a:t>, medical records, biology, engineering</a:t>
            </a:r>
          </a:p>
          <a:p>
            <a:pPr lvl="1">
              <a:buFontTx/>
              <a:buChar char="-"/>
            </a:pPr>
            <a:r>
              <a:rPr lang="en-US" sz="2400" dirty="0">
                <a:latin typeface="+mn-lt"/>
              </a:rPr>
              <a:t> Applications can’t program by hand.</a:t>
            </a:r>
          </a:p>
          <a:p>
            <a:pPr lvl="2"/>
            <a:r>
              <a:rPr lang="en-US" sz="2400" dirty="0"/>
              <a:t>E.g., Autonomous helicopter, handwriting recognition, most of Natural Language Processing (NLP), Computer Vision. </a:t>
            </a:r>
            <a:endParaRPr lang="en-US" sz="2400" dirty="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a:latin typeface="+mn-lt"/>
              </a:rPr>
              <a:t>Machine Learning</a:t>
            </a:r>
          </a:p>
          <a:p>
            <a:pPr lvl="1">
              <a:buFontTx/>
              <a:buChar char="-"/>
            </a:pPr>
            <a:r>
              <a:rPr lang="en-US" sz="2400" dirty="0">
                <a:latin typeface="+mn-lt"/>
              </a:rPr>
              <a:t> Grew out of work in AI</a:t>
            </a:r>
          </a:p>
          <a:p>
            <a:pPr lvl="1">
              <a:buFontTx/>
              <a:buChar char="-"/>
            </a:pPr>
            <a:r>
              <a:rPr lang="en-US" sz="2400" dirty="0"/>
              <a:t> New capability for computers </a:t>
            </a:r>
          </a:p>
          <a:p>
            <a:pPr lvl="1"/>
            <a:endParaRPr lang="en-US" sz="800" dirty="0">
              <a:latin typeface="+mn-lt"/>
            </a:endParaRPr>
          </a:p>
          <a:p>
            <a:r>
              <a:rPr lang="en-US" sz="2400" dirty="0">
                <a:latin typeface="+mn-lt"/>
              </a:rPr>
              <a:t>Examples: </a:t>
            </a:r>
          </a:p>
          <a:p>
            <a:pPr lvl="1">
              <a:buFontTx/>
              <a:buChar char="-"/>
            </a:pPr>
            <a:r>
              <a:rPr lang="en-US" sz="2400" dirty="0">
                <a:latin typeface="+mn-lt"/>
              </a:rPr>
              <a:t> Database mining </a:t>
            </a:r>
          </a:p>
          <a:p>
            <a:pPr lvl="2"/>
            <a:r>
              <a:rPr lang="en-US" sz="2400" dirty="0"/>
              <a:t>Large datasets from growth of automation/web.  </a:t>
            </a:r>
          </a:p>
          <a:p>
            <a:pPr lvl="2"/>
            <a:r>
              <a:rPr lang="en-US" sz="2400" dirty="0">
                <a:latin typeface="+mn-lt"/>
              </a:rPr>
              <a:t>E.g., Web click</a:t>
            </a:r>
            <a:r>
              <a:rPr lang="en-US" sz="2400" dirty="0"/>
              <a:t> data</a:t>
            </a:r>
            <a:r>
              <a:rPr lang="en-US" sz="2400" dirty="0">
                <a:latin typeface="+mn-lt"/>
              </a:rPr>
              <a:t>, medical records, biology, engineering</a:t>
            </a:r>
          </a:p>
          <a:p>
            <a:pPr lvl="1">
              <a:buFontTx/>
              <a:buChar char="-"/>
            </a:pPr>
            <a:r>
              <a:rPr lang="en-US" sz="2400" dirty="0">
                <a:latin typeface="+mn-lt"/>
              </a:rPr>
              <a:t> Applications can’t program by hand.</a:t>
            </a:r>
          </a:p>
          <a:p>
            <a:pPr lvl="2"/>
            <a:r>
              <a:rPr lang="en-US" sz="2400" dirty="0"/>
              <a:t>E.g., Autonomous helicopter, handwriting recognition, most of Natural Language Processing (NLP), Computer Vision. </a:t>
            </a:r>
            <a:endParaRPr lang="en-US" sz="2400" dirty="0">
              <a:latin typeface="+mn-lt"/>
            </a:endParaRPr>
          </a:p>
          <a:p>
            <a:pPr lvl="1">
              <a:buFontTx/>
              <a:buChar char="-"/>
            </a:pPr>
            <a:r>
              <a:rPr lang="en-US" sz="2400" dirty="0">
                <a:latin typeface="+mn-lt"/>
              </a:rPr>
              <a:t> Self-customizing programs</a:t>
            </a:r>
          </a:p>
          <a:p>
            <a:pPr lvl="2"/>
            <a:r>
              <a:rPr lang="en-US" sz="2400" dirty="0"/>
              <a:t>E.g., Amazon, Netflix product recommendations</a:t>
            </a:r>
            <a:endParaRPr lang="en-US" sz="2400" dirty="0">
              <a:latin typeface="+mn-lt"/>
            </a:endParaRPr>
          </a:p>
          <a:p>
            <a:pPr lvl="1">
              <a:buFontTx/>
              <a:buChar char="-"/>
            </a:pPr>
            <a:r>
              <a:rPr lang="en-US" sz="2400" dirty="0">
                <a:latin typeface="+mn-lt"/>
              </a:rPr>
              <a:t> Understanding </a:t>
            </a:r>
            <a:r>
              <a:rPr lang="en-US" sz="2400" dirty="0"/>
              <a:t>human learning (brain, real AI).</a:t>
            </a:r>
            <a:endParaRPr lang="en-US" sz="2400" dirty="0">
              <a:latin typeface="+mn-lt"/>
            </a:endParaRPr>
          </a:p>
          <a:p>
            <a:pPr rtl="0" fontAlgn="base">
              <a:spcBef>
                <a:spcPct val="0"/>
              </a:spcBef>
              <a:spcAft>
                <a:spcPct val="0"/>
              </a:spcAft>
            </a:pPr>
            <a:endParaRPr lang="en-US" sz="2400" kern="1200" dirty="0">
              <a:latin typeface="+mn-lt"/>
              <a:ea typeface="+mn-ea"/>
              <a:cs typeface="Arial" pitchFamily="34" charset="0"/>
            </a:endParaRPr>
          </a:p>
        </p:txBody>
      </p:sp>
      <p:pic>
        <p:nvPicPr>
          <p:cNvPr id="3" name="Picture 2" descr="heli-with-laser-2-Sept03"/>
          <p:cNvPicPr>
            <a:picLocks noChangeAspect="1" noChangeArrowheads="1"/>
          </p:cNvPicPr>
          <p:nvPr/>
        </p:nvPicPr>
        <p:blipFill>
          <a:blip r:embed="rId2" cstate="print"/>
          <a:srcRect/>
          <a:stretch>
            <a:fillRect/>
          </a:stretch>
        </p:blipFill>
        <p:spPr>
          <a:xfrm>
            <a:off x="990600" y="971550"/>
            <a:ext cx="7010400" cy="3259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Mục</a:t>
            </a:r>
            <a:r>
              <a:rPr lang="en-US" dirty="0"/>
              <a:t> </a:t>
            </a:r>
            <a:r>
              <a:rPr lang="en-US" dirty="0" err="1"/>
              <a:t>tiêu</a:t>
            </a:r>
            <a:r>
              <a:rPr lang="en-US" dirty="0"/>
              <a:t>:</a:t>
            </a:r>
          </a:p>
          <a:p>
            <a:pPr lvl="1"/>
            <a:r>
              <a:rPr lang="en-US" dirty="0" err="1"/>
              <a:t>Phân</a:t>
            </a:r>
            <a:r>
              <a:rPr lang="en-US" dirty="0"/>
              <a:t> </a:t>
            </a:r>
            <a:r>
              <a:rPr lang="en-US" dirty="0" err="1"/>
              <a:t>loại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của</a:t>
            </a:r>
            <a:r>
              <a:rPr lang="en-US" dirty="0"/>
              <a:t> </a:t>
            </a:r>
            <a:r>
              <a:rPr lang="en-US" dirty="0" err="1"/>
              <a:t>học</a:t>
            </a:r>
            <a:r>
              <a:rPr lang="en-US" dirty="0"/>
              <a:t> </a:t>
            </a:r>
            <a:r>
              <a:rPr lang="en-US" dirty="0" err="1"/>
              <a:t>máy</a:t>
            </a:r>
            <a:r>
              <a:rPr lang="en-US" dirty="0"/>
              <a:t> (What?)</a:t>
            </a:r>
          </a:p>
          <a:p>
            <a:pPr lvl="1"/>
            <a:r>
              <a:rPr lang="en-US" dirty="0" err="1">
                <a:solidFill>
                  <a:srgbClr val="FF0000"/>
                </a:solidFill>
              </a:rPr>
              <a:t>Nắm</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triển</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học</a:t>
            </a:r>
            <a:r>
              <a:rPr lang="en-US" dirty="0">
                <a:solidFill>
                  <a:srgbClr val="FF0000"/>
                </a:solidFill>
              </a:rPr>
              <a:t> (How</a:t>
            </a:r>
            <a:r>
              <a:rPr lang="en-US" dirty="0"/>
              <a:t>?)</a:t>
            </a:r>
          </a:p>
          <a:p>
            <a:pPr lvl="1"/>
            <a:r>
              <a:rPr lang="en-US" dirty="0" err="1"/>
              <a:t>Nắm</a:t>
            </a:r>
            <a:r>
              <a:rPr lang="en-US" dirty="0"/>
              <a:t> </a:t>
            </a:r>
            <a:r>
              <a:rPr lang="en-US" dirty="0" err="1"/>
              <a:t>được</a:t>
            </a:r>
            <a:r>
              <a:rPr lang="en-US" dirty="0"/>
              <a:t> </a:t>
            </a:r>
            <a:r>
              <a:rPr lang="en-US" dirty="0" err="1"/>
              <a:t>những</a:t>
            </a:r>
            <a:r>
              <a:rPr lang="en-US" dirty="0"/>
              <a:t> </a:t>
            </a:r>
            <a:r>
              <a:rPr lang="en-US" dirty="0" err="1"/>
              <a:t>kỹ</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một</a:t>
            </a:r>
            <a:r>
              <a:rPr lang="en-US" dirty="0"/>
              <a:t> </a:t>
            </a:r>
            <a:r>
              <a:rPr lang="en-US" dirty="0" err="1"/>
              <a:t>kỹ</a:t>
            </a:r>
            <a:r>
              <a:rPr lang="en-US" dirty="0"/>
              <a:t> </a:t>
            </a:r>
            <a:r>
              <a:rPr lang="en-US" dirty="0" err="1"/>
              <a:t>sư</a:t>
            </a:r>
            <a:r>
              <a:rPr lang="en-US" dirty="0"/>
              <a:t> </a:t>
            </a:r>
            <a:r>
              <a:rPr lang="en-US" dirty="0" err="1"/>
              <a:t>trong</a:t>
            </a:r>
            <a:r>
              <a:rPr lang="en-US" dirty="0"/>
              <a:t> </a:t>
            </a:r>
            <a:r>
              <a:rPr lang="en-US" dirty="0" err="1"/>
              <a:t>ngành</a:t>
            </a:r>
            <a:r>
              <a:rPr lang="en-US" dirty="0"/>
              <a:t> AI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CA48D-AAEA-4D4B-89B4-A3A3336935CC}"/>
              </a:ext>
            </a:extLst>
          </p:cNvPr>
          <p:cNvSpPr>
            <a:spLocks noGrp="1"/>
          </p:cNvSpPr>
          <p:nvPr>
            <p:ph idx="1"/>
          </p:nvPr>
        </p:nvSpPr>
        <p:spPr/>
        <p:txBody>
          <a:bodyPr>
            <a:normAutofit fontScale="92500" lnSpcReduction="20000"/>
          </a:bodyPr>
          <a:lstStyle/>
          <a:p>
            <a:r>
              <a:rPr lang="en-VN" dirty="0"/>
              <a:t>Giữa Kỳ: (50 %)</a:t>
            </a:r>
          </a:p>
          <a:p>
            <a:pPr lvl="1"/>
            <a:r>
              <a:rPr lang="en-VN" dirty="0"/>
              <a:t>Set up cho python: (10%) </a:t>
            </a:r>
            <a:r>
              <a:rPr lang="en-VN" dirty="0">
                <a:solidFill>
                  <a:srgbClr val="FF0000"/>
                </a:solidFill>
              </a:rPr>
              <a:t>(Julia)</a:t>
            </a:r>
          </a:p>
          <a:p>
            <a:pPr lvl="1"/>
            <a:r>
              <a:rPr lang="en-VN" dirty="0"/>
              <a:t>Quy trình </a:t>
            </a:r>
            <a:r>
              <a:rPr lang="en-VN"/>
              <a:t>huấn lu</a:t>
            </a:r>
            <a:r>
              <a:rPr lang="en-US"/>
              <a:t>yện</a:t>
            </a:r>
            <a:r>
              <a:rPr lang="en-VN"/>
              <a:t> </a:t>
            </a:r>
            <a:r>
              <a:rPr lang="en-VN" dirty="0"/>
              <a:t>1 mô hình: (20%) (Tuần thứ 7)</a:t>
            </a:r>
          </a:p>
          <a:p>
            <a:pPr lvl="1"/>
            <a:r>
              <a:rPr lang="en-VN" dirty="0">
                <a:solidFill>
                  <a:srgbClr val="FF0000"/>
                </a:solidFill>
              </a:rPr>
              <a:t>Thuật toán (Topic) (báo cáo) (20%) (Tuần 11)</a:t>
            </a:r>
          </a:p>
          <a:p>
            <a:pPr lvl="2"/>
            <a:r>
              <a:rPr lang="en-VN" dirty="0">
                <a:solidFill>
                  <a:srgbClr val="FF0000"/>
                </a:solidFill>
              </a:rPr>
              <a:t>Lý thuyết: (file 1)</a:t>
            </a:r>
          </a:p>
          <a:p>
            <a:pPr lvl="2"/>
            <a:r>
              <a:rPr lang="en-VN" dirty="0">
                <a:solidFill>
                  <a:srgbClr val="FF0000"/>
                </a:solidFill>
              </a:rPr>
              <a:t>Code: (file2)</a:t>
            </a:r>
          </a:p>
          <a:p>
            <a:r>
              <a:rPr lang="en-VN" dirty="0"/>
              <a:t>Cuối Kỳ: (50%) (14-15)</a:t>
            </a:r>
          </a:p>
          <a:p>
            <a:pPr lvl="1"/>
            <a:r>
              <a:rPr lang="en-VN" dirty="0"/>
              <a:t>Vấn đáp</a:t>
            </a:r>
          </a:p>
        </p:txBody>
      </p:sp>
    </p:spTree>
    <p:extLst>
      <p:ext uri="{BB962C8B-B14F-4D97-AF65-F5344CB8AC3E}">
        <p14:creationId xmlns:p14="http://schemas.microsoft.com/office/powerpoint/2010/main" val="274938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a:solidFill>
                  <a:schemeClr val="tx1">
                    <a:lumMod val="75000"/>
                    <a:lumOff val="25000"/>
                  </a:schemeClr>
                </a:solidFill>
              </a:rPr>
              <a:t>What is machine learning</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57141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5501</TotalTime>
  <Words>1980</Words>
  <Application>Microsoft Office PowerPoint</Application>
  <PresentationFormat>On-screen Show (16:9)</PresentationFormat>
  <Paragraphs>210</Paragraphs>
  <Slides>31</Slides>
  <Notes>19</Notes>
  <HiddenSlides>0</HiddenSlides>
  <MMClips>8</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31</vt:i4>
      </vt:variant>
    </vt:vector>
  </HeadingPairs>
  <TitlesOfParts>
    <vt:vector size="39" baseType="lpstr">
      <vt:lpstr>Arial</vt:lpstr>
      <vt:lpstr>Arial Black</vt:lpstr>
      <vt:lpstr>Calibri</vt:lpstr>
      <vt:lpstr>1_Lecture</vt:lpstr>
      <vt:lpstr>2_Office Theme</vt:lpstr>
      <vt:lpstr>3_Office Theme</vt:lpstr>
      <vt:lpstr>2_Lecture</vt:lpstr>
      <vt:lpstr>4_Office Theme</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machine learning</vt:lpstr>
      <vt:lpstr>Machine Learning definition</vt:lpstr>
      <vt:lpstr>PowerPoint Presentation</vt:lpstr>
      <vt:lpstr>PowerPoint Presentation</vt:lpstr>
      <vt:lpstr>PowerPoint Presentation</vt:lpstr>
      <vt:lpstr>Supervised Learning</vt:lpstr>
      <vt:lpstr>PowerPoint Presentation</vt:lpstr>
      <vt:lpstr>PowerPoint Presentation</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Cocktail party problem</vt:lpstr>
      <vt:lpstr>PowerPoint Presentation</vt:lpstr>
      <vt:lpstr>Cocktail party problem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Danh Phan</cp:lastModifiedBy>
  <cp:revision>183</cp:revision>
  <dcterms:created xsi:type="dcterms:W3CDTF">2010-07-08T21:59:02Z</dcterms:created>
  <dcterms:modified xsi:type="dcterms:W3CDTF">2022-02-17T07:43:02Z</dcterms:modified>
</cp:coreProperties>
</file>