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81" r:id="rId4"/>
    <p:sldId id="278" r:id="rId5"/>
    <p:sldId id="280" r:id="rId6"/>
    <p:sldId id="279" r:id="rId7"/>
    <p:sldId id="257" r:id="rId8"/>
    <p:sldId id="260" r:id="rId9"/>
    <p:sldId id="261" r:id="rId10"/>
    <p:sldId id="273" r:id="rId11"/>
    <p:sldId id="276" r:id="rId12"/>
    <p:sldId id="274" r:id="rId13"/>
    <p:sldId id="275" r:id="rId14"/>
    <p:sldId id="272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/>
      <dgm:t>
        <a:bodyPr/>
        <a:lstStyle/>
        <a:p>
          <a:pPr rtl="0"/>
          <a:r>
            <a:rPr lang="en-US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/>
      <dgm:t>
        <a:bodyPr/>
        <a:lstStyle/>
        <a:p>
          <a:r>
            <a:rPr lang="en-US"/>
            <a:t>Machine learning</a:t>
          </a:r>
          <a:endParaRPr lang="en-AU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/>
      <dgm:t>
        <a:bodyPr/>
        <a:lstStyle/>
        <a:p>
          <a:r>
            <a:rPr lang="en-US"/>
            <a:t>Knowledge Representation </a:t>
          </a:r>
          <a:endParaRPr lang="en-AU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/>
      <dgm:t>
        <a:bodyPr/>
        <a:lstStyle/>
        <a:p>
          <a:r>
            <a:rPr lang="en-US"/>
            <a:t>Robotics: motion and manipulation</a:t>
          </a:r>
          <a:endParaRPr lang="en-AU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/>
      <dgm:t>
        <a:bodyPr/>
        <a:lstStyle/>
        <a:p>
          <a:r>
            <a:rPr lang="en-US"/>
            <a:t>Planning</a:t>
          </a:r>
          <a:endParaRPr lang="en-AU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/>
      <dgm:t>
        <a:bodyPr/>
        <a:lstStyle/>
        <a:p>
          <a:r>
            <a:rPr lang="en-US"/>
            <a:t>Natural Language Processing</a:t>
          </a:r>
          <a:endParaRPr lang="en-AU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/>
      <dgm:t>
        <a:bodyPr/>
        <a:lstStyle/>
        <a:p>
          <a:r>
            <a:rPr lang="en-US"/>
            <a:t>Perception: computer vision </a:t>
          </a:r>
          <a:endParaRPr lang="en-AU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</dgm:ptLst>
  <dgm:cxnLst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>
        <a:solidFill>
          <a:srgbClr val="FF0000"/>
        </a:solidFill>
      </dgm:spPr>
      <dgm:t>
        <a:bodyPr/>
        <a:lstStyle/>
        <a:p>
          <a:pPr rtl="0"/>
          <a:r>
            <a:rPr lang="en-US" dirty="0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/>
      <dgm:t>
        <a:bodyPr/>
        <a:lstStyle/>
        <a:p>
          <a:r>
            <a:rPr lang="en-US"/>
            <a:t>Machine learning</a:t>
          </a:r>
          <a:endParaRPr lang="en-AU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/>
      <dgm:t>
        <a:bodyPr/>
        <a:lstStyle/>
        <a:p>
          <a:r>
            <a:rPr lang="en-US"/>
            <a:t>Knowledge Representation </a:t>
          </a:r>
          <a:endParaRPr lang="en-AU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/>
      <dgm:t>
        <a:bodyPr/>
        <a:lstStyle/>
        <a:p>
          <a:r>
            <a:rPr lang="en-US"/>
            <a:t>Robotics: motion and manipulation</a:t>
          </a:r>
          <a:endParaRPr lang="en-AU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/>
      <dgm:t>
        <a:bodyPr/>
        <a:lstStyle/>
        <a:p>
          <a:r>
            <a:rPr lang="en-US"/>
            <a:t>Planning</a:t>
          </a:r>
          <a:endParaRPr lang="en-AU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/>
      <dgm:t>
        <a:bodyPr/>
        <a:lstStyle/>
        <a:p>
          <a:r>
            <a:rPr lang="en-US"/>
            <a:t>Natural Language Processing</a:t>
          </a:r>
          <a:endParaRPr lang="en-AU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/>
      <dgm:t>
        <a:bodyPr/>
        <a:lstStyle/>
        <a:p>
          <a:r>
            <a:rPr lang="en-US"/>
            <a:t>Perception: computer vision </a:t>
          </a:r>
          <a:endParaRPr lang="en-AU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</dgm:ptLst>
  <dgm:cxnLst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/>
      <dgm:t>
        <a:bodyPr/>
        <a:lstStyle/>
        <a:p>
          <a:pPr rtl="0"/>
          <a:r>
            <a:rPr lang="en-US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>
        <a:solidFill>
          <a:srgbClr val="FF0000"/>
        </a:solidFill>
      </dgm:spPr>
      <dgm:t>
        <a:bodyPr/>
        <a:lstStyle/>
        <a:p>
          <a:r>
            <a:rPr lang="en-US"/>
            <a:t>Machine learning</a:t>
          </a:r>
          <a:endParaRPr lang="en-AU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/>
      <dgm:t>
        <a:bodyPr/>
        <a:lstStyle/>
        <a:p>
          <a:r>
            <a:rPr lang="en-US"/>
            <a:t>Knowledge Representation </a:t>
          </a:r>
          <a:endParaRPr lang="en-AU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/>
      <dgm:t>
        <a:bodyPr/>
        <a:lstStyle/>
        <a:p>
          <a:r>
            <a:rPr lang="en-US"/>
            <a:t>Robotics: motion and manipulation</a:t>
          </a:r>
          <a:endParaRPr lang="en-AU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/>
      <dgm:t>
        <a:bodyPr/>
        <a:lstStyle/>
        <a:p>
          <a:r>
            <a:rPr lang="en-US"/>
            <a:t>Planning</a:t>
          </a:r>
          <a:endParaRPr lang="en-AU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/>
      <dgm:t>
        <a:bodyPr/>
        <a:lstStyle/>
        <a:p>
          <a:r>
            <a:rPr lang="en-US"/>
            <a:t>Natural Language Processing</a:t>
          </a:r>
          <a:endParaRPr lang="en-AU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/>
      <dgm:t>
        <a:bodyPr/>
        <a:lstStyle/>
        <a:p>
          <a:r>
            <a:rPr lang="en-US"/>
            <a:t>Perception: computer vision </a:t>
          </a:r>
          <a:endParaRPr lang="en-AU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</dgm:ptLst>
  <dgm:cxnLst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/>
      <dgm:t>
        <a:bodyPr/>
        <a:lstStyle/>
        <a:p>
          <a:pPr rtl="0"/>
          <a:r>
            <a:rPr lang="en-US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/>
      <dgm:t>
        <a:bodyPr/>
        <a:lstStyle/>
        <a:p>
          <a:r>
            <a:rPr lang="en-US" dirty="0"/>
            <a:t>Machine learning</a:t>
          </a:r>
          <a:endParaRPr lang="en-AU" dirty="0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Knowledge Representation </a:t>
          </a:r>
          <a:endParaRPr lang="en-AU" dirty="0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/>
      <dgm:t>
        <a:bodyPr/>
        <a:lstStyle/>
        <a:p>
          <a:r>
            <a:rPr lang="en-US"/>
            <a:t>Robotics: motion and manipulation</a:t>
          </a:r>
          <a:endParaRPr lang="en-AU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/>
      <dgm:t>
        <a:bodyPr/>
        <a:lstStyle/>
        <a:p>
          <a:r>
            <a:rPr lang="en-US"/>
            <a:t>Planning</a:t>
          </a:r>
          <a:endParaRPr lang="en-AU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/>
      <dgm:t>
        <a:bodyPr/>
        <a:lstStyle/>
        <a:p>
          <a:r>
            <a:rPr lang="en-US"/>
            <a:t>Natural Language Processing</a:t>
          </a:r>
          <a:endParaRPr lang="en-AU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/>
      <dgm:t>
        <a:bodyPr/>
        <a:lstStyle/>
        <a:p>
          <a:r>
            <a:rPr lang="en-US"/>
            <a:t>Perception: computer vision </a:t>
          </a:r>
          <a:endParaRPr lang="en-AU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</dgm:ptLst>
  <dgm:cxnLst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/>
      <dgm:t>
        <a:bodyPr/>
        <a:lstStyle/>
        <a:p>
          <a:pPr rtl="0"/>
          <a:r>
            <a:rPr lang="en-US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/>
      <dgm:t>
        <a:bodyPr/>
        <a:lstStyle/>
        <a:p>
          <a:r>
            <a:rPr lang="en-US"/>
            <a:t>Machine learning</a:t>
          </a:r>
          <a:endParaRPr lang="en-AU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/>
      <dgm:t>
        <a:bodyPr/>
        <a:lstStyle/>
        <a:p>
          <a:r>
            <a:rPr lang="en-US" dirty="0"/>
            <a:t>Knowledge Representation </a:t>
          </a:r>
          <a:endParaRPr lang="en-AU" dirty="0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Robotics: motion and manipulation</a:t>
          </a:r>
          <a:endParaRPr lang="en-AU" dirty="0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/>
      <dgm:t>
        <a:bodyPr/>
        <a:lstStyle/>
        <a:p>
          <a:r>
            <a:rPr lang="en-US"/>
            <a:t>Planning</a:t>
          </a:r>
          <a:endParaRPr lang="en-AU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/>
      <dgm:t>
        <a:bodyPr/>
        <a:lstStyle/>
        <a:p>
          <a:r>
            <a:rPr lang="en-US"/>
            <a:t>Natural Language Processing</a:t>
          </a:r>
          <a:endParaRPr lang="en-AU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/>
      <dgm:t>
        <a:bodyPr/>
        <a:lstStyle/>
        <a:p>
          <a:r>
            <a:rPr lang="en-US"/>
            <a:t>Perception: computer vision </a:t>
          </a:r>
          <a:endParaRPr lang="en-AU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</dgm:ptLst>
  <dgm:cxnLst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/>
      <dgm:t>
        <a:bodyPr/>
        <a:lstStyle/>
        <a:p>
          <a:pPr rtl="0"/>
          <a:r>
            <a:rPr lang="en-US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/>
      <dgm:t>
        <a:bodyPr/>
        <a:lstStyle/>
        <a:p>
          <a:r>
            <a:rPr lang="en-US"/>
            <a:t>Machine learning</a:t>
          </a:r>
          <a:endParaRPr lang="en-AU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/>
      <dgm:t>
        <a:bodyPr/>
        <a:lstStyle/>
        <a:p>
          <a:r>
            <a:rPr lang="en-US"/>
            <a:t>Knowledge Representation </a:t>
          </a:r>
          <a:endParaRPr lang="en-AU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/>
      <dgm:t>
        <a:bodyPr/>
        <a:lstStyle/>
        <a:p>
          <a:r>
            <a:rPr lang="en-US" dirty="0"/>
            <a:t>Robotics: motion and manipulation</a:t>
          </a:r>
          <a:endParaRPr lang="en-AU" dirty="0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Planning</a:t>
          </a:r>
          <a:endParaRPr lang="en-AU" dirty="0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/>
      <dgm:t>
        <a:bodyPr/>
        <a:lstStyle/>
        <a:p>
          <a:r>
            <a:rPr lang="en-US"/>
            <a:t>Natural Language Processing</a:t>
          </a:r>
          <a:endParaRPr lang="en-AU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/>
      <dgm:t>
        <a:bodyPr/>
        <a:lstStyle/>
        <a:p>
          <a:r>
            <a:rPr lang="en-US"/>
            <a:t>Perception: computer vision </a:t>
          </a:r>
          <a:endParaRPr lang="en-AU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</dgm:ptLst>
  <dgm:cxnLst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/>
      <dgm:t>
        <a:bodyPr/>
        <a:lstStyle/>
        <a:p>
          <a:pPr rtl="0"/>
          <a:r>
            <a:rPr lang="en-US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/>
      <dgm:t>
        <a:bodyPr/>
        <a:lstStyle/>
        <a:p>
          <a:r>
            <a:rPr lang="en-US"/>
            <a:t>Machine learning</a:t>
          </a:r>
          <a:endParaRPr lang="en-AU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/>
      <dgm:t>
        <a:bodyPr/>
        <a:lstStyle/>
        <a:p>
          <a:r>
            <a:rPr lang="en-US"/>
            <a:t>Knowledge Representation </a:t>
          </a:r>
          <a:endParaRPr lang="en-AU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/>
      <dgm:t>
        <a:bodyPr/>
        <a:lstStyle/>
        <a:p>
          <a:r>
            <a:rPr lang="en-US"/>
            <a:t>Robotics: motion and manipulation</a:t>
          </a:r>
          <a:endParaRPr lang="en-AU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/>
      <dgm:t>
        <a:bodyPr/>
        <a:lstStyle/>
        <a:p>
          <a:r>
            <a:rPr lang="en-US"/>
            <a:t>Planning</a:t>
          </a:r>
          <a:endParaRPr lang="en-AU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Natural Language Processing</a:t>
          </a:r>
          <a:endParaRPr lang="en-AU" dirty="0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/>
      <dgm:t>
        <a:bodyPr/>
        <a:lstStyle/>
        <a:p>
          <a:r>
            <a:rPr lang="en-US"/>
            <a:t>Perception: computer vision </a:t>
          </a:r>
          <a:endParaRPr lang="en-AU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</dgm:ptLst>
  <dgm:cxnLst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/>
      <dgm:t>
        <a:bodyPr/>
        <a:lstStyle/>
        <a:p>
          <a:pPr rtl="0"/>
          <a:r>
            <a:rPr lang="en-US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/>
      <dgm:t>
        <a:bodyPr/>
        <a:lstStyle/>
        <a:p>
          <a:r>
            <a:rPr lang="en-US"/>
            <a:t>Machine learning</a:t>
          </a:r>
          <a:endParaRPr lang="en-AU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/>
      <dgm:t>
        <a:bodyPr/>
        <a:lstStyle/>
        <a:p>
          <a:r>
            <a:rPr lang="en-US"/>
            <a:t>Knowledge Representation </a:t>
          </a:r>
          <a:endParaRPr lang="en-AU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/>
      <dgm:t>
        <a:bodyPr/>
        <a:lstStyle/>
        <a:p>
          <a:r>
            <a:rPr lang="en-US"/>
            <a:t>Robotics: motion and manipulation</a:t>
          </a:r>
          <a:endParaRPr lang="en-AU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/>
      <dgm:t>
        <a:bodyPr/>
        <a:lstStyle/>
        <a:p>
          <a:r>
            <a:rPr lang="en-US"/>
            <a:t>Planning</a:t>
          </a:r>
          <a:endParaRPr lang="en-AU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/>
      <dgm:t>
        <a:bodyPr/>
        <a:lstStyle/>
        <a:p>
          <a:r>
            <a:rPr lang="en-US" dirty="0"/>
            <a:t>Natural Language Processing</a:t>
          </a:r>
          <a:endParaRPr lang="en-AU" dirty="0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Perception: computer vision </a:t>
          </a:r>
          <a:endParaRPr lang="en-AU" dirty="0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</dgm:ptLst>
  <dgm:cxnLst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D6B78B-72A2-41FD-A3A6-C53990583A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DB904-127C-4085-A0BF-154452333A4D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7090502D-DC42-426E-BF27-CEF5D6268680}" type="parTrans" cxnId="{F8662732-3728-448E-97E1-828D60E03A82}">
      <dgm:prSet/>
      <dgm:spPr/>
      <dgm:t>
        <a:bodyPr/>
        <a:lstStyle/>
        <a:p>
          <a:endParaRPr lang="en-US"/>
        </a:p>
      </dgm:t>
    </dgm:pt>
    <dgm:pt modelId="{A2AA18A2-B1D2-4DE8-89AF-176823494467}" type="sibTrans" cxnId="{F8662732-3728-448E-97E1-828D60E03A82}">
      <dgm:prSet/>
      <dgm:spPr/>
      <dgm:t>
        <a:bodyPr/>
        <a:lstStyle/>
        <a:p>
          <a:endParaRPr lang="en-US"/>
        </a:p>
      </dgm:t>
    </dgm:pt>
    <dgm:pt modelId="{93905780-7AB0-486A-8DC4-9EC7EAFD5B9E}">
      <dgm:prSet phldrT="[Text]"/>
      <dgm:spPr/>
      <dgm:t>
        <a:bodyPr/>
        <a:lstStyle/>
        <a:p>
          <a:pPr rtl="0"/>
          <a:r>
            <a:rPr lang="en-US" dirty="0"/>
            <a:t>Reasoning and problem solving: </a:t>
          </a:r>
        </a:p>
      </dgm:t>
    </dgm:pt>
    <dgm:pt modelId="{B03619C1-A544-447F-9BD3-4F3D46C9082C}" type="parTrans" cxnId="{A96FDCBB-78D0-4D1E-834C-13F5EE4B15F8}">
      <dgm:prSet/>
      <dgm:spPr/>
      <dgm:t>
        <a:bodyPr/>
        <a:lstStyle/>
        <a:p>
          <a:endParaRPr lang="en-US"/>
        </a:p>
      </dgm:t>
    </dgm:pt>
    <dgm:pt modelId="{E098C2BA-D7BD-470B-A425-93FF4450B26D}" type="sibTrans" cxnId="{A96FDCBB-78D0-4D1E-834C-13F5EE4B15F8}">
      <dgm:prSet/>
      <dgm:spPr/>
      <dgm:t>
        <a:bodyPr/>
        <a:lstStyle/>
        <a:p>
          <a:endParaRPr lang="en-US"/>
        </a:p>
      </dgm:t>
    </dgm:pt>
    <dgm:pt modelId="{EAF44D49-4F00-474E-833E-C244D1CAD5D1}">
      <dgm:prSet/>
      <dgm:spPr/>
      <dgm:t>
        <a:bodyPr/>
        <a:lstStyle/>
        <a:p>
          <a:r>
            <a:rPr lang="en-US" dirty="0"/>
            <a:t>Machine learning</a:t>
          </a:r>
          <a:endParaRPr lang="en-AU" dirty="0"/>
        </a:p>
      </dgm:t>
    </dgm:pt>
    <dgm:pt modelId="{B6DD2D66-4104-4A9E-9E4B-BED7A39F3CEA}" type="parTrans" cxnId="{A5D940BF-26A6-4686-B1B0-A063E40CEFB2}">
      <dgm:prSet/>
      <dgm:spPr/>
      <dgm:t>
        <a:bodyPr/>
        <a:lstStyle/>
        <a:p>
          <a:endParaRPr lang="en-US"/>
        </a:p>
      </dgm:t>
    </dgm:pt>
    <dgm:pt modelId="{C413811C-C7A0-4F8F-9D13-058853B332AC}" type="sibTrans" cxnId="{A5D940BF-26A6-4686-B1B0-A063E40CEFB2}">
      <dgm:prSet/>
      <dgm:spPr/>
      <dgm:t>
        <a:bodyPr/>
        <a:lstStyle/>
        <a:p>
          <a:endParaRPr lang="en-US"/>
        </a:p>
      </dgm:t>
    </dgm:pt>
    <dgm:pt modelId="{337DDC14-F706-48DF-9618-CADC70F2535F}">
      <dgm:prSet/>
      <dgm:spPr/>
      <dgm:t>
        <a:bodyPr/>
        <a:lstStyle/>
        <a:p>
          <a:r>
            <a:rPr lang="en-US" dirty="0"/>
            <a:t>Knowledge Representation </a:t>
          </a:r>
          <a:endParaRPr lang="en-AU" dirty="0"/>
        </a:p>
      </dgm:t>
    </dgm:pt>
    <dgm:pt modelId="{37F46DCD-A3B3-4394-B977-342DFA5C415D}" type="parTrans" cxnId="{20479B03-8A70-44C3-83DA-BAFF8CA0FCE2}">
      <dgm:prSet/>
      <dgm:spPr/>
      <dgm:t>
        <a:bodyPr/>
        <a:lstStyle/>
        <a:p>
          <a:endParaRPr lang="en-US"/>
        </a:p>
      </dgm:t>
    </dgm:pt>
    <dgm:pt modelId="{8F70F269-BAAF-43E7-A345-0C01AC949CC7}" type="sibTrans" cxnId="{20479B03-8A70-44C3-83DA-BAFF8CA0FCE2}">
      <dgm:prSet/>
      <dgm:spPr/>
      <dgm:t>
        <a:bodyPr/>
        <a:lstStyle/>
        <a:p>
          <a:endParaRPr lang="en-US"/>
        </a:p>
      </dgm:t>
    </dgm:pt>
    <dgm:pt modelId="{530E248A-2693-42AD-9AE0-082FD868E7B7}">
      <dgm:prSet/>
      <dgm:spPr/>
      <dgm:t>
        <a:bodyPr/>
        <a:lstStyle/>
        <a:p>
          <a:r>
            <a:rPr lang="en-US" dirty="0"/>
            <a:t>Robotics: motion and manipulation</a:t>
          </a:r>
          <a:endParaRPr lang="en-AU" dirty="0"/>
        </a:p>
      </dgm:t>
    </dgm:pt>
    <dgm:pt modelId="{01F2155D-B7F3-41C0-A05A-DA6774B39766}" type="parTrans" cxnId="{AB1559DB-7CCB-46B4-AEA2-E9592917A274}">
      <dgm:prSet/>
      <dgm:spPr/>
      <dgm:t>
        <a:bodyPr/>
        <a:lstStyle/>
        <a:p>
          <a:endParaRPr lang="en-US"/>
        </a:p>
      </dgm:t>
    </dgm:pt>
    <dgm:pt modelId="{C81E9B81-252C-4F85-9983-4A691DA67CE3}" type="sibTrans" cxnId="{AB1559DB-7CCB-46B4-AEA2-E9592917A274}">
      <dgm:prSet/>
      <dgm:spPr/>
      <dgm:t>
        <a:bodyPr/>
        <a:lstStyle/>
        <a:p>
          <a:endParaRPr lang="en-US"/>
        </a:p>
      </dgm:t>
    </dgm:pt>
    <dgm:pt modelId="{979FC556-85A8-448A-9EBD-6C152A0B7239}">
      <dgm:prSet/>
      <dgm:spPr/>
      <dgm:t>
        <a:bodyPr/>
        <a:lstStyle/>
        <a:p>
          <a:r>
            <a:rPr lang="en-US" dirty="0"/>
            <a:t>Planning</a:t>
          </a:r>
          <a:endParaRPr lang="en-AU" dirty="0"/>
        </a:p>
      </dgm:t>
    </dgm:pt>
    <dgm:pt modelId="{04A109BF-3C9B-400E-B067-EF74BEC952E9}" type="parTrans" cxnId="{AB5E88CB-34EB-43FA-9AF2-6B1FB7E52946}">
      <dgm:prSet/>
      <dgm:spPr/>
      <dgm:t>
        <a:bodyPr/>
        <a:lstStyle/>
        <a:p>
          <a:endParaRPr lang="en-US"/>
        </a:p>
      </dgm:t>
    </dgm:pt>
    <dgm:pt modelId="{953752B8-3C0D-4531-ACD4-DA457EC015E5}" type="sibTrans" cxnId="{AB5E88CB-34EB-43FA-9AF2-6B1FB7E52946}">
      <dgm:prSet/>
      <dgm:spPr/>
      <dgm:t>
        <a:bodyPr/>
        <a:lstStyle/>
        <a:p>
          <a:endParaRPr lang="en-US"/>
        </a:p>
      </dgm:t>
    </dgm:pt>
    <dgm:pt modelId="{EC921230-AEC0-4C2E-B842-EA766FD35674}">
      <dgm:prSet/>
      <dgm:spPr/>
      <dgm:t>
        <a:bodyPr/>
        <a:lstStyle/>
        <a:p>
          <a:r>
            <a:rPr lang="en-US" dirty="0"/>
            <a:t>Natural Language Processing</a:t>
          </a:r>
          <a:endParaRPr lang="en-AU" dirty="0"/>
        </a:p>
      </dgm:t>
    </dgm:pt>
    <dgm:pt modelId="{591363B8-8094-488B-99A5-3C206E085B9A}" type="parTrans" cxnId="{01A87029-9FCD-45BB-A8E4-CDC5D985D039}">
      <dgm:prSet/>
      <dgm:spPr/>
      <dgm:t>
        <a:bodyPr/>
        <a:lstStyle/>
        <a:p>
          <a:endParaRPr lang="en-US"/>
        </a:p>
      </dgm:t>
    </dgm:pt>
    <dgm:pt modelId="{9635D657-F8FC-4A6E-B720-3912C7E0107F}" type="sibTrans" cxnId="{01A87029-9FCD-45BB-A8E4-CDC5D985D039}">
      <dgm:prSet/>
      <dgm:spPr/>
      <dgm:t>
        <a:bodyPr/>
        <a:lstStyle/>
        <a:p>
          <a:endParaRPr lang="en-US"/>
        </a:p>
      </dgm:t>
    </dgm:pt>
    <dgm:pt modelId="{7BDC30BC-46AE-4F0C-BCFC-CFA88A0F416D}">
      <dgm:prSet/>
      <dgm:spPr/>
      <dgm:t>
        <a:bodyPr/>
        <a:lstStyle/>
        <a:p>
          <a:r>
            <a:rPr lang="en-US" dirty="0"/>
            <a:t>Perception: computer vision </a:t>
          </a:r>
          <a:endParaRPr lang="en-AU" dirty="0"/>
        </a:p>
      </dgm:t>
    </dgm:pt>
    <dgm:pt modelId="{E77D419F-EF44-472A-8318-0AAD563BB818}" type="parTrans" cxnId="{65167118-AD13-4378-86AF-2BC9D436452F}">
      <dgm:prSet/>
      <dgm:spPr/>
      <dgm:t>
        <a:bodyPr/>
        <a:lstStyle/>
        <a:p>
          <a:endParaRPr lang="en-US"/>
        </a:p>
      </dgm:t>
    </dgm:pt>
    <dgm:pt modelId="{D3F36A7B-D000-47FF-81F2-5203B7222E66}" type="sibTrans" cxnId="{65167118-AD13-4378-86AF-2BC9D436452F}">
      <dgm:prSet/>
      <dgm:spPr/>
      <dgm:t>
        <a:bodyPr/>
        <a:lstStyle/>
        <a:p>
          <a:endParaRPr lang="en-US"/>
        </a:p>
      </dgm:t>
    </dgm:pt>
    <dgm:pt modelId="{06575354-3F33-4A3A-AB63-0F35F08EFC9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AI game agents, web crawlers</a:t>
          </a:r>
        </a:p>
      </dgm:t>
    </dgm:pt>
    <dgm:pt modelId="{E25603D6-E39F-4C5C-8A7E-CFE32C965B42}" type="parTrans" cxnId="{23B960B0-B06E-40A5-B9DF-0CE61E020FD2}">
      <dgm:prSet/>
      <dgm:spPr/>
      <dgm:t>
        <a:bodyPr/>
        <a:lstStyle/>
        <a:p>
          <a:endParaRPr lang="en-US"/>
        </a:p>
      </dgm:t>
    </dgm:pt>
    <dgm:pt modelId="{0B4A7780-F5EF-4321-B137-19F90B5B669D}" type="sibTrans" cxnId="{23B960B0-B06E-40A5-B9DF-0CE61E020FD2}">
      <dgm:prSet/>
      <dgm:spPr/>
      <dgm:t>
        <a:bodyPr/>
        <a:lstStyle/>
        <a:p>
          <a:endParaRPr lang="en-US"/>
        </a:p>
      </dgm:t>
    </dgm:pt>
    <dgm:pt modelId="{B1FFAE6E-04FC-437F-9A0F-8B22BDB94B5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Recommendation systems</a:t>
          </a:r>
          <a:endParaRPr lang="en-AU" dirty="0"/>
        </a:p>
      </dgm:t>
    </dgm:pt>
    <dgm:pt modelId="{BAF55B8B-4BA2-4CEE-9070-49BEB5F7D7CC}" type="parTrans" cxnId="{A553E50E-80A2-47C3-B581-C090C69AC485}">
      <dgm:prSet/>
      <dgm:spPr/>
      <dgm:t>
        <a:bodyPr/>
        <a:lstStyle/>
        <a:p>
          <a:endParaRPr lang="en-US"/>
        </a:p>
      </dgm:t>
    </dgm:pt>
    <dgm:pt modelId="{E817FA2B-6E3C-4C5F-9F27-5036517B46CB}" type="sibTrans" cxnId="{A553E50E-80A2-47C3-B581-C090C69AC485}">
      <dgm:prSet/>
      <dgm:spPr/>
      <dgm:t>
        <a:bodyPr/>
        <a:lstStyle/>
        <a:p>
          <a:endParaRPr lang="en-US"/>
        </a:p>
      </dgm:t>
    </dgm:pt>
    <dgm:pt modelId="{7ED2D6EA-A9DC-4F12-9781-B99FA3B3AE7A}">
      <dgm:prSet/>
      <dgm:spPr>
        <a:solidFill>
          <a:srgbClr val="C00000"/>
        </a:solidFill>
      </dgm:spPr>
      <dgm:t>
        <a:bodyPr/>
        <a:lstStyle/>
        <a:p>
          <a:r>
            <a:rPr lang="en-AU" dirty="0" err="1"/>
            <a:t>Chatbots</a:t>
          </a:r>
          <a:r>
            <a:rPr lang="en-AU" dirty="0"/>
            <a:t>, virtual assistants </a:t>
          </a:r>
        </a:p>
      </dgm:t>
    </dgm:pt>
    <dgm:pt modelId="{DDE294E3-49A4-4C9E-9C95-DDC817CF4693}" type="parTrans" cxnId="{8C38BE27-EB0A-40D4-BA43-DE4436CFF32C}">
      <dgm:prSet/>
      <dgm:spPr/>
      <dgm:t>
        <a:bodyPr/>
        <a:lstStyle/>
        <a:p>
          <a:endParaRPr lang="en-US"/>
        </a:p>
      </dgm:t>
    </dgm:pt>
    <dgm:pt modelId="{C7CAD25A-E91C-4B78-9593-B210BE679675}" type="sibTrans" cxnId="{8C38BE27-EB0A-40D4-BA43-DE4436CFF32C}">
      <dgm:prSet/>
      <dgm:spPr/>
      <dgm:t>
        <a:bodyPr/>
        <a:lstStyle/>
        <a:p>
          <a:endParaRPr lang="en-US"/>
        </a:p>
      </dgm:t>
    </dgm:pt>
    <dgm:pt modelId="{87CA2B13-F157-41A4-87DC-3A5B029A4FBF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Humanoid robots </a:t>
          </a:r>
          <a:endParaRPr lang="en-AU" dirty="0"/>
        </a:p>
      </dgm:t>
    </dgm:pt>
    <dgm:pt modelId="{36C85DB6-705F-44B4-8309-05A047649349}" type="parTrans" cxnId="{BE9270D9-62C2-4A9E-8296-14D43EAEBCA7}">
      <dgm:prSet/>
      <dgm:spPr/>
      <dgm:t>
        <a:bodyPr/>
        <a:lstStyle/>
        <a:p>
          <a:endParaRPr lang="en-US"/>
        </a:p>
      </dgm:t>
    </dgm:pt>
    <dgm:pt modelId="{F2913347-4B1D-4D5F-853C-467CC33EE9F9}" type="sibTrans" cxnId="{BE9270D9-62C2-4A9E-8296-14D43EAEBCA7}">
      <dgm:prSet/>
      <dgm:spPr/>
      <dgm:t>
        <a:bodyPr/>
        <a:lstStyle/>
        <a:p>
          <a:endParaRPr lang="en-US"/>
        </a:p>
      </dgm:t>
    </dgm:pt>
    <dgm:pt modelId="{A52FFF47-EC9D-428F-AFF9-526652F4A74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Rocket path planning</a:t>
          </a:r>
          <a:endParaRPr lang="en-AU" dirty="0"/>
        </a:p>
      </dgm:t>
    </dgm:pt>
    <dgm:pt modelId="{A6550845-FF57-4A8A-B034-00A04DE85C88}" type="parTrans" cxnId="{B9C043B2-238B-48C8-99DD-38F54B14A422}">
      <dgm:prSet/>
      <dgm:spPr/>
      <dgm:t>
        <a:bodyPr/>
        <a:lstStyle/>
        <a:p>
          <a:endParaRPr lang="en-US"/>
        </a:p>
      </dgm:t>
    </dgm:pt>
    <dgm:pt modelId="{851A75DB-5D1A-4BE0-A640-FD34D01D693E}" type="sibTrans" cxnId="{B9C043B2-238B-48C8-99DD-38F54B14A422}">
      <dgm:prSet/>
      <dgm:spPr/>
      <dgm:t>
        <a:bodyPr/>
        <a:lstStyle/>
        <a:p>
          <a:endParaRPr lang="en-US"/>
        </a:p>
      </dgm:t>
    </dgm:pt>
    <dgm:pt modelId="{4D199BD5-0F74-4896-88DE-8967823927F8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Siri </a:t>
          </a:r>
          <a:endParaRPr lang="en-AU" dirty="0"/>
        </a:p>
      </dgm:t>
    </dgm:pt>
    <dgm:pt modelId="{FE2E6577-4E9B-473C-B317-CFFB55450D8E}" type="parTrans" cxnId="{6FC3A72D-A8C3-42E1-8FC8-B68A5E9F572A}">
      <dgm:prSet/>
      <dgm:spPr/>
      <dgm:t>
        <a:bodyPr/>
        <a:lstStyle/>
        <a:p>
          <a:endParaRPr lang="en-US"/>
        </a:p>
      </dgm:t>
    </dgm:pt>
    <dgm:pt modelId="{5DB53045-000E-49F4-9C32-F125A92A75E7}" type="sibTrans" cxnId="{6FC3A72D-A8C3-42E1-8FC8-B68A5E9F572A}">
      <dgm:prSet/>
      <dgm:spPr/>
      <dgm:t>
        <a:bodyPr/>
        <a:lstStyle/>
        <a:p>
          <a:endParaRPr lang="en-US"/>
        </a:p>
      </dgm:t>
    </dgm:pt>
    <dgm:pt modelId="{912887E7-642B-4E74-B40F-541CFDB23297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Filters in snap chap, </a:t>
          </a:r>
          <a:r>
            <a:rPr lang="en-US" dirty="0" err="1"/>
            <a:t>Animoji</a:t>
          </a:r>
          <a:r>
            <a:rPr lang="en-US" dirty="0"/>
            <a:t> in iPhone</a:t>
          </a:r>
          <a:endParaRPr lang="en-AU" dirty="0"/>
        </a:p>
      </dgm:t>
    </dgm:pt>
    <dgm:pt modelId="{B0FAAD7F-4D0B-42A1-868A-6FFE63228C82}" type="parTrans" cxnId="{E6FBE83F-AB84-4641-905D-77168B5044B6}">
      <dgm:prSet/>
      <dgm:spPr/>
      <dgm:t>
        <a:bodyPr/>
        <a:lstStyle/>
        <a:p>
          <a:endParaRPr lang="en-US"/>
        </a:p>
      </dgm:t>
    </dgm:pt>
    <dgm:pt modelId="{161958D4-02B9-4D6E-8F50-29F46BC29166}" type="sibTrans" cxnId="{E6FBE83F-AB84-4641-905D-77168B5044B6}">
      <dgm:prSet/>
      <dgm:spPr/>
      <dgm:t>
        <a:bodyPr/>
        <a:lstStyle/>
        <a:p>
          <a:endParaRPr lang="en-US"/>
        </a:p>
      </dgm:t>
    </dgm:pt>
    <dgm:pt modelId="{0A760575-9438-45B0-B60D-7399E5129158}" type="pres">
      <dgm:prSet presAssocID="{DAD6B78B-72A2-41FD-A3A6-C53990583A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FD5E20-41FD-445A-B228-EF2415DF2976}" type="pres">
      <dgm:prSet presAssocID="{D87DB904-127C-4085-A0BF-154452333A4D}" presName="root1" presStyleCnt="0"/>
      <dgm:spPr/>
    </dgm:pt>
    <dgm:pt modelId="{81F9C71A-2772-4837-9F30-3AE3F3149E4A}" type="pres">
      <dgm:prSet presAssocID="{D87DB904-127C-4085-A0BF-154452333A4D}" presName="LevelOneTextNode" presStyleLbl="node0" presStyleIdx="0" presStyleCnt="1">
        <dgm:presLayoutVars>
          <dgm:chPref val="3"/>
        </dgm:presLayoutVars>
      </dgm:prSet>
      <dgm:spPr/>
    </dgm:pt>
    <dgm:pt modelId="{81547147-94AC-48BD-BC4E-48B717639FAD}" type="pres">
      <dgm:prSet presAssocID="{D87DB904-127C-4085-A0BF-154452333A4D}" presName="level2hierChild" presStyleCnt="0"/>
      <dgm:spPr/>
    </dgm:pt>
    <dgm:pt modelId="{EA724415-9EF0-40C5-8DAB-BBD538257B7E}" type="pres">
      <dgm:prSet presAssocID="{B03619C1-A544-447F-9BD3-4F3D46C9082C}" presName="conn2-1" presStyleLbl="parChTrans1D2" presStyleIdx="0" presStyleCnt="7"/>
      <dgm:spPr/>
    </dgm:pt>
    <dgm:pt modelId="{BB908858-F3EC-4629-9BC6-157613881CA3}" type="pres">
      <dgm:prSet presAssocID="{B03619C1-A544-447F-9BD3-4F3D46C9082C}" presName="connTx" presStyleLbl="parChTrans1D2" presStyleIdx="0" presStyleCnt="7"/>
      <dgm:spPr/>
    </dgm:pt>
    <dgm:pt modelId="{A01A10C5-ECB4-4A01-A4C9-202D1B889153}" type="pres">
      <dgm:prSet presAssocID="{93905780-7AB0-486A-8DC4-9EC7EAFD5B9E}" presName="root2" presStyleCnt="0"/>
      <dgm:spPr/>
    </dgm:pt>
    <dgm:pt modelId="{B1C9754C-5A38-4F6C-B880-8BAD9DE11394}" type="pres">
      <dgm:prSet presAssocID="{93905780-7AB0-486A-8DC4-9EC7EAFD5B9E}" presName="LevelTwoTextNode" presStyleLbl="node2" presStyleIdx="0" presStyleCnt="7">
        <dgm:presLayoutVars>
          <dgm:chPref val="3"/>
        </dgm:presLayoutVars>
      </dgm:prSet>
      <dgm:spPr/>
    </dgm:pt>
    <dgm:pt modelId="{0BF518E3-FA1E-4B9F-B00C-3BED1A9F90B3}" type="pres">
      <dgm:prSet presAssocID="{93905780-7AB0-486A-8DC4-9EC7EAFD5B9E}" presName="level3hierChild" presStyleCnt="0"/>
      <dgm:spPr/>
    </dgm:pt>
    <dgm:pt modelId="{06C47443-2D6D-4254-BFBC-F84714CF421D}" type="pres">
      <dgm:prSet presAssocID="{E25603D6-E39F-4C5C-8A7E-CFE32C965B42}" presName="conn2-1" presStyleLbl="parChTrans1D3" presStyleIdx="0" presStyleCnt="7"/>
      <dgm:spPr/>
    </dgm:pt>
    <dgm:pt modelId="{F9ADD344-3C54-4762-8D92-A16CD9B04B26}" type="pres">
      <dgm:prSet presAssocID="{E25603D6-E39F-4C5C-8A7E-CFE32C965B42}" presName="connTx" presStyleLbl="parChTrans1D3" presStyleIdx="0" presStyleCnt="7"/>
      <dgm:spPr/>
    </dgm:pt>
    <dgm:pt modelId="{1610ADAB-5977-4A51-9D79-E33734537F49}" type="pres">
      <dgm:prSet presAssocID="{06575354-3F33-4A3A-AB63-0F35F08EFC9F}" presName="root2" presStyleCnt="0"/>
      <dgm:spPr/>
    </dgm:pt>
    <dgm:pt modelId="{0D6198E1-C2A4-4414-91F9-CF01540218EF}" type="pres">
      <dgm:prSet presAssocID="{06575354-3F33-4A3A-AB63-0F35F08EFC9F}" presName="LevelTwoTextNode" presStyleLbl="node3" presStyleIdx="0" presStyleCnt="7">
        <dgm:presLayoutVars>
          <dgm:chPref val="3"/>
        </dgm:presLayoutVars>
      </dgm:prSet>
      <dgm:spPr/>
    </dgm:pt>
    <dgm:pt modelId="{495FE0FB-9724-4357-AC69-E096D7FE8C1A}" type="pres">
      <dgm:prSet presAssocID="{06575354-3F33-4A3A-AB63-0F35F08EFC9F}" presName="level3hierChild" presStyleCnt="0"/>
      <dgm:spPr/>
    </dgm:pt>
    <dgm:pt modelId="{2ADE08F5-C51D-4330-AA81-F13FB0D81479}" type="pres">
      <dgm:prSet presAssocID="{B6DD2D66-4104-4A9E-9E4B-BED7A39F3CEA}" presName="conn2-1" presStyleLbl="parChTrans1D2" presStyleIdx="1" presStyleCnt="7"/>
      <dgm:spPr/>
    </dgm:pt>
    <dgm:pt modelId="{D499811C-5356-40F9-9961-C24F7DC5EE6C}" type="pres">
      <dgm:prSet presAssocID="{B6DD2D66-4104-4A9E-9E4B-BED7A39F3CEA}" presName="connTx" presStyleLbl="parChTrans1D2" presStyleIdx="1" presStyleCnt="7"/>
      <dgm:spPr/>
    </dgm:pt>
    <dgm:pt modelId="{FD3DC210-AAEC-4D46-82FC-E225DD9E9F8A}" type="pres">
      <dgm:prSet presAssocID="{EAF44D49-4F00-474E-833E-C244D1CAD5D1}" presName="root2" presStyleCnt="0"/>
      <dgm:spPr/>
    </dgm:pt>
    <dgm:pt modelId="{43821EB1-F1B9-490D-B01A-5DD62D83880C}" type="pres">
      <dgm:prSet presAssocID="{EAF44D49-4F00-474E-833E-C244D1CAD5D1}" presName="LevelTwoTextNode" presStyleLbl="node2" presStyleIdx="1" presStyleCnt="7">
        <dgm:presLayoutVars>
          <dgm:chPref val="3"/>
        </dgm:presLayoutVars>
      </dgm:prSet>
      <dgm:spPr/>
    </dgm:pt>
    <dgm:pt modelId="{11D15232-EF1A-432A-8575-4421BCF72034}" type="pres">
      <dgm:prSet presAssocID="{EAF44D49-4F00-474E-833E-C244D1CAD5D1}" presName="level3hierChild" presStyleCnt="0"/>
      <dgm:spPr/>
    </dgm:pt>
    <dgm:pt modelId="{7E618CA5-2743-44E5-ADA7-1B65005F5FD1}" type="pres">
      <dgm:prSet presAssocID="{BAF55B8B-4BA2-4CEE-9070-49BEB5F7D7CC}" presName="conn2-1" presStyleLbl="parChTrans1D3" presStyleIdx="1" presStyleCnt="7"/>
      <dgm:spPr/>
    </dgm:pt>
    <dgm:pt modelId="{F959812C-3F3E-487D-8A08-18A8FCCBC0FD}" type="pres">
      <dgm:prSet presAssocID="{BAF55B8B-4BA2-4CEE-9070-49BEB5F7D7CC}" presName="connTx" presStyleLbl="parChTrans1D3" presStyleIdx="1" presStyleCnt="7"/>
      <dgm:spPr/>
    </dgm:pt>
    <dgm:pt modelId="{14F29279-EF01-4628-882E-A4425187E856}" type="pres">
      <dgm:prSet presAssocID="{B1FFAE6E-04FC-437F-9A0F-8B22BDB94B5F}" presName="root2" presStyleCnt="0"/>
      <dgm:spPr/>
    </dgm:pt>
    <dgm:pt modelId="{FC5AE54A-B8C3-4E4E-9B22-151BE533FB1B}" type="pres">
      <dgm:prSet presAssocID="{B1FFAE6E-04FC-437F-9A0F-8B22BDB94B5F}" presName="LevelTwoTextNode" presStyleLbl="node3" presStyleIdx="1" presStyleCnt="7">
        <dgm:presLayoutVars>
          <dgm:chPref val="3"/>
        </dgm:presLayoutVars>
      </dgm:prSet>
      <dgm:spPr/>
    </dgm:pt>
    <dgm:pt modelId="{60F4A891-BA7A-4844-80DE-7259F6CDC799}" type="pres">
      <dgm:prSet presAssocID="{B1FFAE6E-04FC-437F-9A0F-8B22BDB94B5F}" presName="level3hierChild" presStyleCnt="0"/>
      <dgm:spPr/>
    </dgm:pt>
    <dgm:pt modelId="{7A667C2E-F596-4AEB-BF0B-312247D45466}" type="pres">
      <dgm:prSet presAssocID="{37F46DCD-A3B3-4394-B977-342DFA5C415D}" presName="conn2-1" presStyleLbl="parChTrans1D2" presStyleIdx="2" presStyleCnt="7"/>
      <dgm:spPr/>
    </dgm:pt>
    <dgm:pt modelId="{02AC86A1-58A7-4AD8-894F-7FF6A84A2EED}" type="pres">
      <dgm:prSet presAssocID="{37F46DCD-A3B3-4394-B977-342DFA5C415D}" presName="connTx" presStyleLbl="parChTrans1D2" presStyleIdx="2" presStyleCnt="7"/>
      <dgm:spPr/>
    </dgm:pt>
    <dgm:pt modelId="{E88E656A-D0D9-4E02-A3A1-DEC1CB0F6DFA}" type="pres">
      <dgm:prSet presAssocID="{337DDC14-F706-48DF-9618-CADC70F2535F}" presName="root2" presStyleCnt="0"/>
      <dgm:spPr/>
    </dgm:pt>
    <dgm:pt modelId="{CE19E382-4964-4C7E-8D28-DA79D4214B6D}" type="pres">
      <dgm:prSet presAssocID="{337DDC14-F706-48DF-9618-CADC70F2535F}" presName="LevelTwoTextNode" presStyleLbl="node2" presStyleIdx="2" presStyleCnt="7">
        <dgm:presLayoutVars>
          <dgm:chPref val="3"/>
        </dgm:presLayoutVars>
      </dgm:prSet>
      <dgm:spPr/>
    </dgm:pt>
    <dgm:pt modelId="{2F108FBA-C109-463F-8704-C42B35E354BD}" type="pres">
      <dgm:prSet presAssocID="{337DDC14-F706-48DF-9618-CADC70F2535F}" presName="level3hierChild" presStyleCnt="0"/>
      <dgm:spPr/>
    </dgm:pt>
    <dgm:pt modelId="{2BB662B0-4C0B-447C-8670-1634629B0894}" type="pres">
      <dgm:prSet presAssocID="{DDE294E3-49A4-4C9E-9C95-DDC817CF4693}" presName="conn2-1" presStyleLbl="parChTrans1D3" presStyleIdx="2" presStyleCnt="7"/>
      <dgm:spPr/>
    </dgm:pt>
    <dgm:pt modelId="{10C5A973-E761-4C3D-820B-DF81803159F6}" type="pres">
      <dgm:prSet presAssocID="{DDE294E3-49A4-4C9E-9C95-DDC817CF4693}" presName="connTx" presStyleLbl="parChTrans1D3" presStyleIdx="2" presStyleCnt="7"/>
      <dgm:spPr/>
    </dgm:pt>
    <dgm:pt modelId="{82A3F4A8-CA0F-4998-9348-CDCA2F7DCB33}" type="pres">
      <dgm:prSet presAssocID="{7ED2D6EA-A9DC-4F12-9781-B99FA3B3AE7A}" presName="root2" presStyleCnt="0"/>
      <dgm:spPr/>
    </dgm:pt>
    <dgm:pt modelId="{0884C2D5-9C19-4A28-B729-6D85D2C78D75}" type="pres">
      <dgm:prSet presAssocID="{7ED2D6EA-A9DC-4F12-9781-B99FA3B3AE7A}" presName="LevelTwoTextNode" presStyleLbl="node3" presStyleIdx="2" presStyleCnt="7">
        <dgm:presLayoutVars>
          <dgm:chPref val="3"/>
        </dgm:presLayoutVars>
      </dgm:prSet>
      <dgm:spPr/>
    </dgm:pt>
    <dgm:pt modelId="{1A54F45F-B83D-48CC-A5EB-ECF5DC5E17EC}" type="pres">
      <dgm:prSet presAssocID="{7ED2D6EA-A9DC-4F12-9781-B99FA3B3AE7A}" presName="level3hierChild" presStyleCnt="0"/>
      <dgm:spPr/>
    </dgm:pt>
    <dgm:pt modelId="{665E5F7E-6AB7-426B-8531-5DDF971D44BB}" type="pres">
      <dgm:prSet presAssocID="{01F2155D-B7F3-41C0-A05A-DA6774B39766}" presName="conn2-1" presStyleLbl="parChTrans1D2" presStyleIdx="3" presStyleCnt="7"/>
      <dgm:spPr/>
    </dgm:pt>
    <dgm:pt modelId="{C67E2030-0AF7-4ACA-A2A7-6CCBC68C94DB}" type="pres">
      <dgm:prSet presAssocID="{01F2155D-B7F3-41C0-A05A-DA6774B39766}" presName="connTx" presStyleLbl="parChTrans1D2" presStyleIdx="3" presStyleCnt="7"/>
      <dgm:spPr/>
    </dgm:pt>
    <dgm:pt modelId="{F9EE0A25-A9AA-4CC9-BE41-1057BA8FCF0E}" type="pres">
      <dgm:prSet presAssocID="{530E248A-2693-42AD-9AE0-082FD868E7B7}" presName="root2" presStyleCnt="0"/>
      <dgm:spPr/>
    </dgm:pt>
    <dgm:pt modelId="{3CF278DA-EC20-47EE-ADBA-06A402CC2815}" type="pres">
      <dgm:prSet presAssocID="{530E248A-2693-42AD-9AE0-082FD868E7B7}" presName="LevelTwoTextNode" presStyleLbl="node2" presStyleIdx="3" presStyleCnt="7">
        <dgm:presLayoutVars>
          <dgm:chPref val="3"/>
        </dgm:presLayoutVars>
      </dgm:prSet>
      <dgm:spPr/>
    </dgm:pt>
    <dgm:pt modelId="{877E17C9-6165-40F2-8A9B-6936D6122FD9}" type="pres">
      <dgm:prSet presAssocID="{530E248A-2693-42AD-9AE0-082FD868E7B7}" presName="level3hierChild" presStyleCnt="0"/>
      <dgm:spPr/>
    </dgm:pt>
    <dgm:pt modelId="{552FB742-EB5B-40B4-8683-A9D79336BB8F}" type="pres">
      <dgm:prSet presAssocID="{36C85DB6-705F-44B4-8309-05A047649349}" presName="conn2-1" presStyleLbl="parChTrans1D3" presStyleIdx="3" presStyleCnt="7"/>
      <dgm:spPr/>
    </dgm:pt>
    <dgm:pt modelId="{51CE9922-B240-4CAD-BE83-0504F9909DCA}" type="pres">
      <dgm:prSet presAssocID="{36C85DB6-705F-44B4-8309-05A047649349}" presName="connTx" presStyleLbl="parChTrans1D3" presStyleIdx="3" presStyleCnt="7"/>
      <dgm:spPr/>
    </dgm:pt>
    <dgm:pt modelId="{366CED01-7C43-470D-8B6C-16B48606DD9E}" type="pres">
      <dgm:prSet presAssocID="{87CA2B13-F157-41A4-87DC-3A5B029A4FBF}" presName="root2" presStyleCnt="0"/>
      <dgm:spPr/>
    </dgm:pt>
    <dgm:pt modelId="{7CC4C1FD-D70D-428A-9366-D1F6BE89A1CC}" type="pres">
      <dgm:prSet presAssocID="{87CA2B13-F157-41A4-87DC-3A5B029A4FBF}" presName="LevelTwoTextNode" presStyleLbl="node3" presStyleIdx="3" presStyleCnt="7">
        <dgm:presLayoutVars>
          <dgm:chPref val="3"/>
        </dgm:presLayoutVars>
      </dgm:prSet>
      <dgm:spPr/>
    </dgm:pt>
    <dgm:pt modelId="{4A8CAE1E-C155-444A-8B48-1B566FFB1AA6}" type="pres">
      <dgm:prSet presAssocID="{87CA2B13-F157-41A4-87DC-3A5B029A4FBF}" presName="level3hierChild" presStyleCnt="0"/>
      <dgm:spPr/>
    </dgm:pt>
    <dgm:pt modelId="{18693F21-FCFF-4EEB-B830-CDD43A37E192}" type="pres">
      <dgm:prSet presAssocID="{04A109BF-3C9B-400E-B067-EF74BEC952E9}" presName="conn2-1" presStyleLbl="parChTrans1D2" presStyleIdx="4" presStyleCnt="7"/>
      <dgm:spPr/>
    </dgm:pt>
    <dgm:pt modelId="{F7CDD54D-F08D-44C5-824C-ABAAB898920C}" type="pres">
      <dgm:prSet presAssocID="{04A109BF-3C9B-400E-B067-EF74BEC952E9}" presName="connTx" presStyleLbl="parChTrans1D2" presStyleIdx="4" presStyleCnt="7"/>
      <dgm:spPr/>
    </dgm:pt>
    <dgm:pt modelId="{F87AB5AA-FF5A-485F-81F8-4D9EBCB80430}" type="pres">
      <dgm:prSet presAssocID="{979FC556-85A8-448A-9EBD-6C152A0B7239}" presName="root2" presStyleCnt="0"/>
      <dgm:spPr/>
    </dgm:pt>
    <dgm:pt modelId="{C825E19E-A718-48E5-BB94-5FEF825FBFF3}" type="pres">
      <dgm:prSet presAssocID="{979FC556-85A8-448A-9EBD-6C152A0B7239}" presName="LevelTwoTextNode" presStyleLbl="node2" presStyleIdx="4" presStyleCnt="7">
        <dgm:presLayoutVars>
          <dgm:chPref val="3"/>
        </dgm:presLayoutVars>
      </dgm:prSet>
      <dgm:spPr/>
    </dgm:pt>
    <dgm:pt modelId="{5E91001C-E900-43C6-84D6-158B9BE4B510}" type="pres">
      <dgm:prSet presAssocID="{979FC556-85A8-448A-9EBD-6C152A0B7239}" presName="level3hierChild" presStyleCnt="0"/>
      <dgm:spPr/>
    </dgm:pt>
    <dgm:pt modelId="{B344670B-AB22-4D1F-8598-4E9C5B55BD7B}" type="pres">
      <dgm:prSet presAssocID="{A6550845-FF57-4A8A-B034-00A04DE85C88}" presName="conn2-1" presStyleLbl="parChTrans1D3" presStyleIdx="4" presStyleCnt="7"/>
      <dgm:spPr/>
    </dgm:pt>
    <dgm:pt modelId="{A4D34208-4C63-4E8B-8F49-83B953FE8849}" type="pres">
      <dgm:prSet presAssocID="{A6550845-FF57-4A8A-B034-00A04DE85C88}" presName="connTx" presStyleLbl="parChTrans1D3" presStyleIdx="4" presStyleCnt="7"/>
      <dgm:spPr/>
    </dgm:pt>
    <dgm:pt modelId="{A75E0AC0-7233-498D-847E-E9C49ABEA668}" type="pres">
      <dgm:prSet presAssocID="{A52FFF47-EC9D-428F-AFF9-526652F4A74E}" presName="root2" presStyleCnt="0"/>
      <dgm:spPr/>
    </dgm:pt>
    <dgm:pt modelId="{75A04CF8-EFB6-465B-953E-BFE0CC171EE2}" type="pres">
      <dgm:prSet presAssocID="{A52FFF47-EC9D-428F-AFF9-526652F4A74E}" presName="LevelTwoTextNode" presStyleLbl="node3" presStyleIdx="4" presStyleCnt="7">
        <dgm:presLayoutVars>
          <dgm:chPref val="3"/>
        </dgm:presLayoutVars>
      </dgm:prSet>
      <dgm:spPr/>
    </dgm:pt>
    <dgm:pt modelId="{D41A0D26-5A58-4404-8388-AFB3DD20FEFC}" type="pres">
      <dgm:prSet presAssocID="{A52FFF47-EC9D-428F-AFF9-526652F4A74E}" presName="level3hierChild" presStyleCnt="0"/>
      <dgm:spPr/>
    </dgm:pt>
    <dgm:pt modelId="{832E5830-FED6-4AAE-8271-9848D3B4771D}" type="pres">
      <dgm:prSet presAssocID="{591363B8-8094-488B-99A5-3C206E085B9A}" presName="conn2-1" presStyleLbl="parChTrans1D2" presStyleIdx="5" presStyleCnt="7"/>
      <dgm:spPr/>
    </dgm:pt>
    <dgm:pt modelId="{692F5E61-C366-4694-937F-9B036E0C213E}" type="pres">
      <dgm:prSet presAssocID="{591363B8-8094-488B-99A5-3C206E085B9A}" presName="connTx" presStyleLbl="parChTrans1D2" presStyleIdx="5" presStyleCnt="7"/>
      <dgm:spPr/>
    </dgm:pt>
    <dgm:pt modelId="{B5CB7B8D-0D65-475D-B9D3-3D705BE0FAD4}" type="pres">
      <dgm:prSet presAssocID="{EC921230-AEC0-4C2E-B842-EA766FD35674}" presName="root2" presStyleCnt="0"/>
      <dgm:spPr/>
    </dgm:pt>
    <dgm:pt modelId="{03F84785-DCC9-4D04-B147-12F488FF2C35}" type="pres">
      <dgm:prSet presAssocID="{EC921230-AEC0-4C2E-B842-EA766FD35674}" presName="LevelTwoTextNode" presStyleLbl="node2" presStyleIdx="5" presStyleCnt="7">
        <dgm:presLayoutVars>
          <dgm:chPref val="3"/>
        </dgm:presLayoutVars>
      </dgm:prSet>
      <dgm:spPr/>
    </dgm:pt>
    <dgm:pt modelId="{3B7F30EE-E552-486F-98F4-0CCE82D1B9F2}" type="pres">
      <dgm:prSet presAssocID="{EC921230-AEC0-4C2E-B842-EA766FD35674}" presName="level3hierChild" presStyleCnt="0"/>
      <dgm:spPr/>
    </dgm:pt>
    <dgm:pt modelId="{D1A28F99-9535-4004-B777-01E50258D8EC}" type="pres">
      <dgm:prSet presAssocID="{FE2E6577-4E9B-473C-B317-CFFB55450D8E}" presName="conn2-1" presStyleLbl="parChTrans1D3" presStyleIdx="5" presStyleCnt="7"/>
      <dgm:spPr/>
    </dgm:pt>
    <dgm:pt modelId="{8244E31A-E2E1-4722-835E-ADC07778DAA5}" type="pres">
      <dgm:prSet presAssocID="{FE2E6577-4E9B-473C-B317-CFFB55450D8E}" presName="connTx" presStyleLbl="parChTrans1D3" presStyleIdx="5" presStyleCnt="7"/>
      <dgm:spPr/>
    </dgm:pt>
    <dgm:pt modelId="{F8F4B40B-ED3C-48E1-8648-2EB28CBA2FA2}" type="pres">
      <dgm:prSet presAssocID="{4D199BD5-0F74-4896-88DE-8967823927F8}" presName="root2" presStyleCnt="0"/>
      <dgm:spPr/>
    </dgm:pt>
    <dgm:pt modelId="{7FBF8D6D-ABC5-436E-87D5-8719AE0133D7}" type="pres">
      <dgm:prSet presAssocID="{4D199BD5-0F74-4896-88DE-8967823927F8}" presName="LevelTwoTextNode" presStyleLbl="node3" presStyleIdx="5" presStyleCnt="7">
        <dgm:presLayoutVars>
          <dgm:chPref val="3"/>
        </dgm:presLayoutVars>
      </dgm:prSet>
      <dgm:spPr/>
    </dgm:pt>
    <dgm:pt modelId="{D6343ECF-59B1-4E5F-B4C5-6CB89F86E2AF}" type="pres">
      <dgm:prSet presAssocID="{4D199BD5-0F74-4896-88DE-8967823927F8}" presName="level3hierChild" presStyleCnt="0"/>
      <dgm:spPr/>
    </dgm:pt>
    <dgm:pt modelId="{BBEAF7CB-5B5D-4133-9F38-8B1B416ABAE9}" type="pres">
      <dgm:prSet presAssocID="{E77D419F-EF44-472A-8318-0AAD563BB818}" presName="conn2-1" presStyleLbl="parChTrans1D2" presStyleIdx="6" presStyleCnt="7"/>
      <dgm:spPr/>
    </dgm:pt>
    <dgm:pt modelId="{09473BFF-A667-43B2-AB7A-4048AD2EF89E}" type="pres">
      <dgm:prSet presAssocID="{E77D419F-EF44-472A-8318-0AAD563BB818}" presName="connTx" presStyleLbl="parChTrans1D2" presStyleIdx="6" presStyleCnt="7"/>
      <dgm:spPr/>
    </dgm:pt>
    <dgm:pt modelId="{FB6D4C01-110E-4A87-B56A-23EDC1211344}" type="pres">
      <dgm:prSet presAssocID="{7BDC30BC-46AE-4F0C-BCFC-CFA88A0F416D}" presName="root2" presStyleCnt="0"/>
      <dgm:spPr/>
    </dgm:pt>
    <dgm:pt modelId="{2A0DD8A3-0172-4836-B620-9D799DB5FFCE}" type="pres">
      <dgm:prSet presAssocID="{7BDC30BC-46AE-4F0C-BCFC-CFA88A0F416D}" presName="LevelTwoTextNode" presStyleLbl="node2" presStyleIdx="6" presStyleCnt="7">
        <dgm:presLayoutVars>
          <dgm:chPref val="3"/>
        </dgm:presLayoutVars>
      </dgm:prSet>
      <dgm:spPr/>
    </dgm:pt>
    <dgm:pt modelId="{31586993-8BF5-4993-90EB-3AE743A7073F}" type="pres">
      <dgm:prSet presAssocID="{7BDC30BC-46AE-4F0C-BCFC-CFA88A0F416D}" presName="level3hierChild" presStyleCnt="0"/>
      <dgm:spPr/>
    </dgm:pt>
    <dgm:pt modelId="{15D8643E-4C15-484E-9E41-C3A58542C3E8}" type="pres">
      <dgm:prSet presAssocID="{B0FAAD7F-4D0B-42A1-868A-6FFE63228C82}" presName="conn2-1" presStyleLbl="parChTrans1D3" presStyleIdx="6" presStyleCnt="7"/>
      <dgm:spPr/>
    </dgm:pt>
    <dgm:pt modelId="{F51C420E-D446-4E82-8268-69C8C1847750}" type="pres">
      <dgm:prSet presAssocID="{B0FAAD7F-4D0B-42A1-868A-6FFE63228C82}" presName="connTx" presStyleLbl="parChTrans1D3" presStyleIdx="6" presStyleCnt="7"/>
      <dgm:spPr/>
    </dgm:pt>
    <dgm:pt modelId="{6AD25B3A-88E0-4B4C-9DDE-D027B85CAC40}" type="pres">
      <dgm:prSet presAssocID="{912887E7-642B-4E74-B40F-541CFDB23297}" presName="root2" presStyleCnt="0"/>
      <dgm:spPr/>
    </dgm:pt>
    <dgm:pt modelId="{380830D2-FF66-4859-8C25-96465FB91081}" type="pres">
      <dgm:prSet presAssocID="{912887E7-642B-4E74-B40F-541CFDB23297}" presName="LevelTwoTextNode" presStyleLbl="node3" presStyleIdx="6" presStyleCnt="7">
        <dgm:presLayoutVars>
          <dgm:chPref val="3"/>
        </dgm:presLayoutVars>
      </dgm:prSet>
      <dgm:spPr/>
    </dgm:pt>
    <dgm:pt modelId="{54808BC5-ED28-4257-B234-7DE626275387}" type="pres">
      <dgm:prSet presAssocID="{912887E7-642B-4E74-B40F-541CFDB23297}" presName="level3hierChild" presStyleCnt="0"/>
      <dgm:spPr/>
    </dgm:pt>
  </dgm:ptLst>
  <dgm:cxnLst>
    <dgm:cxn modelId="{59C0A700-F6AA-4EAE-A0D7-38F872F53A01}" type="presOf" srcId="{B0FAAD7F-4D0B-42A1-868A-6FFE63228C82}" destId="{F51C420E-D446-4E82-8268-69C8C1847750}" srcOrd="1" destOrd="0" presId="urn:microsoft.com/office/officeart/2008/layout/HorizontalMultiLevelHierarchy"/>
    <dgm:cxn modelId="{D38CB300-DB60-4465-BDA1-BFA4720B4FC9}" type="presOf" srcId="{EAF44D49-4F00-474E-833E-C244D1CAD5D1}" destId="{43821EB1-F1B9-490D-B01A-5DD62D83880C}" srcOrd="0" destOrd="0" presId="urn:microsoft.com/office/officeart/2008/layout/HorizontalMultiLevelHierarchy"/>
    <dgm:cxn modelId="{20479B03-8A70-44C3-83DA-BAFF8CA0FCE2}" srcId="{D87DB904-127C-4085-A0BF-154452333A4D}" destId="{337DDC14-F706-48DF-9618-CADC70F2535F}" srcOrd="2" destOrd="0" parTransId="{37F46DCD-A3B3-4394-B977-342DFA5C415D}" sibTransId="{8F70F269-BAAF-43E7-A345-0C01AC949CC7}"/>
    <dgm:cxn modelId="{3654490B-CFBA-4323-BF6A-8A3FD25CCA8F}" type="presOf" srcId="{912887E7-642B-4E74-B40F-541CFDB23297}" destId="{380830D2-FF66-4859-8C25-96465FB91081}" srcOrd="0" destOrd="0" presId="urn:microsoft.com/office/officeart/2008/layout/HorizontalMultiLevelHierarchy"/>
    <dgm:cxn modelId="{E956260D-E3E9-414B-BD75-EDF51602AE5C}" type="presOf" srcId="{D87DB904-127C-4085-A0BF-154452333A4D}" destId="{81F9C71A-2772-4837-9F30-3AE3F3149E4A}" srcOrd="0" destOrd="0" presId="urn:microsoft.com/office/officeart/2008/layout/HorizontalMultiLevelHierarchy"/>
    <dgm:cxn modelId="{A553E50E-80A2-47C3-B581-C090C69AC485}" srcId="{EAF44D49-4F00-474E-833E-C244D1CAD5D1}" destId="{B1FFAE6E-04FC-437F-9A0F-8B22BDB94B5F}" srcOrd="0" destOrd="0" parTransId="{BAF55B8B-4BA2-4CEE-9070-49BEB5F7D7CC}" sibTransId="{E817FA2B-6E3C-4C5F-9F27-5036517B46CB}"/>
    <dgm:cxn modelId="{A4339C15-E457-4F88-8407-99911D29ECA1}" type="presOf" srcId="{B1FFAE6E-04FC-437F-9A0F-8B22BDB94B5F}" destId="{FC5AE54A-B8C3-4E4E-9B22-151BE533FB1B}" srcOrd="0" destOrd="0" presId="urn:microsoft.com/office/officeart/2008/layout/HorizontalMultiLevelHierarchy"/>
    <dgm:cxn modelId="{65167118-AD13-4378-86AF-2BC9D436452F}" srcId="{D87DB904-127C-4085-A0BF-154452333A4D}" destId="{7BDC30BC-46AE-4F0C-BCFC-CFA88A0F416D}" srcOrd="6" destOrd="0" parTransId="{E77D419F-EF44-472A-8318-0AAD563BB818}" sibTransId="{D3F36A7B-D000-47FF-81F2-5203B7222E66}"/>
    <dgm:cxn modelId="{A5E60119-AE8D-4A4A-B7D2-6F68879103CE}" type="presOf" srcId="{B0FAAD7F-4D0B-42A1-868A-6FFE63228C82}" destId="{15D8643E-4C15-484E-9E41-C3A58542C3E8}" srcOrd="0" destOrd="0" presId="urn:microsoft.com/office/officeart/2008/layout/HorizontalMultiLevelHierarchy"/>
    <dgm:cxn modelId="{5B962720-535A-48E1-B8DD-23080290B5CB}" type="presOf" srcId="{36C85DB6-705F-44B4-8309-05A047649349}" destId="{552FB742-EB5B-40B4-8683-A9D79336BB8F}" srcOrd="0" destOrd="0" presId="urn:microsoft.com/office/officeart/2008/layout/HorizontalMultiLevelHierarchy"/>
    <dgm:cxn modelId="{E6A75320-14E8-4414-A709-3AB06C75FAF7}" type="presOf" srcId="{979FC556-85A8-448A-9EBD-6C152A0B7239}" destId="{C825E19E-A718-48E5-BB94-5FEF825FBFF3}" srcOrd="0" destOrd="0" presId="urn:microsoft.com/office/officeart/2008/layout/HorizontalMultiLevelHierarchy"/>
    <dgm:cxn modelId="{5AA86F25-5FB4-4BBE-BE0C-8D580BCA5DB7}" type="presOf" srcId="{4D199BD5-0F74-4896-88DE-8967823927F8}" destId="{7FBF8D6D-ABC5-436E-87D5-8719AE0133D7}" srcOrd="0" destOrd="0" presId="urn:microsoft.com/office/officeart/2008/layout/HorizontalMultiLevelHierarchy"/>
    <dgm:cxn modelId="{8C38BE27-EB0A-40D4-BA43-DE4436CFF32C}" srcId="{337DDC14-F706-48DF-9618-CADC70F2535F}" destId="{7ED2D6EA-A9DC-4F12-9781-B99FA3B3AE7A}" srcOrd="0" destOrd="0" parTransId="{DDE294E3-49A4-4C9E-9C95-DDC817CF4693}" sibTransId="{C7CAD25A-E91C-4B78-9593-B210BE679675}"/>
    <dgm:cxn modelId="{01A87029-9FCD-45BB-A8E4-CDC5D985D039}" srcId="{D87DB904-127C-4085-A0BF-154452333A4D}" destId="{EC921230-AEC0-4C2E-B842-EA766FD35674}" srcOrd="5" destOrd="0" parTransId="{591363B8-8094-488B-99A5-3C206E085B9A}" sibTransId="{9635D657-F8FC-4A6E-B720-3912C7E0107F}"/>
    <dgm:cxn modelId="{6FC3A72D-A8C3-42E1-8FC8-B68A5E9F572A}" srcId="{EC921230-AEC0-4C2E-B842-EA766FD35674}" destId="{4D199BD5-0F74-4896-88DE-8967823927F8}" srcOrd="0" destOrd="0" parTransId="{FE2E6577-4E9B-473C-B317-CFFB55450D8E}" sibTransId="{5DB53045-000E-49F4-9C32-F125A92A75E7}"/>
    <dgm:cxn modelId="{DD913330-BD1C-4B9B-ABA2-C31F28E070F9}" type="presOf" srcId="{37F46DCD-A3B3-4394-B977-342DFA5C415D}" destId="{7A667C2E-F596-4AEB-BF0B-312247D45466}" srcOrd="0" destOrd="0" presId="urn:microsoft.com/office/officeart/2008/layout/HorizontalMultiLevelHierarchy"/>
    <dgm:cxn modelId="{02061232-4310-4BAD-9602-151070C5B8E9}" type="presOf" srcId="{87CA2B13-F157-41A4-87DC-3A5B029A4FBF}" destId="{7CC4C1FD-D70D-428A-9366-D1F6BE89A1CC}" srcOrd="0" destOrd="0" presId="urn:microsoft.com/office/officeart/2008/layout/HorizontalMultiLevelHierarchy"/>
    <dgm:cxn modelId="{F8662732-3728-448E-97E1-828D60E03A82}" srcId="{DAD6B78B-72A2-41FD-A3A6-C53990583A46}" destId="{D87DB904-127C-4085-A0BF-154452333A4D}" srcOrd="0" destOrd="0" parTransId="{7090502D-DC42-426E-BF27-CEF5D6268680}" sibTransId="{A2AA18A2-B1D2-4DE8-89AF-176823494467}"/>
    <dgm:cxn modelId="{ED981933-B285-418C-A998-1033014FCF9A}" type="presOf" srcId="{A6550845-FF57-4A8A-B034-00A04DE85C88}" destId="{B344670B-AB22-4D1F-8598-4E9C5B55BD7B}" srcOrd="0" destOrd="0" presId="urn:microsoft.com/office/officeart/2008/layout/HorizontalMultiLevelHierarchy"/>
    <dgm:cxn modelId="{9779033B-F1EF-4476-891E-360A5B06FCE6}" type="presOf" srcId="{06575354-3F33-4A3A-AB63-0F35F08EFC9F}" destId="{0D6198E1-C2A4-4414-91F9-CF01540218EF}" srcOrd="0" destOrd="0" presId="urn:microsoft.com/office/officeart/2008/layout/HorizontalMultiLevelHierarchy"/>
    <dgm:cxn modelId="{9FB7323C-A258-4520-8088-A4BDAB4C7A55}" type="presOf" srcId="{A52FFF47-EC9D-428F-AFF9-526652F4A74E}" destId="{75A04CF8-EFB6-465B-953E-BFE0CC171EE2}" srcOrd="0" destOrd="0" presId="urn:microsoft.com/office/officeart/2008/layout/HorizontalMultiLevelHierarchy"/>
    <dgm:cxn modelId="{942A6A3C-BC78-4A03-A0E4-42D5F35BCEC5}" type="presOf" srcId="{7ED2D6EA-A9DC-4F12-9781-B99FA3B3AE7A}" destId="{0884C2D5-9C19-4A28-B729-6D85D2C78D75}" srcOrd="0" destOrd="0" presId="urn:microsoft.com/office/officeart/2008/layout/HorizontalMultiLevelHierarchy"/>
    <dgm:cxn modelId="{E6FBE83F-AB84-4641-905D-77168B5044B6}" srcId="{7BDC30BC-46AE-4F0C-BCFC-CFA88A0F416D}" destId="{912887E7-642B-4E74-B40F-541CFDB23297}" srcOrd="0" destOrd="0" parTransId="{B0FAAD7F-4D0B-42A1-868A-6FFE63228C82}" sibTransId="{161958D4-02B9-4D6E-8F50-29F46BC29166}"/>
    <dgm:cxn modelId="{8E434041-7675-42FA-8CBA-F07882E79FEE}" type="presOf" srcId="{E25603D6-E39F-4C5C-8A7E-CFE32C965B42}" destId="{06C47443-2D6D-4254-BFBC-F84714CF421D}" srcOrd="0" destOrd="0" presId="urn:microsoft.com/office/officeart/2008/layout/HorizontalMultiLevelHierarchy"/>
    <dgm:cxn modelId="{75D4E267-53EE-4D3B-8F67-2E4C2679A1A4}" type="presOf" srcId="{FE2E6577-4E9B-473C-B317-CFFB55450D8E}" destId="{8244E31A-E2E1-4722-835E-ADC07778DAA5}" srcOrd="1" destOrd="0" presId="urn:microsoft.com/office/officeart/2008/layout/HorizontalMultiLevelHierarchy"/>
    <dgm:cxn modelId="{7F145753-186D-467F-B6C6-55A92EF4CF1C}" type="presOf" srcId="{36C85DB6-705F-44B4-8309-05A047649349}" destId="{51CE9922-B240-4CAD-BE83-0504F9909DCA}" srcOrd="1" destOrd="0" presId="urn:microsoft.com/office/officeart/2008/layout/HorizontalMultiLevelHierarchy"/>
    <dgm:cxn modelId="{1115EA77-7AB9-4D49-8DD8-4080BDF5F50C}" type="presOf" srcId="{7BDC30BC-46AE-4F0C-BCFC-CFA88A0F416D}" destId="{2A0DD8A3-0172-4836-B620-9D799DB5FFCE}" srcOrd="0" destOrd="0" presId="urn:microsoft.com/office/officeart/2008/layout/HorizontalMultiLevelHierarchy"/>
    <dgm:cxn modelId="{F15A9B59-8608-4EEA-9682-9660A85DBC3C}" type="presOf" srcId="{EC921230-AEC0-4C2E-B842-EA766FD35674}" destId="{03F84785-DCC9-4D04-B147-12F488FF2C35}" srcOrd="0" destOrd="0" presId="urn:microsoft.com/office/officeart/2008/layout/HorizontalMultiLevelHierarchy"/>
    <dgm:cxn modelId="{3D92DA79-E150-4DC2-82AD-5D1AC96104A0}" type="presOf" srcId="{37F46DCD-A3B3-4394-B977-342DFA5C415D}" destId="{02AC86A1-58A7-4AD8-894F-7FF6A84A2EED}" srcOrd="1" destOrd="0" presId="urn:microsoft.com/office/officeart/2008/layout/HorizontalMultiLevelHierarchy"/>
    <dgm:cxn modelId="{EE72B383-E195-4C67-80B7-E65EB2347DAD}" type="presOf" srcId="{93905780-7AB0-486A-8DC4-9EC7EAFD5B9E}" destId="{B1C9754C-5A38-4F6C-B880-8BAD9DE11394}" srcOrd="0" destOrd="0" presId="urn:microsoft.com/office/officeart/2008/layout/HorizontalMultiLevelHierarchy"/>
    <dgm:cxn modelId="{269A878F-D0EE-47EF-B26D-406B435A36CC}" type="presOf" srcId="{B03619C1-A544-447F-9BD3-4F3D46C9082C}" destId="{EA724415-9EF0-40C5-8DAB-BBD538257B7E}" srcOrd="0" destOrd="0" presId="urn:microsoft.com/office/officeart/2008/layout/HorizontalMultiLevelHierarchy"/>
    <dgm:cxn modelId="{C4F89D8F-04CE-4E78-B629-AC60EA6791C3}" type="presOf" srcId="{337DDC14-F706-48DF-9618-CADC70F2535F}" destId="{CE19E382-4964-4C7E-8D28-DA79D4214B6D}" srcOrd="0" destOrd="0" presId="urn:microsoft.com/office/officeart/2008/layout/HorizontalMultiLevelHierarchy"/>
    <dgm:cxn modelId="{38119598-0D9C-4425-9A7A-FB5FB3D121B9}" type="presOf" srcId="{E77D419F-EF44-472A-8318-0AAD563BB818}" destId="{BBEAF7CB-5B5D-4133-9F38-8B1B416ABAE9}" srcOrd="0" destOrd="0" presId="urn:microsoft.com/office/officeart/2008/layout/HorizontalMultiLevelHierarchy"/>
    <dgm:cxn modelId="{B69ECFA0-5438-48EF-9E9C-14B18A8FDBF4}" type="presOf" srcId="{E25603D6-E39F-4C5C-8A7E-CFE32C965B42}" destId="{F9ADD344-3C54-4762-8D92-A16CD9B04B26}" srcOrd="1" destOrd="0" presId="urn:microsoft.com/office/officeart/2008/layout/HorizontalMultiLevelHierarchy"/>
    <dgm:cxn modelId="{9E4F75A3-7517-4AFE-AB9B-2987D48A2F4C}" type="presOf" srcId="{530E248A-2693-42AD-9AE0-082FD868E7B7}" destId="{3CF278DA-EC20-47EE-ADBA-06A402CC2815}" srcOrd="0" destOrd="0" presId="urn:microsoft.com/office/officeart/2008/layout/HorizontalMultiLevelHierarchy"/>
    <dgm:cxn modelId="{BDC708AA-F55D-4DAB-A149-18EAB514AF55}" type="presOf" srcId="{DAD6B78B-72A2-41FD-A3A6-C53990583A46}" destId="{0A760575-9438-45B0-B60D-7399E5129158}" srcOrd="0" destOrd="0" presId="urn:microsoft.com/office/officeart/2008/layout/HorizontalMultiLevelHierarchy"/>
    <dgm:cxn modelId="{2D7F33AC-78C6-49DB-A200-E1191CDAEDAC}" type="presOf" srcId="{591363B8-8094-488B-99A5-3C206E085B9A}" destId="{692F5E61-C366-4694-937F-9B036E0C213E}" srcOrd="1" destOrd="0" presId="urn:microsoft.com/office/officeart/2008/layout/HorizontalMultiLevelHierarchy"/>
    <dgm:cxn modelId="{5D06A8AF-7610-43C9-B1B4-3A275003A5DB}" type="presOf" srcId="{DDE294E3-49A4-4C9E-9C95-DDC817CF4693}" destId="{2BB662B0-4C0B-447C-8670-1634629B0894}" srcOrd="0" destOrd="0" presId="urn:microsoft.com/office/officeart/2008/layout/HorizontalMultiLevelHierarchy"/>
    <dgm:cxn modelId="{23B960B0-B06E-40A5-B9DF-0CE61E020FD2}" srcId="{93905780-7AB0-486A-8DC4-9EC7EAFD5B9E}" destId="{06575354-3F33-4A3A-AB63-0F35F08EFC9F}" srcOrd="0" destOrd="0" parTransId="{E25603D6-E39F-4C5C-8A7E-CFE32C965B42}" sibTransId="{0B4A7780-F5EF-4321-B137-19F90B5B669D}"/>
    <dgm:cxn modelId="{B9C043B2-238B-48C8-99DD-38F54B14A422}" srcId="{979FC556-85A8-448A-9EBD-6C152A0B7239}" destId="{A52FFF47-EC9D-428F-AFF9-526652F4A74E}" srcOrd="0" destOrd="0" parTransId="{A6550845-FF57-4A8A-B034-00A04DE85C88}" sibTransId="{851A75DB-5D1A-4BE0-A640-FD34D01D693E}"/>
    <dgm:cxn modelId="{A96FDCBB-78D0-4D1E-834C-13F5EE4B15F8}" srcId="{D87DB904-127C-4085-A0BF-154452333A4D}" destId="{93905780-7AB0-486A-8DC4-9EC7EAFD5B9E}" srcOrd="0" destOrd="0" parTransId="{B03619C1-A544-447F-9BD3-4F3D46C9082C}" sibTransId="{E098C2BA-D7BD-470B-A425-93FF4450B26D}"/>
    <dgm:cxn modelId="{A5D940BF-26A6-4686-B1B0-A063E40CEFB2}" srcId="{D87DB904-127C-4085-A0BF-154452333A4D}" destId="{EAF44D49-4F00-474E-833E-C244D1CAD5D1}" srcOrd="1" destOrd="0" parTransId="{B6DD2D66-4104-4A9E-9E4B-BED7A39F3CEA}" sibTransId="{C413811C-C7A0-4F8F-9D13-058853B332AC}"/>
    <dgm:cxn modelId="{907CC1BF-A919-4F6E-AE83-160AB3835CF8}" type="presOf" srcId="{A6550845-FF57-4A8A-B034-00A04DE85C88}" destId="{A4D34208-4C63-4E8B-8F49-83B953FE8849}" srcOrd="1" destOrd="0" presId="urn:microsoft.com/office/officeart/2008/layout/HorizontalMultiLevelHierarchy"/>
    <dgm:cxn modelId="{277DE7C5-AAE4-4B99-A984-057BDFC367BC}" type="presOf" srcId="{591363B8-8094-488B-99A5-3C206E085B9A}" destId="{832E5830-FED6-4AAE-8271-9848D3B4771D}" srcOrd="0" destOrd="0" presId="urn:microsoft.com/office/officeart/2008/layout/HorizontalMultiLevelHierarchy"/>
    <dgm:cxn modelId="{C0A242C8-9252-4C01-A3E4-5A76ABF44039}" type="presOf" srcId="{BAF55B8B-4BA2-4CEE-9070-49BEB5F7D7CC}" destId="{7E618CA5-2743-44E5-ADA7-1B65005F5FD1}" srcOrd="0" destOrd="0" presId="urn:microsoft.com/office/officeart/2008/layout/HorizontalMultiLevelHierarchy"/>
    <dgm:cxn modelId="{F61066CA-ABB6-4A20-A994-60D7FA09B2A4}" type="presOf" srcId="{B6DD2D66-4104-4A9E-9E4B-BED7A39F3CEA}" destId="{2ADE08F5-C51D-4330-AA81-F13FB0D81479}" srcOrd="0" destOrd="0" presId="urn:microsoft.com/office/officeart/2008/layout/HorizontalMultiLevelHierarchy"/>
    <dgm:cxn modelId="{3119F6CA-1E91-460E-8BCB-30014C12F998}" type="presOf" srcId="{B6DD2D66-4104-4A9E-9E4B-BED7A39F3CEA}" destId="{D499811C-5356-40F9-9961-C24F7DC5EE6C}" srcOrd="1" destOrd="0" presId="urn:microsoft.com/office/officeart/2008/layout/HorizontalMultiLevelHierarchy"/>
    <dgm:cxn modelId="{AB5E88CB-34EB-43FA-9AF2-6B1FB7E52946}" srcId="{D87DB904-127C-4085-A0BF-154452333A4D}" destId="{979FC556-85A8-448A-9EBD-6C152A0B7239}" srcOrd="4" destOrd="0" parTransId="{04A109BF-3C9B-400E-B067-EF74BEC952E9}" sibTransId="{953752B8-3C0D-4531-ACD4-DA457EC015E5}"/>
    <dgm:cxn modelId="{8E13C2D0-99C8-47F9-B9A0-BF6D37E39B56}" type="presOf" srcId="{04A109BF-3C9B-400E-B067-EF74BEC952E9}" destId="{F7CDD54D-F08D-44C5-824C-ABAAB898920C}" srcOrd="1" destOrd="0" presId="urn:microsoft.com/office/officeart/2008/layout/HorizontalMultiLevelHierarchy"/>
    <dgm:cxn modelId="{BE9270D9-62C2-4A9E-8296-14D43EAEBCA7}" srcId="{530E248A-2693-42AD-9AE0-082FD868E7B7}" destId="{87CA2B13-F157-41A4-87DC-3A5B029A4FBF}" srcOrd="0" destOrd="0" parTransId="{36C85DB6-705F-44B4-8309-05A047649349}" sibTransId="{F2913347-4B1D-4D5F-853C-467CC33EE9F9}"/>
    <dgm:cxn modelId="{AB1559DB-7CCB-46B4-AEA2-E9592917A274}" srcId="{D87DB904-127C-4085-A0BF-154452333A4D}" destId="{530E248A-2693-42AD-9AE0-082FD868E7B7}" srcOrd="3" destOrd="0" parTransId="{01F2155D-B7F3-41C0-A05A-DA6774B39766}" sibTransId="{C81E9B81-252C-4F85-9983-4A691DA67CE3}"/>
    <dgm:cxn modelId="{5747E9E1-CDFC-4C0F-A623-3F215AA40B35}" type="presOf" srcId="{01F2155D-B7F3-41C0-A05A-DA6774B39766}" destId="{665E5F7E-6AB7-426B-8531-5DDF971D44BB}" srcOrd="0" destOrd="0" presId="urn:microsoft.com/office/officeart/2008/layout/HorizontalMultiLevelHierarchy"/>
    <dgm:cxn modelId="{3965D1E5-C16B-4F22-837C-A4547877E39C}" type="presOf" srcId="{04A109BF-3C9B-400E-B067-EF74BEC952E9}" destId="{18693F21-FCFF-4EEB-B830-CDD43A37E192}" srcOrd="0" destOrd="0" presId="urn:microsoft.com/office/officeart/2008/layout/HorizontalMultiLevelHierarchy"/>
    <dgm:cxn modelId="{7D0EF3ED-EE06-4AA3-A614-146C0587DC54}" type="presOf" srcId="{B03619C1-A544-447F-9BD3-4F3D46C9082C}" destId="{BB908858-F3EC-4629-9BC6-157613881CA3}" srcOrd="1" destOrd="0" presId="urn:microsoft.com/office/officeart/2008/layout/HorizontalMultiLevelHierarchy"/>
    <dgm:cxn modelId="{C2997DEE-1C80-460D-A754-371C855482D1}" type="presOf" srcId="{01F2155D-B7F3-41C0-A05A-DA6774B39766}" destId="{C67E2030-0AF7-4ACA-A2A7-6CCBC68C94DB}" srcOrd="1" destOrd="0" presId="urn:microsoft.com/office/officeart/2008/layout/HorizontalMultiLevelHierarchy"/>
    <dgm:cxn modelId="{292583F5-B5A4-4357-A3B0-27B72219C9F6}" type="presOf" srcId="{E77D419F-EF44-472A-8318-0AAD563BB818}" destId="{09473BFF-A667-43B2-AB7A-4048AD2EF89E}" srcOrd="1" destOrd="0" presId="urn:microsoft.com/office/officeart/2008/layout/HorizontalMultiLevelHierarchy"/>
    <dgm:cxn modelId="{0F7CC8FE-C4E7-4793-B6A6-27EE537745A2}" type="presOf" srcId="{BAF55B8B-4BA2-4CEE-9070-49BEB5F7D7CC}" destId="{F959812C-3F3E-487D-8A08-18A8FCCBC0FD}" srcOrd="1" destOrd="0" presId="urn:microsoft.com/office/officeart/2008/layout/HorizontalMultiLevelHierarchy"/>
    <dgm:cxn modelId="{7A025FFF-9998-48BF-9C63-E5DDF7800FB5}" type="presOf" srcId="{FE2E6577-4E9B-473C-B317-CFFB55450D8E}" destId="{D1A28F99-9535-4004-B777-01E50258D8EC}" srcOrd="0" destOrd="0" presId="urn:microsoft.com/office/officeart/2008/layout/HorizontalMultiLevelHierarchy"/>
    <dgm:cxn modelId="{BE40A5FF-48DE-4042-8091-30AB6F8AFB3B}" type="presOf" srcId="{DDE294E3-49A4-4C9E-9C95-DDC817CF4693}" destId="{10C5A973-E761-4C3D-820B-DF81803159F6}" srcOrd="1" destOrd="0" presId="urn:microsoft.com/office/officeart/2008/layout/HorizontalMultiLevelHierarchy"/>
    <dgm:cxn modelId="{506CED85-0994-4B60-87A9-EFE65F22068B}" type="presParOf" srcId="{0A760575-9438-45B0-B60D-7399E5129158}" destId="{6AFD5E20-41FD-445A-B228-EF2415DF2976}" srcOrd="0" destOrd="0" presId="urn:microsoft.com/office/officeart/2008/layout/HorizontalMultiLevelHierarchy"/>
    <dgm:cxn modelId="{A13B46C6-AC2B-4F74-AD1F-754EED5BBF14}" type="presParOf" srcId="{6AFD5E20-41FD-445A-B228-EF2415DF2976}" destId="{81F9C71A-2772-4837-9F30-3AE3F3149E4A}" srcOrd="0" destOrd="0" presId="urn:microsoft.com/office/officeart/2008/layout/HorizontalMultiLevelHierarchy"/>
    <dgm:cxn modelId="{9ADE59A8-E355-4D4C-A0BE-7161E222CAD4}" type="presParOf" srcId="{6AFD5E20-41FD-445A-B228-EF2415DF2976}" destId="{81547147-94AC-48BD-BC4E-48B717639FAD}" srcOrd="1" destOrd="0" presId="urn:microsoft.com/office/officeart/2008/layout/HorizontalMultiLevelHierarchy"/>
    <dgm:cxn modelId="{10E030E6-B944-423D-A869-027BFB233C64}" type="presParOf" srcId="{81547147-94AC-48BD-BC4E-48B717639FAD}" destId="{EA724415-9EF0-40C5-8DAB-BBD538257B7E}" srcOrd="0" destOrd="0" presId="urn:microsoft.com/office/officeart/2008/layout/HorizontalMultiLevelHierarchy"/>
    <dgm:cxn modelId="{7D19341C-73F2-4165-BC27-DBB98BE1E8C6}" type="presParOf" srcId="{EA724415-9EF0-40C5-8DAB-BBD538257B7E}" destId="{BB908858-F3EC-4629-9BC6-157613881CA3}" srcOrd="0" destOrd="0" presId="urn:microsoft.com/office/officeart/2008/layout/HorizontalMultiLevelHierarchy"/>
    <dgm:cxn modelId="{49F6FFD3-D53C-4379-83E7-7C5D1BA6C3F2}" type="presParOf" srcId="{81547147-94AC-48BD-BC4E-48B717639FAD}" destId="{A01A10C5-ECB4-4A01-A4C9-202D1B889153}" srcOrd="1" destOrd="0" presId="urn:microsoft.com/office/officeart/2008/layout/HorizontalMultiLevelHierarchy"/>
    <dgm:cxn modelId="{5F91FBC5-3F5E-49FC-BBB3-A4D4CB6CC325}" type="presParOf" srcId="{A01A10C5-ECB4-4A01-A4C9-202D1B889153}" destId="{B1C9754C-5A38-4F6C-B880-8BAD9DE11394}" srcOrd="0" destOrd="0" presId="urn:microsoft.com/office/officeart/2008/layout/HorizontalMultiLevelHierarchy"/>
    <dgm:cxn modelId="{D4F0C5B6-A411-442B-AF6C-03FDD7C1DD08}" type="presParOf" srcId="{A01A10C5-ECB4-4A01-A4C9-202D1B889153}" destId="{0BF518E3-FA1E-4B9F-B00C-3BED1A9F90B3}" srcOrd="1" destOrd="0" presId="urn:microsoft.com/office/officeart/2008/layout/HorizontalMultiLevelHierarchy"/>
    <dgm:cxn modelId="{F0031362-75EA-48E7-BF9F-3B0BA017263C}" type="presParOf" srcId="{0BF518E3-FA1E-4B9F-B00C-3BED1A9F90B3}" destId="{06C47443-2D6D-4254-BFBC-F84714CF421D}" srcOrd="0" destOrd="0" presId="urn:microsoft.com/office/officeart/2008/layout/HorizontalMultiLevelHierarchy"/>
    <dgm:cxn modelId="{83A0E87B-C5DB-4393-8CA9-29CF49E3D635}" type="presParOf" srcId="{06C47443-2D6D-4254-BFBC-F84714CF421D}" destId="{F9ADD344-3C54-4762-8D92-A16CD9B04B26}" srcOrd="0" destOrd="0" presId="urn:microsoft.com/office/officeart/2008/layout/HorizontalMultiLevelHierarchy"/>
    <dgm:cxn modelId="{CD8E2498-506C-4A15-9206-4FBABFDED009}" type="presParOf" srcId="{0BF518E3-FA1E-4B9F-B00C-3BED1A9F90B3}" destId="{1610ADAB-5977-4A51-9D79-E33734537F49}" srcOrd="1" destOrd="0" presId="urn:microsoft.com/office/officeart/2008/layout/HorizontalMultiLevelHierarchy"/>
    <dgm:cxn modelId="{4DCD77F8-F7F2-40AA-B595-E750225B9C45}" type="presParOf" srcId="{1610ADAB-5977-4A51-9D79-E33734537F49}" destId="{0D6198E1-C2A4-4414-91F9-CF01540218EF}" srcOrd="0" destOrd="0" presId="urn:microsoft.com/office/officeart/2008/layout/HorizontalMultiLevelHierarchy"/>
    <dgm:cxn modelId="{9BE48376-C4E4-4D04-AEE8-033CFA0F1FFC}" type="presParOf" srcId="{1610ADAB-5977-4A51-9D79-E33734537F49}" destId="{495FE0FB-9724-4357-AC69-E096D7FE8C1A}" srcOrd="1" destOrd="0" presId="urn:microsoft.com/office/officeart/2008/layout/HorizontalMultiLevelHierarchy"/>
    <dgm:cxn modelId="{826027CB-A64F-4711-A760-4221FBD869EF}" type="presParOf" srcId="{81547147-94AC-48BD-BC4E-48B717639FAD}" destId="{2ADE08F5-C51D-4330-AA81-F13FB0D81479}" srcOrd="2" destOrd="0" presId="urn:microsoft.com/office/officeart/2008/layout/HorizontalMultiLevelHierarchy"/>
    <dgm:cxn modelId="{458F4723-142D-4C50-B7FF-C65A42086B78}" type="presParOf" srcId="{2ADE08F5-C51D-4330-AA81-F13FB0D81479}" destId="{D499811C-5356-40F9-9961-C24F7DC5EE6C}" srcOrd="0" destOrd="0" presId="urn:microsoft.com/office/officeart/2008/layout/HorizontalMultiLevelHierarchy"/>
    <dgm:cxn modelId="{6A574FD7-787C-46FD-9FE6-252D2D94C742}" type="presParOf" srcId="{81547147-94AC-48BD-BC4E-48B717639FAD}" destId="{FD3DC210-AAEC-4D46-82FC-E225DD9E9F8A}" srcOrd="3" destOrd="0" presId="urn:microsoft.com/office/officeart/2008/layout/HorizontalMultiLevelHierarchy"/>
    <dgm:cxn modelId="{B04B282A-1123-4E40-A876-E42646DD26F0}" type="presParOf" srcId="{FD3DC210-AAEC-4D46-82FC-E225DD9E9F8A}" destId="{43821EB1-F1B9-490D-B01A-5DD62D83880C}" srcOrd="0" destOrd="0" presId="urn:microsoft.com/office/officeart/2008/layout/HorizontalMultiLevelHierarchy"/>
    <dgm:cxn modelId="{E25D36EB-4090-48D3-BBC0-CF896F494476}" type="presParOf" srcId="{FD3DC210-AAEC-4D46-82FC-E225DD9E9F8A}" destId="{11D15232-EF1A-432A-8575-4421BCF72034}" srcOrd="1" destOrd="0" presId="urn:microsoft.com/office/officeart/2008/layout/HorizontalMultiLevelHierarchy"/>
    <dgm:cxn modelId="{4B24523E-76A8-41F9-A4D0-31575DC90885}" type="presParOf" srcId="{11D15232-EF1A-432A-8575-4421BCF72034}" destId="{7E618CA5-2743-44E5-ADA7-1B65005F5FD1}" srcOrd="0" destOrd="0" presId="urn:microsoft.com/office/officeart/2008/layout/HorizontalMultiLevelHierarchy"/>
    <dgm:cxn modelId="{C9D0B9E8-BD86-4FD2-AA41-78F2322B56C3}" type="presParOf" srcId="{7E618CA5-2743-44E5-ADA7-1B65005F5FD1}" destId="{F959812C-3F3E-487D-8A08-18A8FCCBC0FD}" srcOrd="0" destOrd="0" presId="urn:microsoft.com/office/officeart/2008/layout/HorizontalMultiLevelHierarchy"/>
    <dgm:cxn modelId="{8953DC1C-09AD-4766-BDE6-EE3A5DC50741}" type="presParOf" srcId="{11D15232-EF1A-432A-8575-4421BCF72034}" destId="{14F29279-EF01-4628-882E-A4425187E856}" srcOrd="1" destOrd="0" presId="urn:microsoft.com/office/officeart/2008/layout/HorizontalMultiLevelHierarchy"/>
    <dgm:cxn modelId="{5ED71DB7-EAB8-48D9-80C4-CC3A8D0963BD}" type="presParOf" srcId="{14F29279-EF01-4628-882E-A4425187E856}" destId="{FC5AE54A-B8C3-4E4E-9B22-151BE533FB1B}" srcOrd="0" destOrd="0" presId="urn:microsoft.com/office/officeart/2008/layout/HorizontalMultiLevelHierarchy"/>
    <dgm:cxn modelId="{7AC40CBA-967A-40AE-8267-DFF029205F35}" type="presParOf" srcId="{14F29279-EF01-4628-882E-A4425187E856}" destId="{60F4A891-BA7A-4844-80DE-7259F6CDC799}" srcOrd="1" destOrd="0" presId="urn:microsoft.com/office/officeart/2008/layout/HorizontalMultiLevelHierarchy"/>
    <dgm:cxn modelId="{F1430629-A228-495D-8B7B-D5903B5798A0}" type="presParOf" srcId="{81547147-94AC-48BD-BC4E-48B717639FAD}" destId="{7A667C2E-F596-4AEB-BF0B-312247D45466}" srcOrd="4" destOrd="0" presId="urn:microsoft.com/office/officeart/2008/layout/HorizontalMultiLevelHierarchy"/>
    <dgm:cxn modelId="{B794C498-4217-4AD2-A82C-6B09FC95992C}" type="presParOf" srcId="{7A667C2E-F596-4AEB-BF0B-312247D45466}" destId="{02AC86A1-58A7-4AD8-894F-7FF6A84A2EED}" srcOrd="0" destOrd="0" presId="urn:microsoft.com/office/officeart/2008/layout/HorizontalMultiLevelHierarchy"/>
    <dgm:cxn modelId="{28C4194A-090A-4187-A94B-293FFE179C8B}" type="presParOf" srcId="{81547147-94AC-48BD-BC4E-48B717639FAD}" destId="{E88E656A-D0D9-4E02-A3A1-DEC1CB0F6DFA}" srcOrd="5" destOrd="0" presId="urn:microsoft.com/office/officeart/2008/layout/HorizontalMultiLevelHierarchy"/>
    <dgm:cxn modelId="{CCEF5B18-524B-44F1-B8B9-4869EEC612DD}" type="presParOf" srcId="{E88E656A-D0D9-4E02-A3A1-DEC1CB0F6DFA}" destId="{CE19E382-4964-4C7E-8D28-DA79D4214B6D}" srcOrd="0" destOrd="0" presId="urn:microsoft.com/office/officeart/2008/layout/HorizontalMultiLevelHierarchy"/>
    <dgm:cxn modelId="{84E77703-7DFB-4B33-A41C-1AD886993803}" type="presParOf" srcId="{E88E656A-D0D9-4E02-A3A1-DEC1CB0F6DFA}" destId="{2F108FBA-C109-463F-8704-C42B35E354BD}" srcOrd="1" destOrd="0" presId="urn:microsoft.com/office/officeart/2008/layout/HorizontalMultiLevelHierarchy"/>
    <dgm:cxn modelId="{F0E039C4-8E6D-42B9-8A7B-668B28AD5160}" type="presParOf" srcId="{2F108FBA-C109-463F-8704-C42B35E354BD}" destId="{2BB662B0-4C0B-447C-8670-1634629B0894}" srcOrd="0" destOrd="0" presId="urn:microsoft.com/office/officeart/2008/layout/HorizontalMultiLevelHierarchy"/>
    <dgm:cxn modelId="{42CA968F-FA08-4721-A810-361B4DB706C2}" type="presParOf" srcId="{2BB662B0-4C0B-447C-8670-1634629B0894}" destId="{10C5A973-E761-4C3D-820B-DF81803159F6}" srcOrd="0" destOrd="0" presId="urn:microsoft.com/office/officeart/2008/layout/HorizontalMultiLevelHierarchy"/>
    <dgm:cxn modelId="{C8276163-F443-40E9-AB70-12B2CA3E03DE}" type="presParOf" srcId="{2F108FBA-C109-463F-8704-C42B35E354BD}" destId="{82A3F4A8-CA0F-4998-9348-CDCA2F7DCB33}" srcOrd="1" destOrd="0" presId="urn:microsoft.com/office/officeart/2008/layout/HorizontalMultiLevelHierarchy"/>
    <dgm:cxn modelId="{55A69681-C845-4AC0-AC1F-4D5C58AE91B9}" type="presParOf" srcId="{82A3F4A8-CA0F-4998-9348-CDCA2F7DCB33}" destId="{0884C2D5-9C19-4A28-B729-6D85D2C78D75}" srcOrd="0" destOrd="0" presId="urn:microsoft.com/office/officeart/2008/layout/HorizontalMultiLevelHierarchy"/>
    <dgm:cxn modelId="{DAFA0E48-E2AE-48D6-BF2E-B0FCA9064C6B}" type="presParOf" srcId="{82A3F4A8-CA0F-4998-9348-CDCA2F7DCB33}" destId="{1A54F45F-B83D-48CC-A5EB-ECF5DC5E17EC}" srcOrd="1" destOrd="0" presId="urn:microsoft.com/office/officeart/2008/layout/HorizontalMultiLevelHierarchy"/>
    <dgm:cxn modelId="{AB67B6C5-0480-4DF5-92D6-27652F91AA46}" type="presParOf" srcId="{81547147-94AC-48BD-BC4E-48B717639FAD}" destId="{665E5F7E-6AB7-426B-8531-5DDF971D44BB}" srcOrd="6" destOrd="0" presId="urn:microsoft.com/office/officeart/2008/layout/HorizontalMultiLevelHierarchy"/>
    <dgm:cxn modelId="{224E1AA3-6CBC-41F8-8EA6-72B533C72B93}" type="presParOf" srcId="{665E5F7E-6AB7-426B-8531-5DDF971D44BB}" destId="{C67E2030-0AF7-4ACA-A2A7-6CCBC68C94DB}" srcOrd="0" destOrd="0" presId="urn:microsoft.com/office/officeart/2008/layout/HorizontalMultiLevelHierarchy"/>
    <dgm:cxn modelId="{2DC51B70-A7D5-4B37-B146-3D0B8F1B1EE2}" type="presParOf" srcId="{81547147-94AC-48BD-BC4E-48B717639FAD}" destId="{F9EE0A25-A9AA-4CC9-BE41-1057BA8FCF0E}" srcOrd="7" destOrd="0" presId="urn:microsoft.com/office/officeart/2008/layout/HorizontalMultiLevelHierarchy"/>
    <dgm:cxn modelId="{A84DBBB7-7262-490A-8B08-948362D634A2}" type="presParOf" srcId="{F9EE0A25-A9AA-4CC9-BE41-1057BA8FCF0E}" destId="{3CF278DA-EC20-47EE-ADBA-06A402CC2815}" srcOrd="0" destOrd="0" presId="urn:microsoft.com/office/officeart/2008/layout/HorizontalMultiLevelHierarchy"/>
    <dgm:cxn modelId="{9ED19E87-9ACD-4B90-850A-281C233AFF97}" type="presParOf" srcId="{F9EE0A25-A9AA-4CC9-BE41-1057BA8FCF0E}" destId="{877E17C9-6165-40F2-8A9B-6936D6122FD9}" srcOrd="1" destOrd="0" presId="urn:microsoft.com/office/officeart/2008/layout/HorizontalMultiLevelHierarchy"/>
    <dgm:cxn modelId="{07C3F108-BE26-40E2-8C39-0E510B042760}" type="presParOf" srcId="{877E17C9-6165-40F2-8A9B-6936D6122FD9}" destId="{552FB742-EB5B-40B4-8683-A9D79336BB8F}" srcOrd="0" destOrd="0" presId="urn:microsoft.com/office/officeart/2008/layout/HorizontalMultiLevelHierarchy"/>
    <dgm:cxn modelId="{602C98D4-EBF8-4308-967F-B9B28A93BD4F}" type="presParOf" srcId="{552FB742-EB5B-40B4-8683-A9D79336BB8F}" destId="{51CE9922-B240-4CAD-BE83-0504F9909DCA}" srcOrd="0" destOrd="0" presId="urn:microsoft.com/office/officeart/2008/layout/HorizontalMultiLevelHierarchy"/>
    <dgm:cxn modelId="{02A205C7-A465-4594-8C67-424A91657176}" type="presParOf" srcId="{877E17C9-6165-40F2-8A9B-6936D6122FD9}" destId="{366CED01-7C43-470D-8B6C-16B48606DD9E}" srcOrd="1" destOrd="0" presId="urn:microsoft.com/office/officeart/2008/layout/HorizontalMultiLevelHierarchy"/>
    <dgm:cxn modelId="{AC3A6E4A-AA5C-4140-8330-5E9C50A699AA}" type="presParOf" srcId="{366CED01-7C43-470D-8B6C-16B48606DD9E}" destId="{7CC4C1FD-D70D-428A-9366-D1F6BE89A1CC}" srcOrd="0" destOrd="0" presId="urn:microsoft.com/office/officeart/2008/layout/HorizontalMultiLevelHierarchy"/>
    <dgm:cxn modelId="{58D1768E-2C69-4179-846F-45E0FE5D8E59}" type="presParOf" srcId="{366CED01-7C43-470D-8B6C-16B48606DD9E}" destId="{4A8CAE1E-C155-444A-8B48-1B566FFB1AA6}" srcOrd="1" destOrd="0" presId="urn:microsoft.com/office/officeart/2008/layout/HorizontalMultiLevelHierarchy"/>
    <dgm:cxn modelId="{258EE7D8-4FD5-42D6-9D3D-04F60EC3B6F4}" type="presParOf" srcId="{81547147-94AC-48BD-BC4E-48B717639FAD}" destId="{18693F21-FCFF-4EEB-B830-CDD43A37E192}" srcOrd="8" destOrd="0" presId="urn:microsoft.com/office/officeart/2008/layout/HorizontalMultiLevelHierarchy"/>
    <dgm:cxn modelId="{258F001C-3159-4113-B1FE-51AE1D5C14A8}" type="presParOf" srcId="{18693F21-FCFF-4EEB-B830-CDD43A37E192}" destId="{F7CDD54D-F08D-44C5-824C-ABAAB898920C}" srcOrd="0" destOrd="0" presId="urn:microsoft.com/office/officeart/2008/layout/HorizontalMultiLevelHierarchy"/>
    <dgm:cxn modelId="{4AC7A3D8-1885-427F-927C-9C252BBC72BB}" type="presParOf" srcId="{81547147-94AC-48BD-BC4E-48B717639FAD}" destId="{F87AB5AA-FF5A-485F-81F8-4D9EBCB80430}" srcOrd="9" destOrd="0" presId="urn:microsoft.com/office/officeart/2008/layout/HorizontalMultiLevelHierarchy"/>
    <dgm:cxn modelId="{673C8385-9499-4658-8B98-5BD5D61AA4EB}" type="presParOf" srcId="{F87AB5AA-FF5A-485F-81F8-4D9EBCB80430}" destId="{C825E19E-A718-48E5-BB94-5FEF825FBFF3}" srcOrd="0" destOrd="0" presId="urn:microsoft.com/office/officeart/2008/layout/HorizontalMultiLevelHierarchy"/>
    <dgm:cxn modelId="{A2405670-586A-4B8E-AEBF-F3A2048F0B82}" type="presParOf" srcId="{F87AB5AA-FF5A-485F-81F8-4D9EBCB80430}" destId="{5E91001C-E900-43C6-84D6-158B9BE4B510}" srcOrd="1" destOrd="0" presId="urn:microsoft.com/office/officeart/2008/layout/HorizontalMultiLevelHierarchy"/>
    <dgm:cxn modelId="{8D279249-2F00-4C56-A075-A4E7D44CF279}" type="presParOf" srcId="{5E91001C-E900-43C6-84D6-158B9BE4B510}" destId="{B344670B-AB22-4D1F-8598-4E9C5B55BD7B}" srcOrd="0" destOrd="0" presId="urn:microsoft.com/office/officeart/2008/layout/HorizontalMultiLevelHierarchy"/>
    <dgm:cxn modelId="{6EC97D17-A18E-4590-9E2E-4F4BB227CC38}" type="presParOf" srcId="{B344670B-AB22-4D1F-8598-4E9C5B55BD7B}" destId="{A4D34208-4C63-4E8B-8F49-83B953FE8849}" srcOrd="0" destOrd="0" presId="urn:microsoft.com/office/officeart/2008/layout/HorizontalMultiLevelHierarchy"/>
    <dgm:cxn modelId="{557DEC31-9025-4AEA-B176-3D62E30417F5}" type="presParOf" srcId="{5E91001C-E900-43C6-84D6-158B9BE4B510}" destId="{A75E0AC0-7233-498D-847E-E9C49ABEA668}" srcOrd="1" destOrd="0" presId="urn:microsoft.com/office/officeart/2008/layout/HorizontalMultiLevelHierarchy"/>
    <dgm:cxn modelId="{ABF11725-50A1-4F74-A3E4-3937FCE7FB7C}" type="presParOf" srcId="{A75E0AC0-7233-498D-847E-E9C49ABEA668}" destId="{75A04CF8-EFB6-465B-953E-BFE0CC171EE2}" srcOrd="0" destOrd="0" presId="urn:microsoft.com/office/officeart/2008/layout/HorizontalMultiLevelHierarchy"/>
    <dgm:cxn modelId="{87F1F5D4-5464-42D1-B756-A310AA8CA495}" type="presParOf" srcId="{A75E0AC0-7233-498D-847E-E9C49ABEA668}" destId="{D41A0D26-5A58-4404-8388-AFB3DD20FEFC}" srcOrd="1" destOrd="0" presId="urn:microsoft.com/office/officeart/2008/layout/HorizontalMultiLevelHierarchy"/>
    <dgm:cxn modelId="{2A306BA0-CEEB-4A8A-B60A-58F366CDC833}" type="presParOf" srcId="{81547147-94AC-48BD-BC4E-48B717639FAD}" destId="{832E5830-FED6-4AAE-8271-9848D3B4771D}" srcOrd="10" destOrd="0" presId="urn:microsoft.com/office/officeart/2008/layout/HorizontalMultiLevelHierarchy"/>
    <dgm:cxn modelId="{231116AC-3BF8-46FC-B121-C6B07BBF91EA}" type="presParOf" srcId="{832E5830-FED6-4AAE-8271-9848D3B4771D}" destId="{692F5E61-C366-4694-937F-9B036E0C213E}" srcOrd="0" destOrd="0" presId="urn:microsoft.com/office/officeart/2008/layout/HorizontalMultiLevelHierarchy"/>
    <dgm:cxn modelId="{23256A79-0FFD-482F-A20A-5B881FF08FC2}" type="presParOf" srcId="{81547147-94AC-48BD-BC4E-48B717639FAD}" destId="{B5CB7B8D-0D65-475D-B9D3-3D705BE0FAD4}" srcOrd="11" destOrd="0" presId="urn:microsoft.com/office/officeart/2008/layout/HorizontalMultiLevelHierarchy"/>
    <dgm:cxn modelId="{7D317B00-D492-4EA1-8A0B-669DD70E505E}" type="presParOf" srcId="{B5CB7B8D-0D65-475D-B9D3-3D705BE0FAD4}" destId="{03F84785-DCC9-4D04-B147-12F488FF2C35}" srcOrd="0" destOrd="0" presId="urn:microsoft.com/office/officeart/2008/layout/HorizontalMultiLevelHierarchy"/>
    <dgm:cxn modelId="{1C02F9AB-01ED-4D33-9F97-7231D6BF8E7D}" type="presParOf" srcId="{B5CB7B8D-0D65-475D-B9D3-3D705BE0FAD4}" destId="{3B7F30EE-E552-486F-98F4-0CCE82D1B9F2}" srcOrd="1" destOrd="0" presId="urn:microsoft.com/office/officeart/2008/layout/HorizontalMultiLevelHierarchy"/>
    <dgm:cxn modelId="{D4303736-4250-4DBF-BFC8-573A416B8525}" type="presParOf" srcId="{3B7F30EE-E552-486F-98F4-0CCE82D1B9F2}" destId="{D1A28F99-9535-4004-B777-01E50258D8EC}" srcOrd="0" destOrd="0" presId="urn:microsoft.com/office/officeart/2008/layout/HorizontalMultiLevelHierarchy"/>
    <dgm:cxn modelId="{810CC550-FE6D-4E70-88D5-1183FF2A4F6D}" type="presParOf" srcId="{D1A28F99-9535-4004-B777-01E50258D8EC}" destId="{8244E31A-E2E1-4722-835E-ADC07778DAA5}" srcOrd="0" destOrd="0" presId="urn:microsoft.com/office/officeart/2008/layout/HorizontalMultiLevelHierarchy"/>
    <dgm:cxn modelId="{F3B1346E-3818-46F3-94FA-3DA0BEB4469B}" type="presParOf" srcId="{3B7F30EE-E552-486F-98F4-0CCE82D1B9F2}" destId="{F8F4B40B-ED3C-48E1-8648-2EB28CBA2FA2}" srcOrd="1" destOrd="0" presId="urn:microsoft.com/office/officeart/2008/layout/HorizontalMultiLevelHierarchy"/>
    <dgm:cxn modelId="{EF15DBAC-B99E-43AD-B40A-48C4A768FF42}" type="presParOf" srcId="{F8F4B40B-ED3C-48E1-8648-2EB28CBA2FA2}" destId="{7FBF8D6D-ABC5-436E-87D5-8719AE0133D7}" srcOrd="0" destOrd="0" presId="urn:microsoft.com/office/officeart/2008/layout/HorizontalMultiLevelHierarchy"/>
    <dgm:cxn modelId="{C635D5F4-193C-4F64-ADFB-AAF4A5EAF066}" type="presParOf" srcId="{F8F4B40B-ED3C-48E1-8648-2EB28CBA2FA2}" destId="{D6343ECF-59B1-4E5F-B4C5-6CB89F86E2AF}" srcOrd="1" destOrd="0" presId="urn:microsoft.com/office/officeart/2008/layout/HorizontalMultiLevelHierarchy"/>
    <dgm:cxn modelId="{AD54E077-C516-4107-BC9F-4DF0A97F674F}" type="presParOf" srcId="{81547147-94AC-48BD-BC4E-48B717639FAD}" destId="{BBEAF7CB-5B5D-4133-9F38-8B1B416ABAE9}" srcOrd="12" destOrd="0" presId="urn:microsoft.com/office/officeart/2008/layout/HorizontalMultiLevelHierarchy"/>
    <dgm:cxn modelId="{B583BF88-4230-42C1-B50A-338604B98F2C}" type="presParOf" srcId="{BBEAF7CB-5B5D-4133-9F38-8B1B416ABAE9}" destId="{09473BFF-A667-43B2-AB7A-4048AD2EF89E}" srcOrd="0" destOrd="0" presId="urn:microsoft.com/office/officeart/2008/layout/HorizontalMultiLevelHierarchy"/>
    <dgm:cxn modelId="{5601F6AF-2388-4EC2-A2A1-2D9DEF8D9672}" type="presParOf" srcId="{81547147-94AC-48BD-BC4E-48B717639FAD}" destId="{FB6D4C01-110E-4A87-B56A-23EDC1211344}" srcOrd="13" destOrd="0" presId="urn:microsoft.com/office/officeart/2008/layout/HorizontalMultiLevelHierarchy"/>
    <dgm:cxn modelId="{C7043CDB-C9B0-468C-BD56-6B27E2B02216}" type="presParOf" srcId="{FB6D4C01-110E-4A87-B56A-23EDC1211344}" destId="{2A0DD8A3-0172-4836-B620-9D799DB5FFCE}" srcOrd="0" destOrd="0" presId="urn:microsoft.com/office/officeart/2008/layout/HorizontalMultiLevelHierarchy"/>
    <dgm:cxn modelId="{F008E897-2E73-48F7-9AE5-584036131351}" type="presParOf" srcId="{FB6D4C01-110E-4A87-B56A-23EDC1211344}" destId="{31586993-8BF5-4993-90EB-3AE743A7073F}" srcOrd="1" destOrd="0" presId="urn:microsoft.com/office/officeart/2008/layout/HorizontalMultiLevelHierarchy"/>
    <dgm:cxn modelId="{D665AE9D-4353-4B03-B84A-DD3450FC1374}" type="presParOf" srcId="{31586993-8BF5-4993-90EB-3AE743A7073F}" destId="{15D8643E-4C15-484E-9E41-C3A58542C3E8}" srcOrd="0" destOrd="0" presId="urn:microsoft.com/office/officeart/2008/layout/HorizontalMultiLevelHierarchy"/>
    <dgm:cxn modelId="{CA665ABF-39B3-482A-84CD-8A61A9213A9A}" type="presParOf" srcId="{15D8643E-4C15-484E-9E41-C3A58542C3E8}" destId="{F51C420E-D446-4E82-8268-69C8C1847750}" srcOrd="0" destOrd="0" presId="urn:microsoft.com/office/officeart/2008/layout/HorizontalMultiLevelHierarchy"/>
    <dgm:cxn modelId="{54FFC9E2-92EB-4667-B668-BA67703B6629}" type="presParOf" srcId="{31586993-8BF5-4993-90EB-3AE743A7073F}" destId="{6AD25B3A-88E0-4B4C-9DDE-D027B85CAC40}" srcOrd="1" destOrd="0" presId="urn:microsoft.com/office/officeart/2008/layout/HorizontalMultiLevelHierarchy"/>
    <dgm:cxn modelId="{C281AA2F-A380-45B0-A2D8-2508509AAFE4}" type="presParOf" srcId="{6AD25B3A-88E0-4B4C-9DDE-D027B85CAC40}" destId="{380830D2-FF66-4859-8C25-96465FB91081}" srcOrd="0" destOrd="0" presId="urn:microsoft.com/office/officeart/2008/layout/HorizontalMultiLevelHierarchy"/>
    <dgm:cxn modelId="{45E676C0-31CC-47AB-AAED-D608666E5CEC}" type="presParOf" srcId="{6AD25B3A-88E0-4B4C-9DDE-D027B85CAC40}" destId="{54808BC5-ED28-4257-B234-7DE6262753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F7CB-5B5D-4133-9F38-8B1B416ABAE9}">
      <dsp:nvSpPr>
        <dsp:cNvPr id="0" name=""/>
        <dsp:cNvSpPr/>
      </dsp:nvSpPr>
      <dsp:spPr>
        <a:xfrm>
          <a:off x="3350331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3803259"/>
        <a:ext cx="120052" cy="120052"/>
      </dsp:txXfrm>
    </dsp:sp>
    <dsp:sp modelId="{832E5830-FED6-4AAE-8271-9848D3B4771D}">
      <dsp:nvSpPr>
        <dsp:cNvPr id="0" name=""/>
        <dsp:cNvSpPr/>
      </dsp:nvSpPr>
      <dsp:spPr>
        <a:xfrm>
          <a:off x="3350331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3428343"/>
        <a:ext cx="81506" cy="81506"/>
      </dsp:txXfrm>
    </dsp:sp>
    <dsp:sp modelId="{18693F21-FCFF-4EEB-B830-CDD43A37E192}">
      <dsp:nvSpPr>
        <dsp:cNvPr id="0" name=""/>
        <dsp:cNvSpPr/>
      </dsp:nvSpPr>
      <dsp:spPr>
        <a:xfrm>
          <a:off x="3350331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3052649"/>
        <a:ext cx="44517" cy="44517"/>
      </dsp:txXfrm>
    </dsp:sp>
    <dsp:sp modelId="{665E5F7E-6AB7-426B-8531-5DDF971D44BB}">
      <dsp:nvSpPr>
        <dsp:cNvPr id="0" name=""/>
        <dsp:cNvSpPr/>
      </dsp:nvSpPr>
      <dsp:spPr>
        <a:xfrm>
          <a:off x="3350331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6858" y="2670375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3350331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2264271"/>
        <a:ext cx="44517" cy="44517"/>
      </dsp:txXfrm>
    </dsp:sp>
    <dsp:sp modelId="{2ADE08F5-C51D-4330-AA81-F13FB0D81479}">
      <dsp:nvSpPr>
        <dsp:cNvPr id="0" name=""/>
        <dsp:cNvSpPr/>
      </dsp:nvSpPr>
      <dsp:spPr>
        <a:xfrm>
          <a:off x="3350331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1851588"/>
        <a:ext cx="81506" cy="81506"/>
      </dsp:txXfrm>
    </dsp:sp>
    <dsp:sp modelId="{EA724415-9EF0-40C5-8DAB-BBD538257B7E}">
      <dsp:nvSpPr>
        <dsp:cNvPr id="0" name=""/>
        <dsp:cNvSpPr/>
      </dsp:nvSpPr>
      <dsp:spPr>
        <a:xfrm>
          <a:off x="3350331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75238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Artificial Intelligence</a:t>
          </a:r>
        </a:p>
      </dsp:txBody>
      <dsp:txXfrm>
        <a:off x="1375238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3764072" y="235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Reasoning and problem solving: </a:t>
          </a:r>
        </a:p>
      </dsp:txBody>
      <dsp:txXfrm>
        <a:off x="3764072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3764072" y="78861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</a:t>
          </a:r>
          <a:endParaRPr lang="en-AU" sz="2100" kern="1200"/>
        </a:p>
      </dsp:txBody>
      <dsp:txXfrm>
        <a:off x="3764072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3764072" y="1576990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Knowledge Representation </a:t>
          </a:r>
          <a:endParaRPr lang="en-AU" sz="2100" kern="1200"/>
        </a:p>
      </dsp:txBody>
      <dsp:txXfrm>
        <a:off x="3764072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3764072" y="2365368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Robotics: motion and manipulation</a:t>
          </a:r>
          <a:endParaRPr lang="en-AU" sz="2100" kern="1200"/>
        </a:p>
      </dsp:txBody>
      <dsp:txXfrm>
        <a:off x="3764072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3764072" y="3153746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Planning</a:t>
          </a:r>
          <a:endParaRPr lang="en-AU" sz="2100" kern="1200"/>
        </a:p>
      </dsp:txBody>
      <dsp:txXfrm>
        <a:off x="3764072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3764072" y="394212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Processing</a:t>
          </a:r>
          <a:endParaRPr lang="en-AU" sz="2100" kern="1200"/>
        </a:p>
      </dsp:txBody>
      <dsp:txXfrm>
        <a:off x="3764072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3764072" y="4730501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Perception: computer vision </a:t>
          </a:r>
          <a:endParaRPr lang="en-AU" sz="2100" kern="1200"/>
        </a:p>
      </dsp:txBody>
      <dsp:txXfrm>
        <a:off x="3764072" y="4730501"/>
        <a:ext cx="2068702" cy="63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F7CB-5B5D-4133-9F38-8B1B416ABAE9}">
      <dsp:nvSpPr>
        <dsp:cNvPr id="0" name=""/>
        <dsp:cNvSpPr/>
      </dsp:nvSpPr>
      <dsp:spPr>
        <a:xfrm>
          <a:off x="3350331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3803259"/>
        <a:ext cx="120052" cy="120052"/>
      </dsp:txXfrm>
    </dsp:sp>
    <dsp:sp modelId="{832E5830-FED6-4AAE-8271-9848D3B4771D}">
      <dsp:nvSpPr>
        <dsp:cNvPr id="0" name=""/>
        <dsp:cNvSpPr/>
      </dsp:nvSpPr>
      <dsp:spPr>
        <a:xfrm>
          <a:off x="3350331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3428343"/>
        <a:ext cx="81506" cy="81506"/>
      </dsp:txXfrm>
    </dsp:sp>
    <dsp:sp modelId="{18693F21-FCFF-4EEB-B830-CDD43A37E192}">
      <dsp:nvSpPr>
        <dsp:cNvPr id="0" name=""/>
        <dsp:cNvSpPr/>
      </dsp:nvSpPr>
      <dsp:spPr>
        <a:xfrm>
          <a:off x="3350331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3052649"/>
        <a:ext cx="44517" cy="44517"/>
      </dsp:txXfrm>
    </dsp:sp>
    <dsp:sp modelId="{665E5F7E-6AB7-426B-8531-5DDF971D44BB}">
      <dsp:nvSpPr>
        <dsp:cNvPr id="0" name=""/>
        <dsp:cNvSpPr/>
      </dsp:nvSpPr>
      <dsp:spPr>
        <a:xfrm>
          <a:off x="3350331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6858" y="2670375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3350331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2264271"/>
        <a:ext cx="44517" cy="44517"/>
      </dsp:txXfrm>
    </dsp:sp>
    <dsp:sp modelId="{2ADE08F5-C51D-4330-AA81-F13FB0D81479}">
      <dsp:nvSpPr>
        <dsp:cNvPr id="0" name=""/>
        <dsp:cNvSpPr/>
      </dsp:nvSpPr>
      <dsp:spPr>
        <a:xfrm>
          <a:off x="3350331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1851588"/>
        <a:ext cx="81506" cy="81506"/>
      </dsp:txXfrm>
    </dsp:sp>
    <dsp:sp modelId="{EA724415-9EF0-40C5-8DAB-BBD538257B7E}">
      <dsp:nvSpPr>
        <dsp:cNvPr id="0" name=""/>
        <dsp:cNvSpPr/>
      </dsp:nvSpPr>
      <dsp:spPr>
        <a:xfrm>
          <a:off x="3350331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75238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Artificial Intelligence</a:t>
          </a:r>
        </a:p>
      </dsp:txBody>
      <dsp:txXfrm>
        <a:off x="1375238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3764072" y="235"/>
          <a:ext cx="2068702" cy="63070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Reasoning and problem solving: </a:t>
          </a:r>
        </a:p>
      </dsp:txBody>
      <dsp:txXfrm>
        <a:off x="3764072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3764072" y="78861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</a:t>
          </a:r>
          <a:endParaRPr lang="en-AU" sz="2100" kern="1200"/>
        </a:p>
      </dsp:txBody>
      <dsp:txXfrm>
        <a:off x="3764072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3764072" y="1576990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Knowledge Representation </a:t>
          </a:r>
          <a:endParaRPr lang="en-AU" sz="2100" kern="1200"/>
        </a:p>
      </dsp:txBody>
      <dsp:txXfrm>
        <a:off x="3764072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3764072" y="2365368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Robotics: motion and manipulation</a:t>
          </a:r>
          <a:endParaRPr lang="en-AU" sz="2100" kern="1200"/>
        </a:p>
      </dsp:txBody>
      <dsp:txXfrm>
        <a:off x="3764072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3764072" y="3153746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Planning</a:t>
          </a:r>
          <a:endParaRPr lang="en-AU" sz="2100" kern="1200"/>
        </a:p>
      </dsp:txBody>
      <dsp:txXfrm>
        <a:off x="3764072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3764072" y="394212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Processing</a:t>
          </a:r>
          <a:endParaRPr lang="en-AU" sz="2100" kern="1200"/>
        </a:p>
      </dsp:txBody>
      <dsp:txXfrm>
        <a:off x="3764072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3764072" y="4730501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Perception: computer vision </a:t>
          </a:r>
          <a:endParaRPr lang="en-AU" sz="2100" kern="1200"/>
        </a:p>
      </dsp:txBody>
      <dsp:txXfrm>
        <a:off x="3764072" y="4730501"/>
        <a:ext cx="2068702" cy="630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F7CB-5B5D-4133-9F38-8B1B416ABAE9}">
      <dsp:nvSpPr>
        <dsp:cNvPr id="0" name=""/>
        <dsp:cNvSpPr/>
      </dsp:nvSpPr>
      <dsp:spPr>
        <a:xfrm>
          <a:off x="3350331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3803259"/>
        <a:ext cx="120052" cy="120052"/>
      </dsp:txXfrm>
    </dsp:sp>
    <dsp:sp modelId="{832E5830-FED6-4AAE-8271-9848D3B4771D}">
      <dsp:nvSpPr>
        <dsp:cNvPr id="0" name=""/>
        <dsp:cNvSpPr/>
      </dsp:nvSpPr>
      <dsp:spPr>
        <a:xfrm>
          <a:off x="3350331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3428343"/>
        <a:ext cx="81506" cy="81506"/>
      </dsp:txXfrm>
    </dsp:sp>
    <dsp:sp modelId="{18693F21-FCFF-4EEB-B830-CDD43A37E192}">
      <dsp:nvSpPr>
        <dsp:cNvPr id="0" name=""/>
        <dsp:cNvSpPr/>
      </dsp:nvSpPr>
      <dsp:spPr>
        <a:xfrm>
          <a:off x="3350331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3052649"/>
        <a:ext cx="44517" cy="44517"/>
      </dsp:txXfrm>
    </dsp:sp>
    <dsp:sp modelId="{665E5F7E-6AB7-426B-8531-5DDF971D44BB}">
      <dsp:nvSpPr>
        <dsp:cNvPr id="0" name=""/>
        <dsp:cNvSpPr/>
      </dsp:nvSpPr>
      <dsp:spPr>
        <a:xfrm>
          <a:off x="3350331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6858" y="2670375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3350331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2264271"/>
        <a:ext cx="44517" cy="44517"/>
      </dsp:txXfrm>
    </dsp:sp>
    <dsp:sp modelId="{2ADE08F5-C51D-4330-AA81-F13FB0D81479}">
      <dsp:nvSpPr>
        <dsp:cNvPr id="0" name=""/>
        <dsp:cNvSpPr/>
      </dsp:nvSpPr>
      <dsp:spPr>
        <a:xfrm>
          <a:off x="3350331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1851588"/>
        <a:ext cx="81506" cy="81506"/>
      </dsp:txXfrm>
    </dsp:sp>
    <dsp:sp modelId="{EA724415-9EF0-40C5-8DAB-BBD538257B7E}">
      <dsp:nvSpPr>
        <dsp:cNvPr id="0" name=""/>
        <dsp:cNvSpPr/>
      </dsp:nvSpPr>
      <dsp:spPr>
        <a:xfrm>
          <a:off x="3350331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75238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Artificial Intelligence</a:t>
          </a:r>
        </a:p>
      </dsp:txBody>
      <dsp:txXfrm>
        <a:off x="1375238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3764072" y="235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Reasoning and problem solving: </a:t>
          </a:r>
        </a:p>
      </dsp:txBody>
      <dsp:txXfrm>
        <a:off x="3764072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3764072" y="788613"/>
          <a:ext cx="2068702" cy="63070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</a:t>
          </a:r>
          <a:endParaRPr lang="en-AU" sz="2100" kern="1200"/>
        </a:p>
      </dsp:txBody>
      <dsp:txXfrm>
        <a:off x="3764072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3764072" y="1576990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Knowledge Representation </a:t>
          </a:r>
          <a:endParaRPr lang="en-AU" sz="2100" kern="1200"/>
        </a:p>
      </dsp:txBody>
      <dsp:txXfrm>
        <a:off x="3764072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3764072" y="2365368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Robotics: motion and manipulation</a:t>
          </a:r>
          <a:endParaRPr lang="en-AU" sz="2100" kern="1200"/>
        </a:p>
      </dsp:txBody>
      <dsp:txXfrm>
        <a:off x="3764072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3764072" y="3153746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Planning</a:t>
          </a:r>
          <a:endParaRPr lang="en-AU" sz="2100" kern="1200"/>
        </a:p>
      </dsp:txBody>
      <dsp:txXfrm>
        <a:off x="3764072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3764072" y="394212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Processing</a:t>
          </a:r>
          <a:endParaRPr lang="en-AU" sz="2100" kern="1200"/>
        </a:p>
      </dsp:txBody>
      <dsp:txXfrm>
        <a:off x="3764072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3764072" y="4730501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Perception: computer vision </a:t>
          </a:r>
          <a:endParaRPr lang="en-AU" sz="2100" kern="1200"/>
        </a:p>
      </dsp:txBody>
      <dsp:txXfrm>
        <a:off x="3764072" y="4730501"/>
        <a:ext cx="2068702" cy="630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F7CB-5B5D-4133-9F38-8B1B416ABAE9}">
      <dsp:nvSpPr>
        <dsp:cNvPr id="0" name=""/>
        <dsp:cNvSpPr/>
      </dsp:nvSpPr>
      <dsp:spPr>
        <a:xfrm>
          <a:off x="3350331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3803259"/>
        <a:ext cx="120052" cy="120052"/>
      </dsp:txXfrm>
    </dsp:sp>
    <dsp:sp modelId="{832E5830-FED6-4AAE-8271-9848D3B4771D}">
      <dsp:nvSpPr>
        <dsp:cNvPr id="0" name=""/>
        <dsp:cNvSpPr/>
      </dsp:nvSpPr>
      <dsp:spPr>
        <a:xfrm>
          <a:off x="3350331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3428343"/>
        <a:ext cx="81506" cy="81506"/>
      </dsp:txXfrm>
    </dsp:sp>
    <dsp:sp modelId="{18693F21-FCFF-4EEB-B830-CDD43A37E192}">
      <dsp:nvSpPr>
        <dsp:cNvPr id="0" name=""/>
        <dsp:cNvSpPr/>
      </dsp:nvSpPr>
      <dsp:spPr>
        <a:xfrm>
          <a:off x="3350331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3052649"/>
        <a:ext cx="44517" cy="44517"/>
      </dsp:txXfrm>
    </dsp:sp>
    <dsp:sp modelId="{665E5F7E-6AB7-426B-8531-5DDF971D44BB}">
      <dsp:nvSpPr>
        <dsp:cNvPr id="0" name=""/>
        <dsp:cNvSpPr/>
      </dsp:nvSpPr>
      <dsp:spPr>
        <a:xfrm>
          <a:off x="3350331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6858" y="2670375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3350331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2264271"/>
        <a:ext cx="44517" cy="44517"/>
      </dsp:txXfrm>
    </dsp:sp>
    <dsp:sp modelId="{2ADE08F5-C51D-4330-AA81-F13FB0D81479}">
      <dsp:nvSpPr>
        <dsp:cNvPr id="0" name=""/>
        <dsp:cNvSpPr/>
      </dsp:nvSpPr>
      <dsp:spPr>
        <a:xfrm>
          <a:off x="3350331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1851588"/>
        <a:ext cx="81506" cy="81506"/>
      </dsp:txXfrm>
    </dsp:sp>
    <dsp:sp modelId="{EA724415-9EF0-40C5-8DAB-BBD538257B7E}">
      <dsp:nvSpPr>
        <dsp:cNvPr id="0" name=""/>
        <dsp:cNvSpPr/>
      </dsp:nvSpPr>
      <dsp:spPr>
        <a:xfrm>
          <a:off x="3350331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75238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Artificial Intelligence</a:t>
          </a:r>
        </a:p>
      </dsp:txBody>
      <dsp:txXfrm>
        <a:off x="1375238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3764072" y="235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Reasoning and problem solving: </a:t>
          </a:r>
        </a:p>
      </dsp:txBody>
      <dsp:txXfrm>
        <a:off x="3764072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3764072" y="78861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Machine learning</a:t>
          </a:r>
          <a:endParaRPr lang="en-AU" sz="2100" kern="1200" dirty="0"/>
        </a:p>
      </dsp:txBody>
      <dsp:txXfrm>
        <a:off x="3764072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3764072" y="1576990"/>
          <a:ext cx="2068702" cy="63070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Knowledge Representation </a:t>
          </a:r>
          <a:endParaRPr lang="en-AU" sz="2100" kern="1200" dirty="0"/>
        </a:p>
      </dsp:txBody>
      <dsp:txXfrm>
        <a:off x="3764072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3764072" y="2365368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Robotics: motion and manipulation</a:t>
          </a:r>
          <a:endParaRPr lang="en-AU" sz="2100" kern="1200"/>
        </a:p>
      </dsp:txBody>
      <dsp:txXfrm>
        <a:off x="3764072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3764072" y="3153746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Planning</a:t>
          </a:r>
          <a:endParaRPr lang="en-AU" sz="2100" kern="1200"/>
        </a:p>
      </dsp:txBody>
      <dsp:txXfrm>
        <a:off x="3764072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3764072" y="394212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Processing</a:t>
          </a:r>
          <a:endParaRPr lang="en-AU" sz="2100" kern="1200"/>
        </a:p>
      </dsp:txBody>
      <dsp:txXfrm>
        <a:off x="3764072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3764072" y="4730501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Perception: computer vision </a:t>
          </a:r>
          <a:endParaRPr lang="en-AU" sz="2100" kern="1200"/>
        </a:p>
      </dsp:txBody>
      <dsp:txXfrm>
        <a:off x="3764072" y="4730501"/>
        <a:ext cx="2068702" cy="630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F7CB-5B5D-4133-9F38-8B1B416ABAE9}">
      <dsp:nvSpPr>
        <dsp:cNvPr id="0" name=""/>
        <dsp:cNvSpPr/>
      </dsp:nvSpPr>
      <dsp:spPr>
        <a:xfrm>
          <a:off x="3350331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3803259"/>
        <a:ext cx="120052" cy="120052"/>
      </dsp:txXfrm>
    </dsp:sp>
    <dsp:sp modelId="{832E5830-FED6-4AAE-8271-9848D3B4771D}">
      <dsp:nvSpPr>
        <dsp:cNvPr id="0" name=""/>
        <dsp:cNvSpPr/>
      </dsp:nvSpPr>
      <dsp:spPr>
        <a:xfrm>
          <a:off x="3350331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3428343"/>
        <a:ext cx="81506" cy="81506"/>
      </dsp:txXfrm>
    </dsp:sp>
    <dsp:sp modelId="{18693F21-FCFF-4EEB-B830-CDD43A37E192}">
      <dsp:nvSpPr>
        <dsp:cNvPr id="0" name=""/>
        <dsp:cNvSpPr/>
      </dsp:nvSpPr>
      <dsp:spPr>
        <a:xfrm>
          <a:off x="3350331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3052649"/>
        <a:ext cx="44517" cy="44517"/>
      </dsp:txXfrm>
    </dsp:sp>
    <dsp:sp modelId="{665E5F7E-6AB7-426B-8531-5DDF971D44BB}">
      <dsp:nvSpPr>
        <dsp:cNvPr id="0" name=""/>
        <dsp:cNvSpPr/>
      </dsp:nvSpPr>
      <dsp:spPr>
        <a:xfrm>
          <a:off x="3350331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6858" y="2670375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3350331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2264271"/>
        <a:ext cx="44517" cy="44517"/>
      </dsp:txXfrm>
    </dsp:sp>
    <dsp:sp modelId="{2ADE08F5-C51D-4330-AA81-F13FB0D81479}">
      <dsp:nvSpPr>
        <dsp:cNvPr id="0" name=""/>
        <dsp:cNvSpPr/>
      </dsp:nvSpPr>
      <dsp:spPr>
        <a:xfrm>
          <a:off x="3350331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1851588"/>
        <a:ext cx="81506" cy="81506"/>
      </dsp:txXfrm>
    </dsp:sp>
    <dsp:sp modelId="{EA724415-9EF0-40C5-8DAB-BBD538257B7E}">
      <dsp:nvSpPr>
        <dsp:cNvPr id="0" name=""/>
        <dsp:cNvSpPr/>
      </dsp:nvSpPr>
      <dsp:spPr>
        <a:xfrm>
          <a:off x="3350331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75238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Artificial Intelligence</a:t>
          </a:r>
        </a:p>
      </dsp:txBody>
      <dsp:txXfrm>
        <a:off x="1375238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3764072" y="235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Reasoning and problem solving: </a:t>
          </a:r>
        </a:p>
      </dsp:txBody>
      <dsp:txXfrm>
        <a:off x="3764072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3764072" y="78861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</a:t>
          </a:r>
          <a:endParaRPr lang="en-AU" sz="2100" kern="1200"/>
        </a:p>
      </dsp:txBody>
      <dsp:txXfrm>
        <a:off x="3764072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3764072" y="1576990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Knowledge Representation </a:t>
          </a:r>
          <a:endParaRPr lang="en-AU" sz="2100" kern="1200" dirty="0"/>
        </a:p>
      </dsp:txBody>
      <dsp:txXfrm>
        <a:off x="3764072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3764072" y="2365368"/>
          <a:ext cx="2068702" cy="63070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Robotics: motion and manipulation</a:t>
          </a:r>
          <a:endParaRPr lang="en-AU" sz="2100" kern="1200" dirty="0"/>
        </a:p>
      </dsp:txBody>
      <dsp:txXfrm>
        <a:off x="3764072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3764072" y="3153746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Planning</a:t>
          </a:r>
          <a:endParaRPr lang="en-AU" sz="2100" kern="1200"/>
        </a:p>
      </dsp:txBody>
      <dsp:txXfrm>
        <a:off x="3764072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3764072" y="394212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Processing</a:t>
          </a:r>
          <a:endParaRPr lang="en-AU" sz="2100" kern="1200"/>
        </a:p>
      </dsp:txBody>
      <dsp:txXfrm>
        <a:off x="3764072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3764072" y="4730501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Perception: computer vision </a:t>
          </a:r>
          <a:endParaRPr lang="en-AU" sz="2100" kern="1200"/>
        </a:p>
      </dsp:txBody>
      <dsp:txXfrm>
        <a:off x="3764072" y="4730501"/>
        <a:ext cx="2068702" cy="630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F7CB-5B5D-4133-9F38-8B1B416ABAE9}">
      <dsp:nvSpPr>
        <dsp:cNvPr id="0" name=""/>
        <dsp:cNvSpPr/>
      </dsp:nvSpPr>
      <dsp:spPr>
        <a:xfrm>
          <a:off x="3350331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3803259"/>
        <a:ext cx="120052" cy="120052"/>
      </dsp:txXfrm>
    </dsp:sp>
    <dsp:sp modelId="{832E5830-FED6-4AAE-8271-9848D3B4771D}">
      <dsp:nvSpPr>
        <dsp:cNvPr id="0" name=""/>
        <dsp:cNvSpPr/>
      </dsp:nvSpPr>
      <dsp:spPr>
        <a:xfrm>
          <a:off x="3350331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3428343"/>
        <a:ext cx="81506" cy="81506"/>
      </dsp:txXfrm>
    </dsp:sp>
    <dsp:sp modelId="{18693F21-FCFF-4EEB-B830-CDD43A37E192}">
      <dsp:nvSpPr>
        <dsp:cNvPr id="0" name=""/>
        <dsp:cNvSpPr/>
      </dsp:nvSpPr>
      <dsp:spPr>
        <a:xfrm>
          <a:off x="3350331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3052649"/>
        <a:ext cx="44517" cy="44517"/>
      </dsp:txXfrm>
    </dsp:sp>
    <dsp:sp modelId="{665E5F7E-6AB7-426B-8531-5DDF971D44BB}">
      <dsp:nvSpPr>
        <dsp:cNvPr id="0" name=""/>
        <dsp:cNvSpPr/>
      </dsp:nvSpPr>
      <dsp:spPr>
        <a:xfrm>
          <a:off x="3350331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6858" y="2670375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3350331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2264271"/>
        <a:ext cx="44517" cy="44517"/>
      </dsp:txXfrm>
    </dsp:sp>
    <dsp:sp modelId="{2ADE08F5-C51D-4330-AA81-F13FB0D81479}">
      <dsp:nvSpPr>
        <dsp:cNvPr id="0" name=""/>
        <dsp:cNvSpPr/>
      </dsp:nvSpPr>
      <dsp:spPr>
        <a:xfrm>
          <a:off x="3350331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1851588"/>
        <a:ext cx="81506" cy="81506"/>
      </dsp:txXfrm>
    </dsp:sp>
    <dsp:sp modelId="{EA724415-9EF0-40C5-8DAB-BBD538257B7E}">
      <dsp:nvSpPr>
        <dsp:cNvPr id="0" name=""/>
        <dsp:cNvSpPr/>
      </dsp:nvSpPr>
      <dsp:spPr>
        <a:xfrm>
          <a:off x="3350331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75238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Artificial Intelligence</a:t>
          </a:r>
        </a:p>
      </dsp:txBody>
      <dsp:txXfrm>
        <a:off x="1375238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3764072" y="235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Reasoning and problem solving: </a:t>
          </a:r>
        </a:p>
      </dsp:txBody>
      <dsp:txXfrm>
        <a:off x="3764072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3764072" y="78861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</a:t>
          </a:r>
          <a:endParaRPr lang="en-AU" sz="2100" kern="1200"/>
        </a:p>
      </dsp:txBody>
      <dsp:txXfrm>
        <a:off x="3764072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3764072" y="1576990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Knowledge Representation </a:t>
          </a:r>
          <a:endParaRPr lang="en-AU" sz="2100" kern="1200"/>
        </a:p>
      </dsp:txBody>
      <dsp:txXfrm>
        <a:off x="3764072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3764072" y="2365368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Robotics: motion and manipulation</a:t>
          </a:r>
          <a:endParaRPr lang="en-AU" sz="2100" kern="1200" dirty="0"/>
        </a:p>
      </dsp:txBody>
      <dsp:txXfrm>
        <a:off x="3764072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3764072" y="3153746"/>
          <a:ext cx="2068702" cy="63070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</a:t>
          </a:r>
          <a:endParaRPr lang="en-AU" sz="2100" kern="1200" dirty="0"/>
        </a:p>
      </dsp:txBody>
      <dsp:txXfrm>
        <a:off x="3764072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3764072" y="394212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Processing</a:t>
          </a:r>
          <a:endParaRPr lang="en-AU" sz="2100" kern="1200"/>
        </a:p>
      </dsp:txBody>
      <dsp:txXfrm>
        <a:off x="3764072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3764072" y="4730501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Perception: computer vision </a:t>
          </a:r>
          <a:endParaRPr lang="en-AU" sz="2100" kern="1200"/>
        </a:p>
      </dsp:txBody>
      <dsp:txXfrm>
        <a:off x="3764072" y="4730501"/>
        <a:ext cx="2068702" cy="630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F7CB-5B5D-4133-9F38-8B1B416ABAE9}">
      <dsp:nvSpPr>
        <dsp:cNvPr id="0" name=""/>
        <dsp:cNvSpPr/>
      </dsp:nvSpPr>
      <dsp:spPr>
        <a:xfrm>
          <a:off x="3350331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3803259"/>
        <a:ext cx="120052" cy="120052"/>
      </dsp:txXfrm>
    </dsp:sp>
    <dsp:sp modelId="{832E5830-FED6-4AAE-8271-9848D3B4771D}">
      <dsp:nvSpPr>
        <dsp:cNvPr id="0" name=""/>
        <dsp:cNvSpPr/>
      </dsp:nvSpPr>
      <dsp:spPr>
        <a:xfrm>
          <a:off x="3350331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3428343"/>
        <a:ext cx="81506" cy="81506"/>
      </dsp:txXfrm>
    </dsp:sp>
    <dsp:sp modelId="{18693F21-FCFF-4EEB-B830-CDD43A37E192}">
      <dsp:nvSpPr>
        <dsp:cNvPr id="0" name=""/>
        <dsp:cNvSpPr/>
      </dsp:nvSpPr>
      <dsp:spPr>
        <a:xfrm>
          <a:off x="3350331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3052649"/>
        <a:ext cx="44517" cy="44517"/>
      </dsp:txXfrm>
    </dsp:sp>
    <dsp:sp modelId="{665E5F7E-6AB7-426B-8531-5DDF971D44BB}">
      <dsp:nvSpPr>
        <dsp:cNvPr id="0" name=""/>
        <dsp:cNvSpPr/>
      </dsp:nvSpPr>
      <dsp:spPr>
        <a:xfrm>
          <a:off x="3350331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6858" y="2670375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3350331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2264271"/>
        <a:ext cx="44517" cy="44517"/>
      </dsp:txXfrm>
    </dsp:sp>
    <dsp:sp modelId="{2ADE08F5-C51D-4330-AA81-F13FB0D81479}">
      <dsp:nvSpPr>
        <dsp:cNvPr id="0" name=""/>
        <dsp:cNvSpPr/>
      </dsp:nvSpPr>
      <dsp:spPr>
        <a:xfrm>
          <a:off x="3350331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1851588"/>
        <a:ext cx="81506" cy="81506"/>
      </dsp:txXfrm>
    </dsp:sp>
    <dsp:sp modelId="{EA724415-9EF0-40C5-8DAB-BBD538257B7E}">
      <dsp:nvSpPr>
        <dsp:cNvPr id="0" name=""/>
        <dsp:cNvSpPr/>
      </dsp:nvSpPr>
      <dsp:spPr>
        <a:xfrm>
          <a:off x="3350331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75238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Artificial Intelligence</a:t>
          </a:r>
        </a:p>
      </dsp:txBody>
      <dsp:txXfrm>
        <a:off x="1375238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3764072" y="235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Reasoning and problem solving: </a:t>
          </a:r>
        </a:p>
      </dsp:txBody>
      <dsp:txXfrm>
        <a:off x="3764072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3764072" y="78861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</a:t>
          </a:r>
          <a:endParaRPr lang="en-AU" sz="2100" kern="1200"/>
        </a:p>
      </dsp:txBody>
      <dsp:txXfrm>
        <a:off x="3764072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3764072" y="1576990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Knowledge Representation </a:t>
          </a:r>
          <a:endParaRPr lang="en-AU" sz="2100" kern="1200"/>
        </a:p>
      </dsp:txBody>
      <dsp:txXfrm>
        <a:off x="3764072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3764072" y="2365368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Robotics: motion and manipulation</a:t>
          </a:r>
          <a:endParaRPr lang="en-AU" sz="2100" kern="1200"/>
        </a:p>
      </dsp:txBody>
      <dsp:txXfrm>
        <a:off x="3764072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3764072" y="3153746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Planning</a:t>
          </a:r>
          <a:endParaRPr lang="en-AU" sz="2100" kern="1200"/>
        </a:p>
      </dsp:txBody>
      <dsp:txXfrm>
        <a:off x="3764072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3764072" y="3942123"/>
          <a:ext cx="2068702" cy="63070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Natural Language Processing</a:t>
          </a:r>
          <a:endParaRPr lang="en-AU" sz="2100" kern="1200" dirty="0"/>
        </a:p>
      </dsp:txBody>
      <dsp:txXfrm>
        <a:off x="3764072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3764072" y="4730501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Perception: computer vision </a:t>
          </a:r>
          <a:endParaRPr lang="en-AU" sz="2100" kern="1200"/>
        </a:p>
      </dsp:txBody>
      <dsp:txXfrm>
        <a:off x="3764072" y="4730501"/>
        <a:ext cx="2068702" cy="6307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F7CB-5B5D-4133-9F38-8B1B416ABAE9}">
      <dsp:nvSpPr>
        <dsp:cNvPr id="0" name=""/>
        <dsp:cNvSpPr/>
      </dsp:nvSpPr>
      <dsp:spPr>
        <a:xfrm>
          <a:off x="3350331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3803259"/>
        <a:ext cx="120052" cy="120052"/>
      </dsp:txXfrm>
    </dsp:sp>
    <dsp:sp modelId="{832E5830-FED6-4AAE-8271-9848D3B4771D}">
      <dsp:nvSpPr>
        <dsp:cNvPr id="0" name=""/>
        <dsp:cNvSpPr/>
      </dsp:nvSpPr>
      <dsp:spPr>
        <a:xfrm>
          <a:off x="3350331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3428343"/>
        <a:ext cx="81506" cy="81506"/>
      </dsp:txXfrm>
    </dsp:sp>
    <dsp:sp modelId="{18693F21-FCFF-4EEB-B830-CDD43A37E192}">
      <dsp:nvSpPr>
        <dsp:cNvPr id="0" name=""/>
        <dsp:cNvSpPr/>
      </dsp:nvSpPr>
      <dsp:spPr>
        <a:xfrm>
          <a:off x="3350331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3052649"/>
        <a:ext cx="44517" cy="44517"/>
      </dsp:txXfrm>
    </dsp:sp>
    <dsp:sp modelId="{665E5F7E-6AB7-426B-8531-5DDF971D44BB}">
      <dsp:nvSpPr>
        <dsp:cNvPr id="0" name=""/>
        <dsp:cNvSpPr/>
      </dsp:nvSpPr>
      <dsp:spPr>
        <a:xfrm>
          <a:off x="3350331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6858" y="2670375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3350331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943" y="2264271"/>
        <a:ext cx="44517" cy="44517"/>
      </dsp:txXfrm>
    </dsp:sp>
    <dsp:sp modelId="{2ADE08F5-C51D-4330-AA81-F13FB0D81479}">
      <dsp:nvSpPr>
        <dsp:cNvPr id="0" name=""/>
        <dsp:cNvSpPr/>
      </dsp:nvSpPr>
      <dsp:spPr>
        <a:xfrm>
          <a:off x="3350331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448" y="1851588"/>
        <a:ext cx="81506" cy="81506"/>
      </dsp:txXfrm>
    </dsp:sp>
    <dsp:sp modelId="{EA724415-9EF0-40C5-8DAB-BBD538257B7E}">
      <dsp:nvSpPr>
        <dsp:cNvPr id="0" name=""/>
        <dsp:cNvSpPr/>
      </dsp:nvSpPr>
      <dsp:spPr>
        <a:xfrm>
          <a:off x="3350331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97175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75238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Artificial Intelligence</a:t>
          </a:r>
        </a:p>
      </dsp:txBody>
      <dsp:txXfrm>
        <a:off x="1375238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3764072" y="235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Reasoning and problem solving: </a:t>
          </a:r>
        </a:p>
      </dsp:txBody>
      <dsp:txXfrm>
        <a:off x="3764072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3764072" y="78861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</a:t>
          </a:r>
          <a:endParaRPr lang="en-AU" sz="2100" kern="1200"/>
        </a:p>
      </dsp:txBody>
      <dsp:txXfrm>
        <a:off x="3764072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3764072" y="1576990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Knowledge Representation </a:t>
          </a:r>
          <a:endParaRPr lang="en-AU" sz="2100" kern="1200"/>
        </a:p>
      </dsp:txBody>
      <dsp:txXfrm>
        <a:off x="3764072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3764072" y="2365368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Robotics: motion and manipulation</a:t>
          </a:r>
          <a:endParaRPr lang="en-AU" sz="2100" kern="1200"/>
        </a:p>
      </dsp:txBody>
      <dsp:txXfrm>
        <a:off x="3764072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3764072" y="3153746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Planning</a:t>
          </a:r>
          <a:endParaRPr lang="en-AU" sz="2100" kern="1200"/>
        </a:p>
      </dsp:txBody>
      <dsp:txXfrm>
        <a:off x="3764072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3764072" y="394212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Natural Language Processing</a:t>
          </a:r>
          <a:endParaRPr lang="en-AU" sz="2100" kern="1200" dirty="0"/>
        </a:p>
      </dsp:txBody>
      <dsp:txXfrm>
        <a:off x="3764072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3764072" y="4730501"/>
          <a:ext cx="2068702" cy="63070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Perception: computer vision </a:t>
          </a:r>
          <a:endParaRPr lang="en-AU" sz="2100" kern="1200" dirty="0"/>
        </a:p>
      </dsp:txBody>
      <dsp:txXfrm>
        <a:off x="3764072" y="4730501"/>
        <a:ext cx="2068702" cy="6307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8643E-4C15-484E-9E41-C3A58542C3E8}">
      <dsp:nvSpPr>
        <dsp:cNvPr id="0" name=""/>
        <dsp:cNvSpPr/>
      </dsp:nvSpPr>
      <dsp:spPr>
        <a:xfrm>
          <a:off x="4591553" y="5000132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080" y="5035508"/>
        <a:ext cx="20687" cy="20687"/>
      </dsp:txXfrm>
    </dsp:sp>
    <dsp:sp modelId="{BBEAF7CB-5B5D-4133-9F38-8B1B416ABAE9}">
      <dsp:nvSpPr>
        <dsp:cNvPr id="0" name=""/>
        <dsp:cNvSpPr/>
      </dsp:nvSpPr>
      <dsp:spPr>
        <a:xfrm>
          <a:off x="2109110" y="2680719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2365132"/>
              </a:lnTo>
              <a:lnTo>
                <a:pt x="413740" y="23651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255954" y="3803259"/>
        <a:ext cx="120052" cy="120052"/>
      </dsp:txXfrm>
    </dsp:sp>
    <dsp:sp modelId="{D1A28F99-9535-4004-B777-01E50258D8EC}">
      <dsp:nvSpPr>
        <dsp:cNvPr id="0" name=""/>
        <dsp:cNvSpPr/>
      </dsp:nvSpPr>
      <dsp:spPr>
        <a:xfrm>
          <a:off x="4591553" y="4211754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080" y="4247131"/>
        <a:ext cx="20687" cy="20687"/>
      </dsp:txXfrm>
    </dsp:sp>
    <dsp:sp modelId="{832E5830-FED6-4AAE-8271-9848D3B4771D}">
      <dsp:nvSpPr>
        <dsp:cNvPr id="0" name=""/>
        <dsp:cNvSpPr/>
      </dsp:nvSpPr>
      <dsp:spPr>
        <a:xfrm>
          <a:off x="2109110" y="2680719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1576755"/>
              </a:lnTo>
              <a:lnTo>
                <a:pt x="413740" y="15767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227" y="3428343"/>
        <a:ext cx="81506" cy="81506"/>
      </dsp:txXfrm>
    </dsp:sp>
    <dsp:sp modelId="{B344670B-AB22-4D1F-8598-4E9C5B55BD7B}">
      <dsp:nvSpPr>
        <dsp:cNvPr id="0" name=""/>
        <dsp:cNvSpPr/>
      </dsp:nvSpPr>
      <dsp:spPr>
        <a:xfrm>
          <a:off x="4591553" y="3423377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080" y="3458753"/>
        <a:ext cx="20687" cy="20687"/>
      </dsp:txXfrm>
    </dsp:sp>
    <dsp:sp modelId="{18693F21-FCFF-4EEB-B830-CDD43A37E192}">
      <dsp:nvSpPr>
        <dsp:cNvPr id="0" name=""/>
        <dsp:cNvSpPr/>
      </dsp:nvSpPr>
      <dsp:spPr>
        <a:xfrm>
          <a:off x="2109110" y="2680719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870" y="0"/>
              </a:lnTo>
              <a:lnTo>
                <a:pt x="206870" y="788377"/>
              </a:lnTo>
              <a:lnTo>
                <a:pt x="413740" y="7883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721" y="3052649"/>
        <a:ext cx="44517" cy="44517"/>
      </dsp:txXfrm>
    </dsp:sp>
    <dsp:sp modelId="{552FB742-EB5B-40B4-8683-A9D79336BB8F}">
      <dsp:nvSpPr>
        <dsp:cNvPr id="0" name=""/>
        <dsp:cNvSpPr/>
      </dsp:nvSpPr>
      <dsp:spPr>
        <a:xfrm>
          <a:off x="4591553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080" y="2670375"/>
        <a:ext cx="20687" cy="20687"/>
      </dsp:txXfrm>
    </dsp:sp>
    <dsp:sp modelId="{665E5F7E-6AB7-426B-8531-5DDF971D44BB}">
      <dsp:nvSpPr>
        <dsp:cNvPr id="0" name=""/>
        <dsp:cNvSpPr/>
      </dsp:nvSpPr>
      <dsp:spPr>
        <a:xfrm>
          <a:off x="2109110" y="2634999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5636" y="2670375"/>
        <a:ext cx="20687" cy="20687"/>
      </dsp:txXfrm>
    </dsp:sp>
    <dsp:sp modelId="{2BB662B0-4C0B-447C-8670-1634629B0894}">
      <dsp:nvSpPr>
        <dsp:cNvPr id="0" name=""/>
        <dsp:cNvSpPr/>
      </dsp:nvSpPr>
      <dsp:spPr>
        <a:xfrm>
          <a:off x="4591553" y="1846621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080" y="1881998"/>
        <a:ext cx="20687" cy="20687"/>
      </dsp:txXfrm>
    </dsp:sp>
    <dsp:sp modelId="{7A667C2E-F596-4AEB-BF0B-312247D45466}">
      <dsp:nvSpPr>
        <dsp:cNvPr id="0" name=""/>
        <dsp:cNvSpPr/>
      </dsp:nvSpPr>
      <dsp:spPr>
        <a:xfrm>
          <a:off x="2109110" y="1892341"/>
          <a:ext cx="413740" cy="788377"/>
        </a:xfrm>
        <a:custGeom>
          <a:avLst/>
          <a:gdLst/>
          <a:ahLst/>
          <a:cxnLst/>
          <a:rect l="0" t="0" r="0" b="0"/>
          <a:pathLst>
            <a:path>
              <a:moveTo>
                <a:pt x="0" y="788377"/>
              </a:moveTo>
              <a:lnTo>
                <a:pt x="206870" y="788377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721" y="2264271"/>
        <a:ext cx="44517" cy="44517"/>
      </dsp:txXfrm>
    </dsp:sp>
    <dsp:sp modelId="{7E618CA5-2743-44E5-ADA7-1B65005F5FD1}">
      <dsp:nvSpPr>
        <dsp:cNvPr id="0" name=""/>
        <dsp:cNvSpPr/>
      </dsp:nvSpPr>
      <dsp:spPr>
        <a:xfrm>
          <a:off x="4591553" y="1058244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080" y="1093620"/>
        <a:ext cx="20687" cy="20687"/>
      </dsp:txXfrm>
    </dsp:sp>
    <dsp:sp modelId="{2ADE08F5-C51D-4330-AA81-F13FB0D81479}">
      <dsp:nvSpPr>
        <dsp:cNvPr id="0" name=""/>
        <dsp:cNvSpPr/>
      </dsp:nvSpPr>
      <dsp:spPr>
        <a:xfrm>
          <a:off x="2109110" y="1103964"/>
          <a:ext cx="413740" cy="1576755"/>
        </a:xfrm>
        <a:custGeom>
          <a:avLst/>
          <a:gdLst/>
          <a:ahLst/>
          <a:cxnLst/>
          <a:rect l="0" t="0" r="0" b="0"/>
          <a:pathLst>
            <a:path>
              <a:moveTo>
                <a:pt x="0" y="1576755"/>
              </a:moveTo>
              <a:lnTo>
                <a:pt x="206870" y="1576755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227" y="1851588"/>
        <a:ext cx="81506" cy="81506"/>
      </dsp:txXfrm>
    </dsp:sp>
    <dsp:sp modelId="{06C47443-2D6D-4254-BFBC-F84714CF421D}">
      <dsp:nvSpPr>
        <dsp:cNvPr id="0" name=""/>
        <dsp:cNvSpPr/>
      </dsp:nvSpPr>
      <dsp:spPr>
        <a:xfrm>
          <a:off x="4591553" y="269866"/>
          <a:ext cx="413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74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080" y="305243"/>
        <a:ext cx="20687" cy="20687"/>
      </dsp:txXfrm>
    </dsp:sp>
    <dsp:sp modelId="{EA724415-9EF0-40C5-8DAB-BBD538257B7E}">
      <dsp:nvSpPr>
        <dsp:cNvPr id="0" name=""/>
        <dsp:cNvSpPr/>
      </dsp:nvSpPr>
      <dsp:spPr>
        <a:xfrm>
          <a:off x="2109110" y="315586"/>
          <a:ext cx="413740" cy="2365132"/>
        </a:xfrm>
        <a:custGeom>
          <a:avLst/>
          <a:gdLst/>
          <a:ahLst/>
          <a:cxnLst/>
          <a:rect l="0" t="0" r="0" b="0"/>
          <a:pathLst>
            <a:path>
              <a:moveTo>
                <a:pt x="0" y="2365132"/>
              </a:moveTo>
              <a:lnTo>
                <a:pt x="206870" y="2365132"/>
              </a:lnTo>
              <a:lnTo>
                <a:pt x="206870" y="0"/>
              </a:lnTo>
              <a:lnTo>
                <a:pt x="4137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255954" y="1438126"/>
        <a:ext cx="120052" cy="120052"/>
      </dsp:txXfrm>
    </dsp:sp>
    <dsp:sp modelId="{81F9C71A-2772-4837-9F30-3AE3F3149E4A}">
      <dsp:nvSpPr>
        <dsp:cNvPr id="0" name=""/>
        <dsp:cNvSpPr/>
      </dsp:nvSpPr>
      <dsp:spPr>
        <a:xfrm rot="16200000">
          <a:off x="134016" y="2365368"/>
          <a:ext cx="3319484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Artificial Intelligence</a:t>
          </a:r>
        </a:p>
      </dsp:txBody>
      <dsp:txXfrm>
        <a:off x="134016" y="2365368"/>
        <a:ext cx="3319484" cy="630702"/>
      </dsp:txXfrm>
    </dsp:sp>
    <dsp:sp modelId="{B1C9754C-5A38-4F6C-B880-8BAD9DE11394}">
      <dsp:nvSpPr>
        <dsp:cNvPr id="0" name=""/>
        <dsp:cNvSpPr/>
      </dsp:nvSpPr>
      <dsp:spPr>
        <a:xfrm>
          <a:off x="2522850" y="235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Reasoning and problem solving: </a:t>
          </a:r>
        </a:p>
      </dsp:txBody>
      <dsp:txXfrm>
        <a:off x="2522850" y="235"/>
        <a:ext cx="2068702" cy="630702"/>
      </dsp:txXfrm>
    </dsp:sp>
    <dsp:sp modelId="{0D6198E1-C2A4-4414-91F9-CF01540218EF}">
      <dsp:nvSpPr>
        <dsp:cNvPr id="0" name=""/>
        <dsp:cNvSpPr/>
      </dsp:nvSpPr>
      <dsp:spPr>
        <a:xfrm>
          <a:off x="5005294" y="235"/>
          <a:ext cx="2068702" cy="630702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game agents, web crawlers</a:t>
          </a:r>
        </a:p>
      </dsp:txBody>
      <dsp:txXfrm>
        <a:off x="5005294" y="235"/>
        <a:ext cx="2068702" cy="630702"/>
      </dsp:txXfrm>
    </dsp:sp>
    <dsp:sp modelId="{43821EB1-F1B9-490D-B01A-5DD62D83880C}">
      <dsp:nvSpPr>
        <dsp:cNvPr id="0" name=""/>
        <dsp:cNvSpPr/>
      </dsp:nvSpPr>
      <dsp:spPr>
        <a:xfrm>
          <a:off x="2522850" y="78861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learning</a:t>
          </a:r>
          <a:endParaRPr lang="en-AU" sz="2000" kern="1200" dirty="0"/>
        </a:p>
      </dsp:txBody>
      <dsp:txXfrm>
        <a:off x="2522850" y="788613"/>
        <a:ext cx="2068702" cy="630702"/>
      </dsp:txXfrm>
    </dsp:sp>
    <dsp:sp modelId="{FC5AE54A-B8C3-4E4E-9B22-151BE533FB1B}">
      <dsp:nvSpPr>
        <dsp:cNvPr id="0" name=""/>
        <dsp:cNvSpPr/>
      </dsp:nvSpPr>
      <dsp:spPr>
        <a:xfrm>
          <a:off x="5005294" y="788613"/>
          <a:ext cx="2068702" cy="63070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Recommendation systems</a:t>
          </a:r>
          <a:endParaRPr lang="en-AU" sz="2000" kern="1200" dirty="0"/>
        </a:p>
      </dsp:txBody>
      <dsp:txXfrm>
        <a:off x="5005294" y="788613"/>
        <a:ext cx="2068702" cy="630702"/>
      </dsp:txXfrm>
    </dsp:sp>
    <dsp:sp modelId="{CE19E382-4964-4C7E-8D28-DA79D4214B6D}">
      <dsp:nvSpPr>
        <dsp:cNvPr id="0" name=""/>
        <dsp:cNvSpPr/>
      </dsp:nvSpPr>
      <dsp:spPr>
        <a:xfrm>
          <a:off x="2522850" y="1576990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Knowledge Representation </a:t>
          </a:r>
          <a:endParaRPr lang="en-AU" sz="2000" kern="1200" dirty="0"/>
        </a:p>
      </dsp:txBody>
      <dsp:txXfrm>
        <a:off x="2522850" y="1576990"/>
        <a:ext cx="2068702" cy="630702"/>
      </dsp:txXfrm>
    </dsp:sp>
    <dsp:sp modelId="{0884C2D5-9C19-4A28-B729-6D85D2C78D75}">
      <dsp:nvSpPr>
        <dsp:cNvPr id="0" name=""/>
        <dsp:cNvSpPr/>
      </dsp:nvSpPr>
      <dsp:spPr>
        <a:xfrm>
          <a:off x="5005294" y="1576990"/>
          <a:ext cx="2068702" cy="63070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 err="1"/>
            <a:t>Chatbots</a:t>
          </a:r>
          <a:r>
            <a:rPr lang="en-AU" sz="2000" kern="1200" dirty="0"/>
            <a:t>, virtual assistants </a:t>
          </a:r>
        </a:p>
      </dsp:txBody>
      <dsp:txXfrm>
        <a:off x="5005294" y="1576990"/>
        <a:ext cx="2068702" cy="630702"/>
      </dsp:txXfrm>
    </dsp:sp>
    <dsp:sp modelId="{3CF278DA-EC20-47EE-ADBA-06A402CC2815}">
      <dsp:nvSpPr>
        <dsp:cNvPr id="0" name=""/>
        <dsp:cNvSpPr/>
      </dsp:nvSpPr>
      <dsp:spPr>
        <a:xfrm>
          <a:off x="2522850" y="2365368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Robotics: motion and manipulation</a:t>
          </a:r>
          <a:endParaRPr lang="en-AU" sz="2000" kern="1200" dirty="0"/>
        </a:p>
      </dsp:txBody>
      <dsp:txXfrm>
        <a:off x="2522850" y="2365368"/>
        <a:ext cx="2068702" cy="630702"/>
      </dsp:txXfrm>
    </dsp:sp>
    <dsp:sp modelId="{7CC4C1FD-D70D-428A-9366-D1F6BE89A1CC}">
      <dsp:nvSpPr>
        <dsp:cNvPr id="0" name=""/>
        <dsp:cNvSpPr/>
      </dsp:nvSpPr>
      <dsp:spPr>
        <a:xfrm>
          <a:off x="5005294" y="2365368"/>
          <a:ext cx="2068702" cy="63070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Humanoid robots </a:t>
          </a:r>
          <a:endParaRPr lang="en-AU" sz="2000" kern="1200" dirty="0"/>
        </a:p>
      </dsp:txBody>
      <dsp:txXfrm>
        <a:off x="5005294" y="2365368"/>
        <a:ext cx="2068702" cy="630702"/>
      </dsp:txXfrm>
    </dsp:sp>
    <dsp:sp modelId="{C825E19E-A718-48E5-BB94-5FEF825FBFF3}">
      <dsp:nvSpPr>
        <dsp:cNvPr id="0" name=""/>
        <dsp:cNvSpPr/>
      </dsp:nvSpPr>
      <dsp:spPr>
        <a:xfrm>
          <a:off x="2522850" y="3153746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Planning</a:t>
          </a:r>
          <a:endParaRPr lang="en-AU" sz="2000" kern="1200" dirty="0"/>
        </a:p>
      </dsp:txBody>
      <dsp:txXfrm>
        <a:off x="2522850" y="3153746"/>
        <a:ext cx="2068702" cy="630702"/>
      </dsp:txXfrm>
    </dsp:sp>
    <dsp:sp modelId="{75A04CF8-EFB6-465B-953E-BFE0CC171EE2}">
      <dsp:nvSpPr>
        <dsp:cNvPr id="0" name=""/>
        <dsp:cNvSpPr/>
      </dsp:nvSpPr>
      <dsp:spPr>
        <a:xfrm>
          <a:off x="5005294" y="3153746"/>
          <a:ext cx="2068702" cy="6307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Rocket path planning</a:t>
          </a:r>
          <a:endParaRPr lang="en-AU" sz="2000" kern="1200" dirty="0"/>
        </a:p>
      </dsp:txBody>
      <dsp:txXfrm>
        <a:off x="5005294" y="3153746"/>
        <a:ext cx="2068702" cy="630702"/>
      </dsp:txXfrm>
    </dsp:sp>
    <dsp:sp modelId="{03F84785-DCC9-4D04-B147-12F488FF2C35}">
      <dsp:nvSpPr>
        <dsp:cNvPr id="0" name=""/>
        <dsp:cNvSpPr/>
      </dsp:nvSpPr>
      <dsp:spPr>
        <a:xfrm>
          <a:off x="2522850" y="3942123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Natural Language Processing</a:t>
          </a:r>
          <a:endParaRPr lang="en-AU" sz="2000" kern="1200" dirty="0"/>
        </a:p>
      </dsp:txBody>
      <dsp:txXfrm>
        <a:off x="2522850" y="3942123"/>
        <a:ext cx="2068702" cy="630702"/>
      </dsp:txXfrm>
    </dsp:sp>
    <dsp:sp modelId="{7FBF8D6D-ABC5-436E-87D5-8719AE0133D7}">
      <dsp:nvSpPr>
        <dsp:cNvPr id="0" name=""/>
        <dsp:cNvSpPr/>
      </dsp:nvSpPr>
      <dsp:spPr>
        <a:xfrm>
          <a:off x="5005294" y="3942123"/>
          <a:ext cx="2068702" cy="630702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Siri </a:t>
          </a:r>
          <a:endParaRPr lang="en-AU" sz="2000" kern="1200" dirty="0"/>
        </a:p>
      </dsp:txBody>
      <dsp:txXfrm>
        <a:off x="5005294" y="3942123"/>
        <a:ext cx="2068702" cy="630702"/>
      </dsp:txXfrm>
    </dsp:sp>
    <dsp:sp modelId="{2A0DD8A3-0172-4836-B620-9D799DB5FFCE}">
      <dsp:nvSpPr>
        <dsp:cNvPr id="0" name=""/>
        <dsp:cNvSpPr/>
      </dsp:nvSpPr>
      <dsp:spPr>
        <a:xfrm>
          <a:off x="2522850" y="4730501"/>
          <a:ext cx="2068702" cy="6307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Perception: computer vision </a:t>
          </a:r>
          <a:endParaRPr lang="en-AU" sz="2000" kern="1200" dirty="0"/>
        </a:p>
      </dsp:txBody>
      <dsp:txXfrm>
        <a:off x="2522850" y="4730501"/>
        <a:ext cx="2068702" cy="630702"/>
      </dsp:txXfrm>
    </dsp:sp>
    <dsp:sp modelId="{380830D2-FF66-4859-8C25-96465FB91081}">
      <dsp:nvSpPr>
        <dsp:cNvPr id="0" name=""/>
        <dsp:cNvSpPr/>
      </dsp:nvSpPr>
      <dsp:spPr>
        <a:xfrm>
          <a:off x="5005294" y="4730501"/>
          <a:ext cx="2068702" cy="630702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Filters in snap chap, </a:t>
          </a:r>
          <a:r>
            <a:rPr lang="en-US" sz="2000" kern="1200" dirty="0" err="1"/>
            <a:t>Animoji</a:t>
          </a:r>
          <a:r>
            <a:rPr lang="en-US" sz="2000" kern="1200" dirty="0"/>
            <a:t> in iPhone</a:t>
          </a:r>
          <a:endParaRPr lang="en-AU" sz="2000" kern="1200" dirty="0"/>
        </a:p>
      </dsp:txBody>
      <dsp:txXfrm>
        <a:off x="5005294" y="4730501"/>
        <a:ext cx="2068702" cy="63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6:32.344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0 345 24575,'7'-12'0,"0"1"0,1 0 0,1 0 0,12-13 0,9-11 0,47-75 0,14-19 0,-86 128 0,-3 9 0,-2 12 0,0-19 0,-5 571-1365,5-553-5461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8:19.41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174 95 24575,'-4'0'0,"0"0"0,0-1 0,0 1 0,0-1 0,0 0 0,0 0 0,0-1 0,0 1 0,0-1 0,1 0 0,-5-2 0,7 3 0,0 1 0,0-1 0,0 0 0,0 0 0,0 0 0,0 0 0,0 0 0,0 0 0,0 0 0,0-1 0,1 1 0,-1 0 0,0 0 0,1-1 0,-1 1 0,1 0 0,0-1 0,-1 1 0,1 0 0,0-1 0,0 1 0,0 0 0,0-1 0,0 1 0,0-1 0,0 1 0,0 0 0,1-1 0,-1 1 0,0 0 0,1-1 0,-1 1 0,1 0 0,0-1 0,-1 1 0,2-1 0,0-1 0,0 0 0,1 1 0,-1-1 0,1 1 0,0 0 0,0-1 0,0 1 0,0 1 0,0-1 0,0 0 0,0 1 0,0-1 0,1 1 0,-1 0 0,1 0 0,-1 1 0,1-1 0,4 0 0,-6 1 0,1 0 0,0-1 0,-1 1 0,1 0 0,-1 0 0,1 1 0,-1-1 0,1 0 0,-1 1 0,1-1 0,-1 1 0,0 0 0,1 0 0,-1 0 0,0 0 0,0 0 0,1 1 0,-1-1 0,0 1 0,0-1 0,0 1 0,-1 0 0,1 0 0,0 0 0,-1 0 0,3 3 0,-1 4 0,0-1 0,-1 1 0,0 1 0,0-1 0,-1 0 0,0 19 0,-6 61 0,3-64 0,0-10 0,0 0 0,-1 0 0,-1 0 0,0 0 0,-1-1 0,-1 1 0,0-1 0,-10 16 0,-10 11 0,-39 48 0,-19 30 0,81-113 0,0 0 0,0 0 0,0 0 0,0 0 0,1 0 0,-2 12 0,3-17 0,1 1 0,0-1 0,0 1 0,0-1 0,0 1 0,0-1 0,0 1 0,1-1 0,-1 1 0,1-1 0,-1 0 0,1 1 0,-1-1 0,1 0 0,-1 1 0,1-1 0,0 0 0,0 0 0,0 1 0,0-1 0,0 0 0,0 0 0,0 0 0,0 0 0,0 0 0,1 0 0,-1-1 0,0 1 0,0 0 0,1-1 0,-1 1 0,1-1 0,-1 1 0,3 0 0,4 0 7,0 1-1,0-1 1,1 0-1,-1-1 1,0 0 0,0-1-1,1 1 1,12-4-1,67-20-372,-53 13-692,-10 3-5768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8:20.760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50 24575,'9'23'0,"0"0"0,-2 0 0,-1 0 0,5 44 0,-3-21 0,8 40 0,-3 1 0,1 136 0,-29-295 0,12 42 0,1-1 0,1 1 0,6-51 0,-2 66 0,0 0 0,0 0 0,2 0 0,0 1 0,0-1 0,2 1 0,-1 0 0,2 1 0,11-17 0,110-125 0,-113 138 0,-9 8 0,1 1 0,0 0 0,0 1 0,1 0 0,0 0 0,0 1 0,16-8 0,-22 12 0,-1 1 0,1 0 0,0 0 0,0 0 0,0 1 0,0-1 0,0 1 0,0-1 0,0 1 0,0 0 0,0 0 0,0 0 0,0 1 0,0-1 0,0 1 0,-1-1 0,1 1 0,0 0 0,0 0 0,0 0 0,-1 1 0,1-1 0,0 1 0,-1-1 0,1 1 0,-1 0 0,0 0 0,0 0 0,0 0 0,0 0 0,0 1 0,3 3 0,2 6 0,0 1 0,0 0 0,-1 0 0,0 0 0,-2 1 0,1 0 0,2 20 0,1 10 0,1 48 0,-7-66 0,-1 1 0,-1-1 0,-6 47 0,4-63 0,-1 0 0,0 0 0,0 0 0,-1 0 0,0-1 0,-1 1 0,0-1 0,0 0 0,-1-1 0,0 1 0,-1-1 0,-11 11 0,10-12 0,-1-1 0,1 1 0,-2-2 0,1 1 0,-1-1 0,1-1 0,-1 1 0,-1-2 0,1 1 0,-1-2 0,1 1 0,-18 1 0,-24 7 0,-5 11-1365,40-15-5461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8:22.28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97 24575,'2'-1'0,"0"0"0,0 0 0,0 0 0,0 0 0,0 0 0,0-1 0,0 1 0,-1-1 0,1 1 0,-1-1 0,1 1 0,-1-1 0,1 0 0,-1 0 0,0 0 0,1-2 0,9-10 0,-5 8 0,0 1 0,0 0 0,1 0 0,0 1 0,0 0 0,0 0 0,0 1 0,1-1 0,0 2 0,-1-1 0,14-2 0,-4 3 0,-1 0 0,1 1 0,0 1 0,28 3 0,-43-3 0,1 0 0,-1 1 0,1-1 0,-1 1 0,0-1 0,0 1 0,1 0 0,-1 0 0,0 0 0,0 0 0,0 0 0,0 0 0,0 1 0,0-1 0,0 1 0,0-1 0,0 1 0,-1 0 0,1-1 0,-1 1 0,1 0 0,0 3 0,0-1 0,-1-1 0,0 1 0,0 1 0,0-1 0,0 0 0,-1 0 0,1 0 0,-1 0 0,0 0 0,-1 1 0,0 6 0,-2 4 0,-1 0 0,-1 0 0,0 0 0,0-1 0,-15 25 0,-122 180 0,133-209 0,-10 18 0,19-28 0,-1 1 0,1 0 0,0-1 0,0 1 0,0 0 0,0-1 0,0 1 0,0 0 0,0 0 0,0-1 0,0 1 0,0 0 0,0-1 0,0 1 0,1 0 0,-1-1 0,0 1 0,0 0 0,1-1 0,-1 1 0,0 0 0,1-1 0,-1 1 0,1-1 0,-1 1 0,1-1 0,-1 1 0,1-1 0,-1 1 0,1-1 0,0 1 0,-1-1 0,1 0 0,0 1 0,-1-1 0,1 0 0,0 0 0,-1 1 0,1-1 0,0 0 0,1 0 0,19 4 0,0-1 0,0 0 0,0-2 0,1 0 0,23-3 0,-3 1 0,9 1 0,-26 2 0,-1-2 0,1-1 0,46-8 0,-48 0-1365,-9-1-5461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8:23.288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94 156 24575,'-7'238'0,"2"-187"0,-2-1 0,-22 81 0,28-128 0,0 3 0,-1 0 0,1 0 0,-1-1 0,-1 1 0,1-1 0,-1 0 0,0 1 0,-4 4 0,7-10 0,0 0 0,0 0 0,-1 1 0,1-1 0,0 0 0,0 0 0,-1 0 0,1 0 0,0 0 0,-1 0 0,1 0 0,0 0 0,0 0 0,-1 0 0,1 0 0,0 0 0,-1 0 0,1 0 0,0 0 0,0 0 0,-1 0 0,1 0 0,0 0 0,-1 0 0,1 0 0,0 0 0,0 0 0,-1-1 0,1 1 0,0 0 0,0 0 0,-1 0 0,1 0 0,0-1 0,0 1 0,0 0 0,-1 0 0,1-1 0,0 1 0,0 0 0,0 0 0,0-1 0,0 1 0,0 0 0,-1-1 0,1 1 0,0 0 0,0 0 0,0-1 0,0 1 0,0 0 0,0-1 0,0 1 0,-4-23 0,0-24 0,2-1 0,7-64 0,18-97 0,-22 205 0,2-17 0,1-13 0,9-37 0,-11 64 0,1-1 0,-1 0 0,1 0 0,0 1 0,1 0 0,0 0 0,0 0 0,0 0 0,1 0 0,6-7 0,-8 12 0,-1 0 0,1 0 0,0 0 0,0 0 0,-1 1 0,1-1 0,0 1 0,0-1 0,1 1 0,-1 0 0,0 0 0,0 1 0,1-1 0,-1 0 0,6 1 0,-3 0 0,0 1 0,1-1 0,-1 2 0,0-1 0,0 0 0,1 1 0,9 5 0,-4-2 0,-1 1 0,-1 1 0,1 0 0,-1 0 0,0 1 0,-1 0 0,16 17 0,-19-16 0,0-1 0,-1 1 0,0 0 0,-1 1 0,0-1 0,-1 1 0,1-1 0,-2 1 0,1 0 0,-2 1 0,1-1 0,-1 0 0,-1 0 0,0 1 0,-1 10 0,-3 18 0,-2-1 0,-16 59 0,15-69 0,-1 8 0,-2 1 0,-28 62 0,37-96-50,0 0-1,-1 0 1,0-1-1,1 1 0,-1-1 1,0 1-1,0-1 1,-1 0-1,1 0 1,0 0-1,-1 0 0,1 0 1,-1-1-1,0 1 1,1-1-1,-1 1 1,0-1-1,0 0 0,0 0 1,0 0-1,0-1 1,0 1-1,0-1 1,0 1-1,-1-1 1,-3-1-1,-11 0-6775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7:23.82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1 498 24575,'0'-4'0,"1"-1"0,0 1 0,1 0 0,-1-1 0,1 1 0,-1 0 0,1 0 0,1 0 0,2-4 0,4-9 0,211-401 0,-209 404 0,-10 13 0,-1 1 0,0 0 0,0 0 0,0 0 0,1 0 0,-1 0 0,0-1 0,0 1 0,0 0 0,1 0 0,-1 0 0,0 0 0,0 0 0,1 0 0,-1 0 0,0 0 0,0 0 0,1 0 0,-1 0 0,0 0 0,0 0 0,1 0 0,-1 0 0,0 0 0,0 0 0,1 0 0,-1 1 0,0-1 0,0 0 0,1 0 0,-1 0 0,0 0 0,0 1 0,2 1 0,-1 0 0,0 0 0,0 1 0,0-1 0,-1 1 0,1-1 0,0 1 0,-1-1 0,0 1 0,1 4 0,5 137 0,-14 161 0,7-292 0,-7 102 0,-2 94 0,10-208-4,0 0 1,0 0-1,0 0 0,0 1 0,0-1 0,0 0 0,0 0 1,1 0-1,-1 0 0,0 1 0,1-1 0,-1 0 0,1 0 0,-1 0 1,1 0-1,-1 0 0,1 0 0,0 0 0,1 2 0,-1-3 12,-1 0-1,1 0 0,0 0 0,-1 0 0,1 0 0,0 0 1,0 0-1,-1 0 0,1 0 0,0-1 0,-1 1 0,1 0 1,0 0-1,-1 0 0,1-1 0,-1 1 0,1 0 0,0-1 1,-1 1-1,1-1 0,-1 1 0,1-1 0,0 0 1,32-40-1143,-32 39 809,20-29-6500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7:24.678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22 205 24575,'-11'257'0,"1"20"0,10-263 0,1 0 0,0-1 0,1 1 0,5 17 0,-7-30 0,0 0 0,0 0 0,0 0 0,1 0 0,-1 0 0,0 0 0,1 0 0,-1 0 0,1 0 0,-1 0 0,1 0 0,-1 0 0,1 0 0,0-1 0,-1 1 0,1 0 0,0 0 0,0-1 0,-1 1 0,1 0 0,0-1 0,1 1 0,-1-1 0,0 0 0,-1-1 0,1 1 0,0 0 0,0-1 0,-1 1 0,1 0 0,0-1 0,-1 1 0,1-1 0,-1 1 0,1-1 0,0 1 0,-1-1 0,1 0 0,-1 1 0,0-1 0,1 0 0,-1 1 0,1-1 0,-1-1 0,20-55 0,-18 50 0,54-192 0,60-189 0,-110 370 0,2-6 0,1 1 0,12-24 0,-19 42 0,1 0 0,0 0 0,1 0 0,-1 0 0,1 0 0,0 1 0,0 0 0,1 0 0,-1 0 0,1 0 0,0 1 0,0-1 0,10-4 0,-12 7 0,1 0 0,-1 0 0,0 1 0,1-1 0,-1 1 0,1 0 0,-1 0 0,1 0 0,-1 0 0,1 0 0,-1 1 0,1 0 0,-1 0 0,0 0 0,1 0 0,-1 0 0,0 1 0,0-1 0,0 1 0,0 0 0,0 0 0,0 0 0,-1 0 0,1 1 0,-1-1 0,1 1 0,3 4 0,3 5 0,0 1 0,-1 0 0,0 0 0,-1 0 0,6 16 0,1 4 0,-3 0 0,0 0 0,-2 1 0,-2 1 0,-1-1 0,-2 1 0,-1 0 0,-2 1 0,-1-1 0,-6 41 0,3-59 0,-1-1 0,-1 0 0,0 0 0,-1 0 0,-1-1 0,0 1 0,-1-2 0,-1 1 0,0-1 0,-19 20 0,9-12 0,-2-2 0,0 0 0,-2-1 0,0-2 0,-31 19 0,49-33 0,-43 23 0,46-25 0,0 0 0,1 0 0,-1-1 0,0 1 0,0-1 0,0 1 0,1-1 0,-1 1 0,0-1 0,0 0 0,0 0 0,0 0 0,0 0 0,1 0 0,-1 0 0,0-1 0,0 1 0,0-1 0,0 1 0,1-1 0,-1 0 0,0 1 0,-2-3 0,3 2-47,1 0 0,-1-1 0,1 1 0,0 0 0,-1 0 0,1-1 0,0 1 0,0 0 0,0-1-1,0 1 1,0 0 0,0-1 0,0 1 0,0 0 0,1 0 0,-1-1 0,0 1 0,1 0 0,-1 0 0,1-1 0,-1 1 0,1 0-1,0 0 1,-1 0 0,1 0 0,0 0 0,0 0 0,1-1 0,15-20-6779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7:25.175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1 24575,'4'0'0,"9"8"0,10 14 0,9 11 0,6 4 0,6 8 0,5 7 0,0 3 0,-1-1 0,-6-8 0,-5-14 0,-17-10 0,-11-11-8191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7:25.501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1 423 24575,'0'-4'0,"8"-10"0,17-9 0,18-13 0,12-8 0,8-8 0,6 1 0,-9 1 0,-8 1 0,-7 6 0,-9 9 0,-10 11-8191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7:26.232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2 5 24575,'-2'142'0,"5"149"0,-1-280 0,3-13 0,6-20 0,-11 22 0,15-37 0,65-140 0,-59 136 0,1 1 0,36-48 0,-55 84 0,0 0 0,0 1 0,0-1 0,0 1 0,0 0 0,1 0 0,-1 0 0,1 0 0,0 0 0,0 1 0,7-4 0,-10 6 0,1 0 0,0 0 0,0 0 0,0 0 0,-1 0 0,1 0 0,0 1 0,0-1 0,0 0 0,-1 1 0,1-1 0,0 1 0,-1 0 0,1 0 0,0 0 0,-1 0 0,1 0 0,-1 0 0,0 0 0,1 0 0,-1 0 0,0 1 0,1-1 0,-1 0 0,0 1 0,0-1 0,0 1 0,0 0 0,-1-1 0,2 4 0,9 16 0,-1 1 0,-1 0 0,-1 0 0,5 24 0,17 97 0,-29-136 0,17 137-1365,-15-102-5461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8:52.265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1 24575,'18'788'0,"-11"-72"0,-9-418 0,-16-7 0,18-286 0,-1 0 0,1-1 0,-1 1 0,1-1 0,0 1 0,1-1 0,1 10 0,-2-13 0,1 1 0,0-1 0,0 1 0,-1 0 0,1-1 0,1 1 0,-1-1 0,0 0 0,0 1 0,0-1 0,1 0 0,-1 0 0,1 0 0,-1 0 0,1 0 0,-1 0 0,1 0 0,-1 0 0,1-1 0,0 1 0,2 0 0,15 4 0,0-1 0,0 0 0,1-2 0,22 1 0,86-4 0,-61-1 0,209 0 0,254-3 0,-434-3 0,-1-3 0,119-31 0,22-3 0,-118 30 0,179-2 0,-160 11 0,165-29 0,-295 34 0,53-12-1365,-41 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6:33.447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41 125 24575,'1'0'0,"0"0"0,-1 1 0,1-1 0,-1 1 0,1-1 0,0 1 0,-1 0 0,1-1 0,-1 1 0,1 0 0,-1-1 0,0 1 0,1 0 0,-1-1 0,0 1 0,1 0 0,-1 0 0,0-1 0,0 1 0,0 0 0,0 0 0,1 1 0,3 24 0,-4-22 0,9 307 0,-9-287 0,-2-157 0,5-185 0,-3 316 0,0-1 0,0 1 0,0 0 0,1 0 0,-1-1 0,1 1 0,0 0 0,0 0 0,-1 0 0,1 0 0,1 0 0,-1 0 0,0 0 0,0 0 0,1 0 0,-1 1 0,1-1 0,0 0 0,-1 1 0,4-3 0,-2 3 0,1-1 0,-1 1 0,1-1 0,-1 1 0,1 0 0,-1 0 0,1 1 0,0-1 0,0 1 0,-1 0 0,7 0 0,2 2 0,0-1 0,0 2 0,-1-1 0,0 2 0,1-1 0,-1 2 0,13 6 0,-12-4 0,-1 0 0,-1 1 0,1 0 0,-1 1 0,0 0 0,-1 1 0,0-1 0,-1 2 0,0-1 0,-1 1 0,12 22 0,-16-27 0,0 1 0,0 0 0,-1-1 0,1 1 0,-2 0 0,1 1 0,-1-1 0,0 0 0,0 0 0,-1 1 0,0-1 0,0 0 0,-1 0 0,0 1 0,0-1 0,-1 0 0,0 0 0,0 0 0,0 0 0,-1 0 0,0-1 0,-8 13 0,-11 8 0,-1-1 0,-2 0 0,0-2 0,-30 21 0,5-3 0,7-7-69,-21 17 245,58-46-360,0 0 0,0 0 0,1 1 0,0 0 0,0 0 0,1 0 0,-5 8 0,5 0-6642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8:53.950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0 305 24575,'3'-3'0,"1"1"0,-1 0 0,0 0 0,1 0 0,-1 1 0,1-1 0,0 1 0,-1 0 0,1 0 0,0 0 0,6-1 0,4-1 0,23-6 0,35-9 0,1 2 0,0 3 0,90-3 0,-153 17 0,0 0 0,0 0 0,0 1 0,0 0 0,0 0 0,0 1 0,-1 1 0,18 8 0,3 5 0,37 27 0,8 5 0,-49-36 0,0-2 0,1 0 0,0-2 0,0-1 0,1-1 0,0-1 0,0-2 0,1-1 0,-1-1 0,1-1 0,42-5 0,-59 2 0,0-1 0,0 0 0,0 0 0,0-1 0,-1-1 0,1 0 0,16-11 0,74-55 0,-82 56 0,132-110 0,-25 19 0,-118 99 0,-1 1 0,1-1 0,1 2 0,-1-1 0,1 1 0,0 1 0,0 0 0,0 0 0,0 1 0,1 0 0,0 1 0,-1 0 0,1 1 0,0 0 0,0 0 0,20 3 0,-12-1 0,0 1 0,-1 1 0,1 0 0,-1 1 0,1 2 0,-1 0 0,0 0 0,-1 2 0,0 0 0,30 20 0,56 42 0,-96-67 5,-1 1-1,0-1 1,1 0 0,0-1-1,0 1 1,0-1-1,0-1 1,0 0-1,12 1 1,9-1-128,33-3 0,-17 0-1042,-25 2-5661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8:55.227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1 613 24575,'1'-3'0,"0"0"0,1 1 0,-1-1 0,1 0 0,0 1 0,0-1 0,0 1 0,0 0 0,1 0 0,-1 0 0,1 0 0,-1 0 0,6-2 0,-1-2 0,42-30 0,1 3 0,2 1 0,90-39 0,177-48 0,-33 47 0,6 24 0,-16 2 0,-221 36-273,0-2 0,-1-3 0,-1-3 0,73-33 0,-110 43-6553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8:57.247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1 490 24575,'1'-4'0,"0"1"0,0-1 0,0 1 0,1-1 0,-1 1 0,1 0 0,0-1 0,0 1 0,0 0 0,1 0 0,-1 1 0,4-4 0,3-5 0,7-7 0,1 0 0,1 1 0,1 1 0,0 0 0,1 2 0,44-24 0,-15 13 0,2 2 0,56-17 0,-28 16 0,1 4 0,1 3 0,1 4 0,0 3 0,144 2 0,-210 9 0,1 1 0,-1 0 0,0 1 0,0 1 0,29 11 0,72 40 0,-37-15 0,49 21 0,51 22 0,-170-79 0,1-1 0,-1 0 0,1 0 0,0-2 0,0 1 0,0-1 0,0-1 0,0 0 0,1 0 0,-1-1 0,0-1 0,0 0 0,-1 0 0,1-1 0,17-7 0,7-6 0,0-2 0,0-1 0,33-26 0,-25 17 0,-4 3 0,43-28 0,116-55 0,-176 99 0,45-11 0,-7 3 0,-51 13 0,0 0 0,0 1 0,0 0 0,1 1 0,-1 0 0,0 1 0,1 0 0,0 0 0,-1 1 0,1 0 0,-1 1 0,1 0 0,-1 0 0,1 1 0,13 4 0,84 44-20,-68-30-1325,-18-10-5481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18:59.469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0 24575,'-1'94'0,"3"106"0,3-165 0,1 0 0,2 0 0,1-1 0,14 35 0,10 33 0,-31-89-341,1 1 0,-2-1-1,1 16 1,-1-5-6485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36:04.32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36:06.004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0 24575,'4'0'0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36:06.377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36:06.734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5 1 24575,'-4'0'0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6:36:07.089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15.011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10 1 24575,'0'4'0,"0"8"0,0 11 0,0 9 0,0 3 0,0 3 0,0 3 0,0-1 0,0-4 0,0-4 0,0-4 0,0-3 0,0-1 0,-4-5 0,-1-6-8191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6:49.30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15.569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1 136 24575,'15'-4'0,"22"-9"0,26-6 0,16-4 0,9 2 0,-3 1 0,-11 4 0,-15 4 0,-17 4-8191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16.08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24 1 24575,'0'3'0,"0"14"0,0 8 0,0 3 0,-4 0 0,-1 1 0,0-2 0,1-1 0,1-2 0,2 0 0,0-13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16.955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1 140 24575,'0'260'0,"1"-266"0,1 0 0,0 0 0,0 0 0,1 0 0,0 0 0,0 1 0,4-8 0,5-8 0,30-64 0,82-126 0,-102 186 0,-21 25 0,-1-1 0,0 1 0,1-1 0,-1 1 0,1 0 0,-1 0 0,1-1 0,-1 1 0,1 0 0,0 0 0,-1 0 0,1-1 0,-1 1 0,1 0 0,0 0 0,-1 0 0,1 0 0,-1 0 0,1 0 0,-1 0 0,1 0 0,0 0 0,-1 1 0,1-1 0,-1 0 0,1 0 0,-1 0 0,1 1 0,-1-1 0,1 0 0,-1 1 0,1-1 0,-1 0 0,1 1 0,-1-1 0,1 1 0,-1-1 0,0 0 0,1 1 0,-1-1 0,0 1 0,1-1 0,-1 1 0,0 0 0,0-1 0,1 1 0,-1-1 0,0 1 0,0-1 0,0 1 0,0 0 0,0 0 0,5 20 0,-2 0 0,0 1 0,-1-1 0,-1 1 0,-1-1 0,-3 26 0,1 38 0,2-85 0,0 1 0,0-1 0,-1 0 0,1 1 0,0-1 0,0 0 0,0 1 0,0-1 0,0 1 0,0-1 0,1 0 0,-1 1 0,0-1 0,0 0 0,0 0 0,0 1 0,0-1 0,0 0 0,1 1 0,-1-1 0,0 0 0,0 0 0,0 1 0,1-1 0,-1 0 0,0 0 0,0 1 0,1-1 0,-1 0 0,0 0 0,1 0 0,-1 1 0,0-1 0,0 0 0,1 0 0,-1 0 0,0 0 0,1 0 0,-1 0 0,0 0 0,1 0 0,-1 0 0,0 0 0,1 0 0,-1 0 0,0 0 0,1 0 0,-1 0 0,0 0 0,1 0 0,-1 0 0,0 0 0,1-1 0,-1 1 0,0 0 0,1 0 0,-1 0 0,0 0 0,0-1 0,1 1 0,-1 0 0,0 0 0,0-1 0,0 1 0,1 0 0,-1 0 0,0-1 0,0 1 0,0-1 0,23-24 0,-19 19 0,27-33 0,-22 25 0,1 2 0,0-1 0,0 2 0,1-1 0,21-15 0,-31 26 0,0 0 0,1 0 0,-1 1 0,0-1 0,1 1 0,-1-1 0,0 1 0,1-1 0,-1 1 0,0 0 0,1 0 0,-1-1 0,1 1 0,-1 0 0,1 0 0,-1 1 0,0-1 0,1 0 0,-1 0 0,0 1 0,1-1 0,-1 1 0,0-1 0,1 1 0,-1-1 0,0 1 0,0 0 0,1 0 0,-1 0 0,0 0 0,0 0 0,0 0 0,0 0 0,0 0 0,0 0 0,1 2 0,3 5 0,0 0 0,0 1 0,0 0 0,3 11 0,-4-12 0,9 28 0,-1 0 0,-1 1 0,-2 0 0,7 70 0,-16-80 120,0-27-143,0 1 1,0-1-1,0 0 1,0 1-1,0-1 1,0 0-1,-1 1 1,1-1-1,0 0 1,0 1-1,0-1 1,0 0-1,-1 0 1,1 1-1,0-1 1,0 0-1,0 0 1,-1 1-1,1-1 1,0 0-1,-1 0 1,1 0-1,0 1 1,0-1-1,-1 0 1,1 0-1,0 0 1,-1 0-1,1 0 1,0 0-1,-1 0 1,1 0-1,0 0 1,-1 1-1,1-1 1,0-1-1,-1 1 1,1 0-1,0 0 1,-1 0-1,1 0 1,0 0-1,-1 0 1,1 0-1,0 0 1,0 0-1,-1-1 1,1 1-1,0 0 1,-1 0-1,1 0 1,0-1-1,0 1 1,-1 0-1,1 0 1,0-1-1,0 1 1,0 0-1,0 0 1,-1-1-1,1 1 1,0 0-1,0-1 1,0 1-1,0-1 1,-11-12-6804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17.378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0 24575,'4'4'0,"5"1"0,5 0 0,4 3 0,7 4 0,10 3 0,12 4 0,5-1 0,5-5 0,-6-3-8191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18.418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1 655 24575,'9'1'0,"0"0"0,0 0 0,15 5 0,25 3 0,-38-9 0,-1-1 0,1 0 0,0-1 0,-1 0 0,0-1 0,1 0 0,-1-1 0,0 0 0,-1 0 0,1-1 0,-1 0 0,0-1 0,0 0 0,0-1 0,-1 1 0,0-2 0,13-14 0,4-8 0,-1 0 0,-2-1 0,28-53 0,-29 47 0,-3-1 0,24-68 0,-36 86 0,0 0 0,-1-1 0,-2 0 0,0 0 0,-1 0 0,-1-1 0,-2-25 0,1 45 0,0 0 0,-1 0 0,1 0 0,0 1 0,-1-1 0,1 0 0,-1 0 0,1 1 0,-1-1 0,0 0 0,0 1 0,0-1 0,0 1 0,0-1 0,-2-1 0,2 2 0,0 1 0,0-1 0,1 1 0,-1-1 0,0 1 0,0-1 0,0 1 0,0 0 0,-1-1 0,1 1 0,0 0 0,0 0 0,0 0 0,0 0 0,0 0 0,0 0 0,0 0 0,0 0 0,-2 1 0,-1 0 0,-1 1 0,1 0 0,0 0 0,-1 0 0,1 1 0,0-1 0,0 1 0,1 0 0,-1 0 0,-5 7 0,-4 6 0,0 1 0,1 0 0,1 1 0,1 1 0,1-1 0,0 2 0,-9 31 0,-33 148 0,49-189 0,-20 111 0,4 1 0,6 1 0,4 134 0,11-219 0,-3-38 0,0 0 0,0 1 0,0-1 0,0 0 0,0 0 0,0 1 0,0-1 0,0 0 0,0 1 0,0-1 0,0 0 0,0 1 0,1-1 0,-1 0 0,0 0 0,0 1 0,0-1 0,0 0 0,1 1 0,-1-1 0,0 0 0,0 0 0,0 0 0,1 1 0,-1-1 0,0 0 0,1 0 0,-1 0 0,0 0 0,0 1 0,1-1 0,-1 0 0,0 0 0,1 0 0,-1 0 0,0 0 0,1 0 0,-1 0 0,0 0 0,0 0 0,1 0 0,-1 0 0,0 0 0,1 0 0,-1 0 0,0 0 0,1 0 0,-1 0 0,0-1 0,0 1 0,1 0 0,-1 0 0,1-1 0,7-5 0,0-1 0,-1 0 0,1 0 0,-1-1 0,-1 0 0,1 0 0,4-10 0,9-9 0,174-221 0,-189 242 0,2-3 0,-1 1 0,1 0 0,0 0 0,0 1 0,1 0 0,0 0 0,0 1 0,1 0 0,14-7 0,-21 12 0,0 1 0,0-1 0,-1 1 0,1 0 0,0 0 0,0 0 0,0 0 0,-1 0 0,1 1 0,0-1 0,0 0 0,-1 1 0,1-1 0,0 1 0,-1 0 0,1-1 0,0 1 0,-1 0 0,1 0 0,-1 0 0,0 0 0,1 0 0,-1 1 0,0-1 0,1 0 0,-1 0 0,0 1 0,0-1 0,0 1 0,0-1 0,-1 1 0,1 0 0,0-1 0,0 3 0,4 7 0,-1 0 0,-1 0 0,4 22 0,-6-30 0,5 43 41,2 71-1,-3-33-1486,-2-45-5380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19.635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1 126 24575,'0'69'0,"1"78"0,-1-144 0,0-1 0,0 1 0,1 0 0,-1-1 0,1 1 0,-1-1 0,1 1 0,0-1 0,0 1 0,0-1 0,0 0 0,1 1 0,-1-1 0,1 0 0,-1 0 0,1 0 0,0 0 0,-1 0 0,1 0 0,0 0 0,0-1 0,3 2 0,-1-1 0,1 0 0,-1-1 0,0 0 0,0 0 0,1 0 0,-1-1 0,0 1 0,1-1 0,-1 0 0,0 0 0,1 0 0,7-3 0,14-3 0,0-1 0,0-1 0,-1-1 0,0-1 0,-1-2 0,-1 0 0,1-2 0,-2 0 0,0-2 0,-1 0 0,0-1 0,23-27 0,-26 23 0,29-43 0,-42 55 0,0 1 0,0-1 0,-1-1 0,0 1 0,0-1 0,-1 1 0,-1-1 0,3-12 0,-5 20 0,0 1 0,0 0 0,0 0 0,0-1 0,0 1 0,0 0 0,0 0 0,0 0 0,0-1 0,-1 1 0,1 0 0,0 0 0,-1 0 0,1 0 0,-1-1 0,0 1 0,1 0 0,-1 0 0,0 0 0,1 0 0,-1 0 0,0 1 0,0-1 0,0 0 0,0 0 0,0 0 0,0 1 0,0-1 0,0 1 0,0-1 0,0 1 0,0-1 0,-1 1 0,1-1 0,0 1 0,0 0 0,0 0 0,-1 0 0,1-1 0,0 1 0,0 0 0,-1 1 0,1-1 0,-1 0 0,-6 1 0,0 0 0,0 1 0,0-1 0,1 2 0,-13 4 0,10-3 0,-1 1 0,1 0 0,1 1 0,-1 0 0,1 0 0,0 1 0,0 1 0,1-1 0,0 1 0,0 1 0,1-1 0,-11 18 0,12-15 0,0 0 0,1 1 0,0 0 0,1 0 0,1 0 0,0 0 0,0 1 0,1-1 0,1 1 0,0 0 0,1 14 0,0-15 0,0 1 0,1-1 0,1 0 0,5 22 0,-5-28 0,1-1 0,-1 0 0,1 0 0,-1-1 0,2 1 0,-1 0 0,0-1 0,1 0 0,0 0 0,0 0 0,0 0 0,9 6 0,-8-7 0,1 1 0,-1-1 0,1 0 0,-1 0 0,1-1 0,0 0 0,0 0 0,0 0 0,0-1 0,1 0 0,-1 0 0,0 0 0,0-1 0,1 0 0,-1 0 0,11-2 0,-8-1 0,1 1 0,-1-1 0,0 0 0,-1-1 0,1 0 0,-1-1 0,1 0 0,-1 0 0,0 0 0,10-10 0,-8 5 0,-1 0 0,1 0 0,-1-1 0,-1 0 0,0 0 0,-1-1 0,7-13 0,-10 16 0,0 0 0,-1 0 0,0 0 0,0 0 0,-1-1 0,0 1 0,-1-1 0,0 1 0,0-20 0,-3 20 0,-1 8 0,-6 18 0,-5 28 0,8-22 0,1-1 0,2 1 0,0 0 0,1 37 0,2-59 0,0 1 0,0-1 0,0 1 0,0-1 0,0 0 0,1 1 0,-1-1 0,1 1 0,-1-1 0,1 1 0,-1-1 0,1 0 0,0 0 0,0 1 0,0-1 0,-1 0 0,1 0 0,0 0 0,0 0 0,1 0 0,-1 0 0,0 0 0,0 0 0,2 1 0,0-1 0,-1-1 0,0 1 0,1-1 0,-1 0 0,1 0 0,-1 1 0,1-2 0,-1 1 0,1 0 0,-1 0 0,1-1 0,-1 1 0,3-2 0,8-3 0,-1 0 0,0-1 0,0 0 0,13-10 0,54-47 0,-79 62 0,1 1-1,0-1 1,0 1-1,0-1 1,0 1 0,0 0-1,-1-1 1,1 1-1,0 0 1,0 0-1,0 0 1,0-1-1,0 1 1,0 0 0,0 0-1,0 1 1,0-1-1,0 0 1,0 0-1,0 0 1,0 1 0,0-1-1,0 0 1,0 1-1,0-1 1,-1 1-1,1-1 1,0 1-1,0-1 1,0 1 0,0 0-1,22 31 95,-21-28-335,0 0 1,1 0-1,-1 0 0,1 0 0,7 6 0,3 0-6585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20.272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20.769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0 108 24575,'8'0'0,"7"-8"0,4-6 0,3-9 0,1-1 0,1 5 0,1 4 0,3 10 0,1 13 0,-4 13 0,-3 10 0,-5 9 0,-2 0 0,1-6 0,2-8 0,1-18 0,5-25 0,-1-9-8191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21.488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 24575,'4'0'0,"5"0"0,8 8 0,6 2 0,-1 4 0,0 6 0,-5 9 0,-4 3 0,-5 3 0,-12 8 0,-12 4 0,-8-1 0,-3-2 0,2-4 0,6-4 0,6-10-8191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27.577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58 1 24575,'0'0'0,"1"0"0,0 0 0,-1 1 0,1-1 0,0 0 0,-1 1 0,1-1 0,-1 0 0,1 1 0,0-1 0,-1 1 0,1-1 0,-1 1 0,1-1 0,-1 1 0,1-1 0,-1 1 0,1-1 0,-1 1 0,0 0 0,1-1 0,-1 1 0,0 0 0,0-1 0,0 1 0,1 0 0,-1 0 0,0 0 0,4 25 0,-4-21 0,5 74 0,-4 1 0,-3-1 0,-4 1 0,-3-1 0,-36 145 0,40-203 0,2-12 0,0 1 0,1 0 0,0 0 0,0 0 0,1 0 0,1 0 0,-1 0 0,2 0 0,2 18 0,-2-26 0,-1 0 0,1-1 0,1 1 0,-1 0 0,0 0 0,0 0 0,1-1 0,-1 1 0,1 0 0,-1-1 0,1 0 0,0 1 0,-1-1 0,1 0 0,0 0 0,0 0 0,0 0 0,0 0 0,0 0 0,0 0 0,0-1 0,0 1 0,0-1 0,1 0 0,3 1 0,6-1 0,0 1 0,0-2 0,19-2 0,41-11 0,108-34 0,-90 21 0,103-27-1365,-111 32-5461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7:44.78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0 284 24575,'82'-85'0,"-22"21"0,72-60 0,-131 123 0,0 0 0,0 0 0,0 0 0,0 0 0,0 0 0,0 1 0,1-1 0,-1 0 0,0 1 0,0-1 0,1 1 0,-1-1 0,0 1 0,1 0 0,-1 0 0,1-1 0,-1 1 0,0 0 0,1 0 0,1 1 0,-2-1 0,0 1 0,0-1 0,0 1 0,0-1 0,0 1 0,0 0 0,0 0 0,-1-1 0,1 1 0,0 0 0,0 0 0,-1 0 0,1 0 0,-1 0 0,1 0 0,-1 0 0,1 0 0,-1 0 0,1 2 0,1 7 0,0 0 0,-1 1 0,0-1 0,0 14 0,-1-15 0,2 37 0,-3 0 0,-1 0 0,-3 0 0,-1-1 0,-16 56 0,11-54-1365,8-28-5461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27.98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0 24575,'1'1'0,"0"-1"0,0 1 0,0-1 0,-1 1 0,1-1 0,0 1 0,0 0 0,0-1 0,-1 1 0,1 0 0,0 0 0,-1 0 0,1 0 0,-1-1 0,1 1 0,-1 0 0,1 0 0,-1 0 0,0 0 0,0 0 0,1 0 0,-1 0 0,0 0 0,0 0 0,0 2 0,4 32 0,-4-29 0,8 459 0,-10-288 0,2 41-1365,0-207-5461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39:28.447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24 24575,'19'0'0,"34"0"0,35-4 0,15-1 0,0 0 0,-1 1 0,-10 1 0,-16 2 0,-22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7:46.29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59 190 24575,'0'291'0,"0"-338"0,-1 11 0,1 0 0,2 0 0,7-36 0,-7 61 0,0 0 0,2 0 0,-1 1 0,1-1 0,0 1 0,1 0 0,1 1 0,-1-1 0,1 1 0,1 0 0,0 0 0,0 1 0,1 0 0,11-10 0,-6 7 0,5-4 0,1 1 0,1 0 0,31-16 0,-46 28 0,-1-1 0,1 1 0,-1 0 0,1 1 0,0-1 0,0 1 0,0 0 0,0 0 0,0 1 0,0-1 0,0 1 0,0 0 0,0 1 0,0-1 0,0 1 0,0 0 0,0 0 0,0 0 0,0 1 0,0 0 0,-1 0 0,9 4 0,-9-2 0,0 0 0,1 0 0,-2 0 0,1 1 0,0-1 0,-1 1 0,0 0 0,0 0 0,0 0 0,-1 0 0,0 0 0,0 1 0,0-1 0,0 1 0,-1 0 0,1 10 0,1 10 0,-2 1 0,-2 36 0,0-32 0,1-8 0,1-10 0,-2 0 0,1-1 0,-2 1 0,-2 13 0,3-22 0,0 0 0,-1 0 0,1 0 0,-1 0 0,0-1 0,0 1 0,0 0 0,-1-1 0,1 0 0,-1 0 0,0 0 0,0 0 0,0 0 0,0 0 0,0-1 0,-8 5 0,-16 7 24,-1 0 0,-1-2 0,0-2 0,-38 9 0,-123 18-1509,164-33-5341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8:02.735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18 118 24575,'-1'0'0,"0"-1"0,0 1 0,0-1 0,0 1 0,0-1 0,0 1 0,1-1 0,-1 1 0,0-1 0,0 0 0,0 0 0,0 1 0,1-1 0,-1 0 0,0 0 0,1 0 0,-1 0 0,1 0 0,-1 0 0,1 0 0,0 0 0,-1 0 0,1 0 0,0 0 0,-1 0 0,1 0 0,0 0 0,0 0 0,0-2 0,0-33 0,1 33 0,-1 1 0,1-1 0,0 0 0,0 1 0,0-1 0,0 1 0,0 0 0,1-1 0,-1 1 0,1 0 0,0 0 0,-1 0 0,1 0 0,0 0 0,0 0 0,0 1 0,0-1 0,1 1 0,-1-1 0,4-1 0,-1 1 0,0 0 0,0 1 0,0-1 0,0 1 0,0 0 0,1 1 0,-1-1 0,0 1 0,0 0 0,8 1 0,-6 0 0,0 0 0,-1 1 0,1-1 0,-1 1 0,0 0 0,0 1 0,0 0 0,8 4 0,-11-5 0,0 0 0,0 0 0,0 0 0,-1 1 0,1-1 0,-1 1 0,1-1 0,-1 1 0,0 0 0,0 0 0,0 0 0,-1 0 0,1 0 0,-1 0 0,2 6 0,-1 2 0,0 1 0,-1-1 0,-1 0 0,0 1 0,-1-1 0,0 0 0,0 1 0,-1-1 0,-1 0 0,0 0 0,-6 15 0,-8 14 0,-36 62 0,32-64 0,-3 1 0,18-30 0,0 0 0,1 0 0,0 1 0,0-1 0,-6 22 0,10-30 0,1-1 0,0 1 0,0 0 0,0 0 0,0 0 0,0 0 0,0 0 0,0-1 0,0 1 0,0 0 0,0 0 0,0 0 0,0 0 0,1-1 0,-1 1 0,0 0 0,1 0 0,-1 0 0,0-1 0,1 1 0,-1 0 0,1-1 0,-1 1 0,1 0 0,1 0 0,-1 0 0,1 0 0,0 0 0,0 0 0,0 0 0,-1 0 0,1-1 0,0 1 0,0-1 0,0 0 0,4 1 0,6-1 0,-1 0 0,0-1 0,13-3 0,-20 4 0,164-31 0,94-13 0,-169 32-1365,-66 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8:03.882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1 165 24575,'0'399'0,"0"-418"0,7-224 0,-3 206 0,1-1 0,2 1 0,1 0 0,20-51 0,-27 84 0,1 0 0,-1 0 0,1 1 0,0-1 0,0 0 0,0 1 0,0 0 0,1 0 0,0 0 0,-1 0 0,1 0 0,0 0 0,0 0 0,6-2 0,-4 2 0,1 1 0,-1 0 0,1 1 0,0-1 0,-1 1 0,1 1 0,0-1 0,0 1 0,8 0 0,20 0 0,112 4 0,-141-3 0,0 0 0,0 0 0,0 1 0,0 0 0,0-1 0,-1 2 0,1-1 0,-1 0 0,1 1 0,-1 0 0,0 0 0,0 0 0,0 1 0,0-1 0,-1 1 0,0 0 0,0 0 0,0 0 0,0 0 0,4 9 0,4 8 0,-2 0 0,-1 1 0,8 29 0,-12-36 0,3 11 0,-1-1 0,4 36 0,-9-48 0,0 0 0,-1 0 0,0 0 0,-1 0 0,-1 0 0,-5 22 0,4-29 0,1 0 0,-1-1 0,0 0 0,0 1 0,-1-1 0,0-1 0,0 1 0,0 0 0,0-1 0,-1 0 0,1 0 0,-1 0 0,0-1 0,-1 1 0,-7 3 0,-11 5 0,-2-1 0,-27 9 0,36-14 0,-81 27-1365,75-25-5461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8:07.290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209 93 24575,'-1'0'0,"-1"0"0,1 0 0,-1 0 0,1 0 0,0 0 0,-1 0 0,1 0 0,-1 0 0,1-1 0,0 1 0,-1-1 0,1 1 0,0-1 0,-1 0 0,1 1 0,0-1 0,0 0 0,0 0 0,0 0 0,0 0 0,0 0 0,0 0 0,0 0 0,0 0 0,0 0 0,0 0 0,1 0 0,-1-1 0,0 1 0,1 0 0,-1-1 0,1 1 0,-1 0 0,1-1 0,0 1 0,0-1 0,0 1 0,0 0 0,0-1 0,0-1 0,0 0 0,0 1 0,1-1 0,0 1 0,-1-1 0,1 1 0,0-1 0,0 1 0,0 0 0,1 0 0,-1-1 0,0 1 0,1 0 0,0 0 0,-1 0 0,1 0 0,0 1 0,0-1 0,0 0 0,0 1 0,0 0 0,0-1 0,4-1 0,-1 2 0,1-1 0,-1 1 0,0 0 0,1 0 0,-1 0 0,1 1 0,-1 0 0,0 0 0,1 0 0,-1 1 0,9 1 0,-13-1 0,1-1 0,0 1 0,0-1 0,0 1 0,0 0 0,0-1 0,-1 1 0,1 0 0,0 1 0,-1-1 0,1 0 0,-1 0 0,1 1 0,-1-1 0,0 0 0,1 1 0,-1 0 0,0-1 0,0 1 0,0 0 0,0-1 0,0 1 0,-1 0 0,1 0 0,0 0 0,-1 0 0,1 0 0,-1-1 0,0 1 0,0 0 0,0 0 0,0 0 0,0 0 0,0 0 0,-1 4 0,-2 6 0,0 1 0,-1-1 0,-1 0 0,0 0 0,-7 13 0,-38 58 0,41-69 0,-13 18 0,-2-1 0,-1-1 0,-1-1 0,-2-1 0,-55 43 0,82-70 0,0-1 0,0 1 0,0 0 0,0-1 0,0 1 0,0 0 0,0 0 0,0 0 0,0 0 0,0 0 0,1 0 0,-1 0 0,0 0 0,1 0 0,-1 0 0,1 1 0,-1-1 0,1 0 0,-1 0 0,1 0 0,0 3 0,0-4 0,1 1 0,-1 0 0,1-1 0,-1 1 0,1 0 0,0-1 0,-1 1 0,1-1 0,0 1 0,-1-1 0,1 1 0,0-1 0,0 1 0,0-1 0,-1 0 0,1 0 0,0 1 0,0-1 0,0 0 0,0 0 0,0 0 0,1 0 0,10 1 0,1-1 0,-1 0 0,14-2 0,243-33-1365,-234 32-5461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7:18:08.203"/>
    </inkml:context>
    <inkml:brush xml:id="br0">
      <inkml:brushProperty name="width" value="0.05" units="cm"/>
      <inkml:brushProperty name="height" value="0.05" units="cm"/>
      <inkml:brushProperty name="color" value="#FC1D18"/>
    </inkml:brush>
  </inkml:definitions>
  <inkml:trace contextRef="#ctx0" brushRef="#br0">1 0 24575,'1'0'0,"0"1"0,0-1 0,0 0 0,0 1 0,-1-1 0,1 0 0,0 1 0,0-1 0,0 1 0,0 0 0,-1-1 0,1 1 0,0 0 0,-1-1 0,1 1 0,0 0 0,-1 0 0,1-1 0,-1 1 0,1 0 0,-1 0 0,1 1 0,8 24 0,-9-25 0,9 41 0,-3 0 0,-1 0 0,-2 0 0,-4 63 0,0-46 0,2-23 0,-1-16 0,0-1 0,0 1 0,-6 26 0,3-38 0,0-10 0,-1-17 0,-4-71 0,6-135 0,3 211 0,-2 0 0,2 0 0,0 0 0,1 0 0,4-18 0,-5 29 0,0 0 0,-1 1 0,1-1 0,0 1 0,1-1 0,-1 1 0,0-1 0,1 1 0,-1 0 0,1 0 0,0 0 0,0 0 0,-1 0 0,1 0 0,1 0 0,-1 1 0,0-1 0,0 1 0,1-1 0,-1 1 0,1 0 0,-1 0 0,1 0 0,-1 0 0,1 0 0,-1 1 0,1-1 0,4 1 0,10-1 0,0 1 0,-1 1 0,1 1 0,0 1 0,0 0 0,-1 1 0,0 0 0,27 12 0,-40-14 0,0 0 0,0 0 0,-1 0 0,0 1 0,1-1 0,-1 1 0,0-1 0,0 1 0,0 0 0,0 0 0,-1 0 0,1 0 0,-1 0 0,0 0 0,0 0 0,0 0 0,0 0 0,0 1 0,-1-1 0,0 0 0,1 6 0,-1 3 0,0 0 0,-1-1 0,0 1 0,-6 21 0,0-3-170,-3 1-1,0-1 0,-2-1 1,-1 0-1,-1-1 0,-1 0 1,-24 31-1,13-28-6655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86D8-8BB2-4987-A7B7-A638F346685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91A0C-40A1-4F83-8728-3C284546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Rationally: hợp lý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91A0C-40A1-4F83-8728-3C2845460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Normative: có tính cách quy chuẩn</a:t>
            </a:r>
          </a:p>
          <a:p>
            <a:r>
              <a:rPr lang="en-US"/>
              <a:t>Prescriptive: theo quy tắc</a:t>
            </a:r>
          </a:p>
          <a:p>
            <a:r>
              <a:rPr lang="en-US"/>
              <a:t>Descriptive: mô tả</a:t>
            </a:r>
          </a:p>
          <a:p>
            <a:r>
              <a:rPr lang="en-US"/>
              <a:t>Notation: ký hiệu</a:t>
            </a:r>
          </a:p>
          <a:p>
            <a:r>
              <a:rPr lang="en-US"/>
              <a:t>Derivation: nguồn gốc</a:t>
            </a:r>
          </a:p>
          <a:p>
            <a:r>
              <a:rPr lang="en-US"/>
              <a:t>Mediate: dàn xếp</a:t>
            </a:r>
          </a:p>
          <a:p>
            <a:r>
              <a:rPr lang="en-US"/>
              <a:t>Deliberation: sự thận trọng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91A0C-40A1-4F83-8728-3C2845460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Interrogator: người thẩm vấn</a:t>
            </a:r>
          </a:p>
          <a:p>
            <a:r>
              <a:rPr lang="en-US"/>
              <a:t>Fool: đánh lừa</a:t>
            </a:r>
          </a:p>
          <a:p>
            <a:r>
              <a:rPr lang="en-US"/>
              <a:t>Reproducible: có thể sinh sản</a:t>
            </a:r>
          </a:p>
          <a:p>
            <a:r>
              <a:rPr lang="en-US"/>
              <a:t>Constructive</a:t>
            </a:r>
          </a:p>
          <a:p>
            <a:r>
              <a:rPr lang="en-US"/>
              <a:t>Amenable to: tuân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91A0C-40A1-4F83-8728-3C2845460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Manipulation: thao tác</a:t>
            </a:r>
          </a:p>
          <a:p>
            <a:r>
              <a:rPr lang="en-US"/>
              <a:t>Navigate: điều hướng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91A0C-40A1-4F83-8728-3C2845460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7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4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19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2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8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1BB2-9BA7-4FDD-98A5-D32220C2D1AD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-formal.stanford.edu/jmc/whatisai/node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2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25.xml"/><Relationship Id="rId12" Type="http://schemas.openxmlformats.org/officeDocument/2006/relationships/customXml" Target="../ink/ink28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customXml" Target="../ink/ink27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20.png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6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" Type="http://schemas.openxmlformats.org/officeDocument/2006/relationships/image" Target="../media/image31.png"/><Relationship Id="rId21" Type="http://schemas.openxmlformats.org/officeDocument/2006/relationships/image" Target="../media/image41.png"/><Relationship Id="rId7" Type="http://schemas.openxmlformats.org/officeDocument/2006/relationships/image" Target="../media/image33.png"/><Relationship Id="rId12" Type="http://schemas.openxmlformats.org/officeDocument/2006/relationships/customXml" Target="../ink/ink33.xml"/><Relationship Id="rId17" Type="http://schemas.openxmlformats.org/officeDocument/2006/relationships/image" Target="../media/image38.png"/><Relationship Id="rId25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5.png"/><Relationship Id="rId24" Type="http://schemas.openxmlformats.org/officeDocument/2006/relationships/customXml" Target="../ink/ink39.xm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2.png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39.png"/><Relationship Id="rId4" Type="http://schemas.openxmlformats.org/officeDocument/2006/relationships/customXml" Target="../ink/ink29.xml"/><Relationship Id="rId9" Type="http://schemas.openxmlformats.org/officeDocument/2006/relationships/image" Target="../media/image34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60.png"/><Relationship Id="rId18" Type="http://schemas.openxmlformats.org/officeDocument/2006/relationships/customXml" Target="../ink/ink22.xml"/><Relationship Id="rId3" Type="http://schemas.openxmlformats.org/officeDocument/2006/relationships/image" Target="../media/image110.png"/><Relationship Id="rId21" Type="http://schemas.openxmlformats.org/officeDocument/2006/relationships/image" Target="../media/image100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80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50.png"/><Relationship Id="rId5" Type="http://schemas.openxmlformats.org/officeDocument/2006/relationships/image" Target="../media/image28.png"/><Relationship Id="rId15" Type="http://schemas.openxmlformats.org/officeDocument/2006/relationships/image" Target="../media/image70.png"/><Relationship Id="rId10" Type="http://schemas.openxmlformats.org/officeDocument/2006/relationships/customXml" Target="../ink/ink18.xml"/><Relationship Id="rId19" Type="http://schemas.openxmlformats.org/officeDocument/2006/relationships/image" Target="../media/image90.png"/><Relationship Id="rId4" Type="http://schemas.openxmlformats.org/officeDocument/2006/relationships/customXml" Target="../ink/ink15.xml"/><Relationship Id="rId9" Type="http://schemas.openxmlformats.org/officeDocument/2006/relationships/image" Target="../media/image40.png"/><Relationship Id="rId1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8800" dirty="0">
                <a:latin typeface="Impact" panose="020B0806030902050204" pitchFamily="34" charset="0"/>
              </a:rPr>
              <a:t>What is </a:t>
            </a:r>
            <a:r>
              <a:rPr lang="en-AU" sz="8800">
                <a:latin typeface="Impact" panose="020B0806030902050204" pitchFamily="34" charset="0"/>
              </a:rPr>
              <a:t>Artificial Intelligence/ Machine learning? </a:t>
            </a:r>
            <a:endParaRPr lang="en-AU" sz="8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9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1698-7B8E-E444-8102-68760D17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5E763-E906-ED47-82A0-4E908CCF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607"/>
            <a:ext cx="12192000" cy="36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115761-6FFA-B94D-8BE6-C395DB777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61950"/>
            <a:ext cx="100965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EB9F7-C5C0-DB4C-A6E4-0FA25B99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18" y="0"/>
            <a:ext cx="8740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6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D4D50-0076-B14F-9009-030AA70A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38200"/>
            <a:ext cx="10248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2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SOME DEFINITIONS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32" y="1371600"/>
            <a:ext cx="83561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“Artificial intelligence is a computerised system that exhibits behaviour that is commonly thought of as requiring intelligence.” [1]</a:t>
            </a:r>
          </a:p>
          <a:p>
            <a:pPr lvl="0"/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“Artificial Intelligence is the science of making machines do things that would require intelligence if done by man.” [2]</a:t>
            </a:r>
          </a:p>
          <a:p>
            <a:pPr lvl="0"/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father of AI, Alan Turing, defines this discipline as:</a:t>
            </a:r>
          </a:p>
          <a:p>
            <a:pPr lvl="0"/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“AI is the science and engineering of making intelligent machines, especially intelligent computer programs.” [3]</a:t>
            </a:r>
          </a:p>
          <a:p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Preparing for the Future of Artificial Intelligence, NSTC, 2016</a:t>
            </a:r>
            <a:b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Raphael, B. 1976. The thinking computer. San Francisco, CA: W.H. Freeman</a:t>
            </a:r>
            <a:b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 </a:t>
            </a: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http://www-formal.stanford.edu/jmc/whatisai/node1.html</a:t>
            </a:r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6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42" y="2711539"/>
            <a:ext cx="1853968" cy="1269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14" y="2152808"/>
            <a:ext cx="3809524" cy="2387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78" y="1524238"/>
            <a:ext cx="1739682" cy="3644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8" y="1441698"/>
            <a:ext cx="2565079" cy="38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72" y="5251222"/>
            <a:ext cx="626493" cy="12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MAIN BRANCHES OF AI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94645395"/>
              </p:ext>
            </p:extLst>
          </p:nvPr>
        </p:nvGraphicFramePr>
        <p:xfrm>
          <a:off x="-1991032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E2B549-779D-4A77-9058-238A50E09354}"/>
                  </a:ext>
                </a:extLst>
              </p14:cNvPr>
              <p14:cNvContentPartPr/>
              <p14:nvPr/>
            </p14:nvContentPartPr>
            <p14:xfrm>
              <a:off x="2692671" y="135869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E2B549-779D-4A77-9058-238A50E093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4031" y="135005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37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MAIN BRANCHES OF AI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10586621"/>
              </p:ext>
            </p:extLst>
          </p:nvPr>
        </p:nvGraphicFramePr>
        <p:xfrm>
          <a:off x="-1991032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413262" y="548972"/>
            <a:ext cx="6088456" cy="133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Reasoning and problem solving: generates conclusions from available knowledge using logical techniques. Then use that knowledge to solve problems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C21981-0CDE-4B12-9447-91644B679A75}"/>
                  </a:ext>
                </a:extLst>
              </p14:cNvPr>
              <p14:cNvContentPartPr/>
              <p14:nvPr/>
            </p14:nvContentPartPr>
            <p14:xfrm>
              <a:off x="7910511" y="1232696"/>
              <a:ext cx="18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C21981-0CDE-4B12-9447-91644B679A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511" y="1223696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7CEA2C-FFF2-4905-8402-1529D70E1867}"/>
                  </a:ext>
                </a:extLst>
              </p14:cNvPr>
              <p14:cNvContentPartPr/>
              <p14:nvPr/>
            </p14:nvContentPartPr>
            <p14:xfrm>
              <a:off x="8824551" y="127481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7CEA2C-FFF2-4905-8402-1529D70E18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5911" y="12658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78F1C1-6623-4F67-83CE-379B3A91D7A6}"/>
                  </a:ext>
                </a:extLst>
              </p14:cNvPr>
              <p14:cNvContentPartPr/>
              <p14:nvPr/>
            </p14:nvContentPartPr>
            <p14:xfrm>
              <a:off x="8252871" y="1115336"/>
              <a:ext cx="18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78F1C1-6623-4F67-83CE-379B3A91D7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44231" y="1106696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2FA438-A3D8-48AA-832B-1467D7D3FCAA}"/>
                  </a:ext>
                </a:extLst>
              </p14:cNvPr>
              <p14:cNvContentPartPr/>
              <p14:nvPr/>
            </p14:nvContentPartPr>
            <p14:xfrm>
              <a:off x="7524591" y="88889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2FA438-A3D8-48AA-832B-1467D7D3FC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15951" y="88025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E5B601A-3972-4695-92E9-6E36BA99764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5234"/>
          <a:stretch/>
        </p:blipFill>
        <p:spPr>
          <a:xfrm>
            <a:off x="5479102" y="1795519"/>
            <a:ext cx="5210175" cy="10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MAIN BRANCHES OF AI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17557174"/>
              </p:ext>
            </p:extLst>
          </p:nvPr>
        </p:nvGraphicFramePr>
        <p:xfrm>
          <a:off x="-1991032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5413267" y="548975"/>
            <a:ext cx="615380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Machine learning: the techniques to give computer systems the ability to "learn". 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E170A-F84F-4AF5-B3CD-7D621DABC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5107" y="1650665"/>
            <a:ext cx="22098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MAIN BRANCHES OF AI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6697648"/>
              </p:ext>
            </p:extLst>
          </p:nvPr>
        </p:nvGraphicFramePr>
        <p:xfrm>
          <a:off x="-1991032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413265" y="548975"/>
            <a:ext cx="6153802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Knowledge Representation: </a:t>
            </a:r>
            <a:r>
              <a:rPr lang="en-A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representing information about the world in a form that a computer system can utilize to solve complex tasks 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0314F-FF89-472B-A8A8-B4AABC573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3264" y="1658136"/>
            <a:ext cx="6778735" cy="37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ED64-45B8-4F4A-9F48-4E19534BB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25" y="175148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VN" dirty="0"/>
              <a:t>Trợ </a:t>
            </a:r>
            <a:r>
              <a:rPr lang="en-VN"/>
              <a:t>lý ảo</a:t>
            </a:r>
            <a:r>
              <a:rPr lang="en-US"/>
              <a:t>(siri/ gg assistant)</a:t>
            </a:r>
            <a:r>
              <a:rPr lang="en-VN"/>
              <a:t>/ </a:t>
            </a:r>
            <a:r>
              <a:rPr lang="en-VN" dirty="0"/>
              <a:t>Phát thanh </a:t>
            </a:r>
            <a:r>
              <a:rPr lang="en-VN"/>
              <a:t>viên AI</a:t>
            </a:r>
            <a:endParaRPr lang="en-US"/>
          </a:p>
          <a:p>
            <a:r>
              <a:rPr lang="en-US"/>
              <a:t>Nhận diện giọng nói </a:t>
            </a:r>
            <a:endParaRPr lang="en-VN" dirty="0"/>
          </a:p>
          <a:p>
            <a:r>
              <a:rPr lang="en-VN" dirty="0"/>
              <a:t>ChatBot</a:t>
            </a:r>
          </a:p>
          <a:p>
            <a:r>
              <a:rPr lang="en-US"/>
              <a:t>NLP</a:t>
            </a:r>
            <a:endParaRPr lang="en-VN" dirty="0"/>
          </a:p>
          <a:p>
            <a:r>
              <a:rPr lang="en-VN" dirty="0"/>
              <a:t>Robot /Smart home </a:t>
            </a:r>
          </a:p>
          <a:p>
            <a:r>
              <a:rPr lang="en-VN" dirty="0"/>
              <a:t>Xe tự hành/ Máy bay không người lái</a:t>
            </a:r>
          </a:p>
          <a:p>
            <a:r>
              <a:rPr lang="en-US" dirty="0"/>
              <a:t>Photoshop ()</a:t>
            </a:r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–not ai ;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AI)</a:t>
            </a:r>
          </a:p>
          <a:p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mống</a:t>
            </a:r>
            <a:r>
              <a:rPr lang="en-US" dirty="0"/>
              <a:t> </a:t>
            </a:r>
            <a:r>
              <a:rPr lang="en-US" dirty="0" err="1"/>
              <a:t>mắt</a:t>
            </a:r>
            <a:endParaRPr lang="en-US" dirty="0"/>
          </a:p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err="1"/>
              <a:t>phông</a:t>
            </a:r>
            <a:r>
              <a:rPr lang="en-US"/>
              <a:t> nền</a:t>
            </a:r>
          </a:p>
          <a:p>
            <a:r>
              <a:rPr lang="en-US"/>
              <a:t>Yolo</a:t>
            </a:r>
          </a:p>
          <a:p>
            <a:r>
              <a:rPr lang="en-US"/>
              <a:t>Nhận dạng chữ viết tay, ảnh</a:t>
            </a:r>
          </a:p>
          <a:p>
            <a:r>
              <a:rPr lang="en-US"/>
              <a:t>Camera giám sát hành vi</a:t>
            </a:r>
          </a:p>
          <a:p>
            <a:r>
              <a:rPr lang="en-US"/>
              <a:t>Tính năng: giao tiếp với con người</a:t>
            </a:r>
            <a:endParaRPr lang="en-US" dirty="0"/>
          </a:p>
          <a:p>
            <a:endParaRPr lang="en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474DE-2E0F-4536-A993-5BF1A582F096}"/>
              </a:ext>
            </a:extLst>
          </p:cNvPr>
          <p:cNvSpPr txBox="1"/>
          <p:nvPr/>
        </p:nvSpPr>
        <p:spPr>
          <a:xfrm>
            <a:off x="593124" y="741405"/>
            <a:ext cx="691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C05AF5-4AC4-410F-83B5-4B447AAD6E4F}"/>
              </a:ext>
            </a:extLst>
          </p:cNvPr>
          <p:cNvGrpSpPr/>
          <p:nvPr/>
        </p:nvGrpSpPr>
        <p:grpSpPr>
          <a:xfrm>
            <a:off x="5280363" y="1750677"/>
            <a:ext cx="321840" cy="248400"/>
            <a:chOff x="5280363" y="1750677"/>
            <a:chExt cx="3218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151DB4-2725-4A75-B4D3-5E17B90E0592}"/>
                    </a:ext>
                  </a:extLst>
                </p14:cNvPr>
                <p14:cNvContentPartPr/>
                <p14:nvPr/>
              </p14:nvContentPartPr>
              <p14:xfrm>
                <a:off x="5280363" y="1770117"/>
                <a:ext cx="92880" cy="223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151DB4-2725-4A75-B4D3-5E17B90E05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1363" y="1761477"/>
                  <a:ext cx="110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92EC27-4E0F-4105-8550-11A30DF92CA7}"/>
                    </a:ext>
                  </a:extLst>
                </p14:cNvPr>
                <p14:cNvContentPartPr/>
                <p14:nvPr/>
              </p14:nvContentPartPr>
              <p14:xfrm>
                <a:off x="5463243" y="1750677"/>
                <a:ext cx="138960" cy="24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92EC27-4E0F-4105-8550-11A30DF92C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4603" y="1742037"/>
                  <a:ext cx="15660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A0647D-A105-408E-9667-F9EF3A0602B6}"/>
                  </a:ext>
                </a:extLst>
              </p14:cNvPr>
              <p14:cNvContentPartPr/>
              <p14:nvPr/>
            </p14:nvContentPartPr>
            <p14:xfrm>
              <a:off x="2158083" y="22319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A0647D-A105-408E-9667-F9EF3A0602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9443" y="22233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B5225C2-1185-4076-B633-B20D389D74CF}"/>
              </a:ext>
            </a:extLst>
          </p:cNvPr>
          <p:cNvGrpSpPr/>
          <p:nvPr/>
        </p:nvGrpSpPr>
        <p:grpSpPr>
          <a:xfrm>
            <a:off x="2553723" y="1982877"/>
            <a:ext cx="339480" cy="191880"/>
            <a:chOff x="2553723" y="1982877"/>
            <a:chExt cx="33948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7EAAF4-1F28-4C59-A834-A1A8ED9D5787}"/>
                    </a:ext>
                  </a:extLst>
                </p14:cNvPr>
                <p14:cNvContentPartPr/>
                <p14:nvPr/>
              </p14:nvContentPartPr>
              <p14:xfrm>
                <a:off x="2553723" y="1998357"/>
                <a:ext cx="117720" cy="17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7EAAF4-1F28-4C59-A834-A1A8ED9D57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44723" y="1989357"/>
                  <a:ext cx="135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79BAEF-86BB-440D-8C3F-AF794216AB4B}"/>
                    </a:ext>
                  </a:extLst>
                </p14:cNvPr>
                <p14:cNvContentPartPr/>
                <p14:nvPr/>
              </p14:nvContentPartPr>
              <p14:xfrm>
                <a:off x="2730123" y="1982877"/>
                <a:ext cx="163080" cy="19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79BAEF-86BB-440D-8C3F-AF794216AB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1483" y="1973877"/>
                  <a:ext cx="1807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41CBC7-927A-451D-9B38-BC83391F6CF5}"/>
              </a:ext>
            </a:extLst>
          </p:cNvPr>
          <p:cNvGrpSpPr/>
          <p:nvPr/>
        </p:nvGrpSpPr>
        <p:grpSpPr>
          <a:xfrm>
            <a:off x="5034843" y="3441597"/>
            <a:ext cx="403200" cy="213840"/>
            <a:chOff x="5034843" y="3441597"/>
            <a:chExt cx="4032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728887-2C1D-4002-B728-5298D39CFF9A}"/>
                    </a:ext>
                  </a:extLst>
                </p14:cNvPr>
                <p14:cNvContentPartPr/>
                <p14:nvPr/>
              </p14:nvContentPartPr>
              <p14:xfrm>
                <a:off x="5034843" y="3458517"/>
                <a:ext cx="243720" cy="19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728887-2C1D-4002-B728-5298D39CFF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5843" y="3449517"/>
                  <a:ext cx="261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BC198A-67F8-42A0-8233-2D5889CA91CD}"/>
                    </a:ext>
                  </a:extLst>
                </p14:cNvPr>
                <p14:cNvContentPartPr/>
                <p14:nvPr/>
              </p14:nvContentPartPr>
              <p14:xfrm>
                <a:off x="5255163" y="3441597"/>
                <a:ext cx="182880" cy="21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BC198A-67F8-42A0-8233-2D5889CA91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46523" y="3432957"/>
                  <a:ext cx="20052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74F3A5-912F-4750-BC02-8D9F03449A48}"/>
              </a:ext>
            </a:extLst>
          </p:cNvPr>
          <p:cNvGrpSpPr/>
          <p:nvPr/>
        </p:nvGrpSpPr>
        <p:grpSpPr>
          <a:xfrm>
            <a:off x="3054843" y="4884477"/>
            <a:ext cx="308160" cy="189000"/>
            <a:chOff x="3054843" y="4884477"/>
            <a:chExt cx="30816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7EFD6B-9C42-4F57-BC12-DC8194E38D0F}"/>
                    </a:ext>
                  </a:extLst>
                </p14:cNvPr>
                <p14:cNvContentPartPr/>
                <p14:nvPr/>
              </p14:nvContentPartPr>
              <p14:xfrm>
                <a:off x="3054843" y="4884477"/>
                <a:ext cx="138960" cy="179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7EFD6B-9C42-4F57-BC12-DC8194E38D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6203" y="4875837"/>
                  <a:ext cx="156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3A4592-9552-476E-BD71-D5F393B7D9AA}"/>
                    </a:ext>
                  </a:extLst>
                </p14:cNvPr>
                <p14:cNvContentPartPr/>
                <p14:nvPr/>
              </p14:nvContentPartPr>
              <p14:xfrm>
                <a:off x="3253563" y="4884837"/>
                <a:ext cx="109440" cy="18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3A4592-9552-476E-BD71-D5F393B7D9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4923" y="4875837"/>
                  <a:ext cx="1270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F23505-E4BE-42F8-9259-86303AC62E1F}"/>
              </a:ext>
            </a:extLst>
          </p:cNvPr>
          <p:cNvGrpSpPr/>
          <p:nvPr/>
        </p:nvGrpSpPr>
        <p:grpSpPr>
          <a:xfrm>
            <a:off x="3816963" y="3120477"/>
            <a:ext cx="369000" cy="309600"/>
            <a:chOff x="3816963" y="3120477"/>
            <a:chExt cx="36900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D432BF-F895-47A5-85AA-DB7AF3CA643E}"/>
                    </a:ext>
                  </a:extLst>
                </p14:cNvPr>
                <p14:cNvContentPartPr/>
                <p14:nvPr/>
              </p14:nvContentPartPr>
              <p14:xfrm>
                <a:off x="3816963" y="3170157"/>
                <a:ext cx="95400" cy="259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D432BF-F895-47A5-85AA-DB7AF3CA64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07963" y="3161157"/>
                  <a:ext cx="11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02505A-F69B-4EAD-809E-A9000EE806E0}"/>
                    </a:ext>
                  </a:extLst>
                </p14:cNvPr>
                <p14:cNvContentPartPr/>
                <p14:nvPr/>
              </p14:nvContentPartPr>
              <p14:xfrm>
                <a:off x="3995163" y="3120477"/>
                <a:ext cx="190800" cy="24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02505A-F69B-4EAD-809E-A9000EE806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86163" y="3111837"/>
                  <a:ext cx="20844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B78B8C-6B50-44C1-95F6-6BC0353C15DD}"/>
                  </a:ext>
                </a:extLst>
              </p14:cNvPr>
              <p14:cNvContentPartPr/>
              <p14:nvPr/>
            </p14:nvContentPartPr>
            <p14:xfrm>
              <a:off x="1301283" y="4594677"/>
              <a:ext cx="191520" cy="177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B78B8C-6B50-44C1-95F6-6BC0353C15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283" y="4586037"/>
                <a:ext cx="209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069945-3E99-4A32-B3BA-DF0DBAB41FBC}"/>
                  </a:ext>
                </a:extLst>
              </p14:cNvPr>
              <p14:cNvContentPartPr/>
              <p14:nvPr/>
            </p14:nvContentPartPr>
            <p14:xfrm>
              <a:off x="1506483" y="4581717"/>
              <a:ext cx="127080" cy="246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069945-3E99-4A32-B3BA-DF0DBAB41F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97483" y="4573077"/>
                <a:ext cx="14472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14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MAIN BRANCHES OF AI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63945879"/>
              </p:ext>
            </p:extLst>
          </p:nvPr>
        </p:nvGraphicFramePr>
        <p:xfrm>
          <a:off x="-1991032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5413263" y="548974"/>
            <a:ext cx="615380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Robotics: motion and manipulation. Making the robots capable of navigating different environment and manipulate 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FE01F-2EF4-44E8-8C2A-410BC7871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394" y="1554698"/>
            <a:ext cx="24574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MAIN BRANCHES OF AI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69261244"/>
              </p:ext>
            </p:extLst>
          </p:nvPr>
        </p:nvGraphicFramePr>
        <p:xfrm>
          <a:off x="-1991032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5413267" y="548976"/>
            <a:ext cx="615380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Planning: decision making tasks performed by the robots or computer programs to achieve a specific goal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6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MAIN BRANCHES OF AI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13620191"/>
              </p:ext>
            </p:extLst>
          </p:nvPr>
        </p:nvGraphicFramePr>
        <p:xfrm>
          <a:off x="-1991032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413266" y="548975"/>
            <a:ext cx="623795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Natural Language Processing: helps computers understand, interpret and manipulate human language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5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MAIN BRANCHES OF AI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46879328"/>
              </p:ext>
            </p:extLst>
          </p:nvPr>
        </p:nvGraphicFramePr>
        <p:xfrm>
          <a:off x="-1991032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413265" y="548975"/>
            <a:ext cx="6043629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Perception: computer vision methods for acquiring, processing, analyzing, and understanding images and, in general, high-dimensional data from the real world in order to produce numerical or symbolic information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SOME EXAMPLES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55040992"/>
              </p:ext>
            </p:extLst>
          </p:nvPr>
        </p:nvGraphicFramePr>
        <p:xfrm>
          <a:off x="-723706" y="1098354"/>
          <a:ext cx="8552405" cy="536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461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7B64F9C-31C1-49C0-8D96-F1741D71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495425"/>
            <a:ext cx="9305925" cy="3867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F39F56-4004-4BD8-8332-9069C16F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99" y="4772025"/>
            <a:ext cx="2771775" cy="11811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5179BE5-9B7D-4C48-81E3-095578B76410}"/>
              </a:ext>
            </a:extLst>
          </p:cNvPr>
          <p:cNvGrpSpPr/>
          <p:nvPr/>
        </p:nvGrpSpPr>
        <p:grpSpPr>
          <a:xfrm>
            <a:off x="6688683" y="3838677"/>
            <a:ext cx="502920" cy="334800"/>
            <a:chOff x="6688683" y="3838677"/>
            <a:chExt cx="50292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E5166C-5562-447B-A1F3-7368769F4F35}"/>
                    </a:ext>
                  </a:extLst>
                </p14:cNvPr>
                <p14:cNvContentPartPr/>
                <p14:nvPr/>
              </p14:nvContentPartPr>
              <p14:xfrm>
                <a:off x="6743043" y="4028037"/>
                <a:ext cx="360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E5166C-5562-447B-A1F3-7368769F4F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34403" y="4019397"/>
                  <a:ext cx="21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35E7DF-5B44-444E-89C9-6D37A6B6715F}"/>
                    </a:ext>
                  </a:extLst>
                </p14:cNvPr>
                <p14:cNvContentPartPr/>
                <p14:nvPr/>
              </p14:nvContentPartPr>
              <p14:xfrm>
                <a:off x="6688683" y="3921477"/>
                <a:ext cx="195480" cy="4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35E7DF-5B44-444E-89C9-6D37A6B671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0043" y="3912477"/>
                  <a:ext cx="213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DEDD8C-2356-4FCC-B603-36620A15B5A6}"/>
                    </a:ext>
                  </a:extLst>
                </p14:cNvPr>
                <p14:cNvContentPartPr/>
                <p14:nvPr/>
              </p14:nvContentPartPr>
              <p14:xfrm>
                <a:off x="6927363" y="4060797"/>
                <a:ext cx="8640" cy="8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DEDD8C-2356-4FCC-B603-36620A15B5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18723" y="4052157"/>
                  <a:ext cx="26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57B2E7-68B3-4D62-A8B7-EF0EE84F87C0}"/>
                    </a:ext>
                  </a:extLst>
                </p14:cNvPr>
                <p14:cNvContentPartPr/>
                <p14:nvPr/>
              </p14:nvContentPartPr>
              <p14:xfrm>
                <a:off x="6993243" y="3994197"/>
                <a:ext cx="198360" cy="17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57B2E7-68B3-4D62-A8B7-EF0EE84F87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4603" y="3985197"/>
                  <a:ext cx="216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5A22EA-041B-480F-B5BC-646985487280}"/>
                    </a:ext>
                  </a:extLst>
                </p14:cNvPr>
                <p14:cNvContentPartPr/>
                <p14:nvPr/>
              </p14:nvContentPartPr>
              <p14:xfrm>
                <a:off x="6943923" y="3838677"/>
                <a:ext cx="112680" cy="3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5A22EA-041B-480F-B5BC-6469854872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5283" y="3829677"/>
                  <a:ext cx="130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849816-A0FC-4A58-B633-A10D0DE6DE80}"/>
              </a:ext>
            </a:extLst>
          </p:cNvPr>
          <p:cNvGrpSpPr/>
          <p:nvPr/>
        </p:nvGrpSpPr>
        <p:grpSpPr>
          <a:xfrm>
            <a:off x="7405443" y="3731397"/>
            <a:ext cx="691560" cy="506880"/>
            <a:chOff x="7405443" y="3731397"/>
            <a:chExt cx="69156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85186E-EFE8-4D14-AEB3-5F1502C52AF6}"/>
                    </a:ext>
                  </a:extLst>
                </p14:cNvPr>
                <p14:cNvContentPartPr/>
                <p14:nvPr/>
              </p14:nvContentPartPr>
              <p14:xfrm>
                <a:off x="7405443" y="3833277"/>
                <a:ext cx="252360" cy="39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85186E-EFE8-4D14-AEB3-5F1502C52A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96803" y="3824637"/>
                  <a:ext cx="270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13C801-A669-4CFF-89CA-D99C98F1CC79}"/>
                    </a:ext>
                  </a:extLst>
                </p14:cNvPr>
                <p14:cNvContentPartPr/>
                <p14:nvPr/>
              </p14:nvContentPartPr>
              <p14:xfrm>
                <a:off x="7734483" y="4073397"/>
                <a:ext cx="321840" cy="16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13C801-A669-4CFF-89CA-D99C98F1CC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25843" y="4064397"/>
                  <a:ext cx="339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D2DE60-9299-4771-9D56-5D7387F305EA}"/>
                    </a:ext>
                  </a:extLst>
                </p14:cNvPr>
                <p14:cNvContentPartPr/>
                <p14:nvPr/>
              </p14:nvContentPartPr>
              <p14:xfrm>
                <a:off x="7784163" y="4003197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D2DE60-9299-4771-9D56-5D7387F305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75523" y="39945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487CBE-78F2-4049-81F9-624DF995A34A}"/>
                    </a:ext>
                  </a:extLst>
                </p14:cNvPr>
                <p14:cNvContentPartPr/>
                <p14:nvPr/>
              </p14:nvContentPartPr>
              <p14:xfrm>
                <a:off x="7825563" y="3907077"/>
                <a:ext cx="134280" cy="75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487CBE-78F2-4049-81F9-624DF995A3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6563" y="3898077"/>
                  <a:ext cx="151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BED58C-53BD-4DB9-BBFA-8BD5AB03A22C}"/>
                    </a:ext>
                  </a:extLst>
                </p14:cNvPr>
                <p14:cNvContentPartPr/>
                <p14:nvPr/>
              </p14:nvContentPartPr>
              <p14:xfrm>
                <a:off x="8048043" y="3731397"/>
                <a:ext cx="48960" cy="155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BED58C-53BD-4DB9-BBFA-8BD5AB03A2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9403" y="3722757"/>
                  <a:ext cx="666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F793E5-ED90-4B7D-B641-626B9FD24E25}"/>
              </a:ext>
            </a:extLst>
          </p:cNvPr>
          <p:cNvGrpSpPr/>
          <p:nvPr/>
        </p:nvGrpSpPr>
        <p:grpSpPr>
          <a:xfrm>
            <a:off x="8381763" y="3895917"/>
            <a:ext cx="549360" cy="337320"/>
            <a:chOff x="8381763" y="3895917"/>
            <a:chExt cx="54936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F6329E-4CE8-4D36-9601-8993B43E7407}"/>
                    </a:ext>
                  </a:extLst>
                </p14:cNvPr>
                <p14:cNvContentPartPr/>
                <p14:nvPr/>
              </p14:nvContentPartPr>
              <p14:xfrm>
                <a:off x="8381763" y="3904197"/>
                <a:ext cx="264600" cy="302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F6329E-4CE8-4D36-9601-8993B43E74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72763" y="3895557"/>
                  <a:ext cx="28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4C66E9-9BD1-405C-AF73-8B34FC9286B7}"/>
                    </a:ext>
                  </a:extLst>
                </p14:cNvPr>
                <p14:cNvContentPartPr/>
                <p14:nvPr/>
              </p14:nvContentPartPr>
              <p14:xfrm>
                <a:off x="8822043" y="3896277"/>
                <a:ext cx="9720" cy="336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4C66E9-9BD1-405C-AF73-8B34FC9286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13403" y="3887277"/>
                  <a:ext cx="27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6D1235-694F-4CFC-8D7E-DCDBA055F373}"/>
                    </a:ext>
                  </a:extLst>
                </p14:cNvPr>
                <p14:cNvContentPartPr/>
                <p14:nvPr/>
              </p14:nvContentPartPr>
              <p14:xfrm>
                <a:off x="8682363" y="3895917"/>
                <a:ext cx="248760" cy="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6D1235-694F-4CFC-8D7E-DCDBA055F3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3723" y="3887277"/>
                  <a:ext cx="266400" cy="2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49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ED64-45B8-4F4A-9F48-4E19534BB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4" y="1570252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Face id</a:t>
            </a:r>
          </a:p>
          <a:p>
            <a:r>
              <a:rPr lang="en-US"/>
              <a:t>Trợ lý ảo</a:t>
            </a:r>
          </a:p>
          <a:p>
            <a:r>
              <a:rPr lang="en-US"/>
              <a:t>Chuẩn đoán trong y học</a:t>
            </a:r>
          </a:p>
          <a:p>
            <a:r>
              <a:rPr lang="en-US"/>
              <a:t>Chuẩn đoán trong chứng khoáng</a:t>
            </a:r>
          </a:p>
          <a:p>
            <a:r>
              <a:rPr lang="en-US"/>
              <a:t>Đề xuất tìm kiếm thông tin (web)</a:t>
            </a:r>
            <a:endParaRPr lang="en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C8CCE-0D5B-45B4-B055-6274F3403A17}"/>
              </a:ext>
            </a:extLst>
          </p:cNvPr>
          <p:cNvSpPr txBox="1"/>
          <p:nvPr/>
        </p:nvSpPr>
        <p:spPr>
          <a:xfrm>
            <a:off x="442784" y="477795"/>
            <a:ext cx="1056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Machine learning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038639-12B6-4303-9656-704668BFA11C}"/>
              </a:ext>
            </a:extLst>
          </p:cNvPr>
          <p:cNvGrpSpPr/>
          <p:nvPr/>
        </p:nvGrpSpPr>
        <p:grpSpPr>
          <a:xfrm>
            <a:off x="5667363" y="3082677"/>
            <a:ext cx="980640" cy="332640"/>
            <a:chOff x="5667363" y="3082677"/>
            <a:chExt cx="98064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4A7B09-6EFC-4B4E-AD23-775483BE50C1}"/>
                    </a:ext>
                  </a:extLst>
                </p14:cNvPr>
                <p14:cNvContentPartPr/>
                <p14:nvPr/>
              </p14:nvContentPartPr>
              <p14:xfrm>
                <a:off x="5667363" y="3082677"/>
                <a:ext cx="120240" cy="303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4A7B09-6EFC-4B4E-AD23-775483BE50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8723" y="3074037"/>
                  <a:ext cx="137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9E7290-D9DE-4E6C-9ACD-790E71C7A233}"/>
                    </a:ext>
                  </a:extLst>
                </p14:cNvPr>
                <p14:cNvContentPartPr/>
                <p14:nvPr/>
              </p14:nvContentPartPr>
              <p14:xfrm>
                <a:off x="5873643" y="3089157"/>
                <a:ext cx="199800" cy="326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9E7290-D9DE-4E6C-9ACD-790E71C7A2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5003" y="3080517"/>
                  <a:ext cx="217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BA2973-CFC0-4215-A2A0-402FBCCBA77B}"/>
                    </a:ext>
                  </a:extLst>
                </p14:cNvPr>
                <p14:cNvContentPartPr/>
                <p14:nvPr/>
              </p14:nvContentPartPr>
              <p14:xfrm>
                <a:off x="6211323" y="3179157"/>
                <a:ext cx="147240" cy="15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BA2973-CFC0-4215-A2A0-402FBCCBA7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2323" y="3170517"/>
                  <a:ext cx="164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7DB9DF-C2A0-4BB3-9C4D-57C8D994263F}"/>
                    </a:ext>
                  </a:extLst>
                </p14:cNvPr>
                <p14:cNvContentPartPr/>
                <p14:nvPr/>
              </p14:nvContentPartPr>
              <p14:xfrm>
                <a:off x="6186123" y="3184197"/>
                <a:ext cx="174240" cy="152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7DB9DF-C2A0-4BB3-9C4D-57C8D99426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7483" y="3175197"/>
                  <a:ext cx="191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1516B6-26B7-4A5D-A5E9-0FC670C4D744}"/>
                    </a:ext>
                  </a:extLst>
                </p14:cNvPr>
                <p14:cNvContentPartPr/>
                <p14:nvPr/>
              </p14:nvContentPartPr>
              <p14:xfrm>
                <a:off x="6498603" y="3186357"/>
                <a:ext cx="149400" cy="17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1516B6-26B7-4A5D-A5E9-0FC670C4D7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89603" y="3177717"/>
                  <a:ext cx="1670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110752-173B-4A18-A212-6AA75B204741}"/>
              </a:ext>
            </a:extLst>
          </p:cNvPr>
          <p:cNvGrpSpPr/>
          <p:nvPr/>
        </p:nvGrpSpPr>
        <p:grpSpPr>
          <a:xfrm>
            <a:off x="7240203" y="2355837"/>
            <a:ext cx="1087920" cy="951120"/>
            <a:chOff x="7240203" y="2355837"/>
            <a:chExt cx="1087920" cy="9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0298B1-18A4-4A75-A502-ED2674313A23}"/>
                    </a:ext>
                  </a:extLst>
                </p14:cNvPr>
                <p14:cNvContentPartPr/>
                <p14:nvPr/>
              </p14:nvContentPartPr>
              <p14:xfrm>
                <a:off x="7273683" y="2520357"/>
                <a:ext cx="985680" cy="78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0298B1-18A4-4A75-A502-ED2674313A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64683" y="2511717"/>
                  <a:ext cx="100332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7E20C4-6943-4849-863F-AC4CEC67B381}"/>
                    </a:ext>
                  </a:extLst>
                </p14:cNvPr>
                <p14:cNvContentPartPr/>
                <p14:nvPr/>
              </p14:nvContentPartPr>
              <p14:xfrm>
                <a:off x="7273683" y="2493357"/>
                <a:ext cx="864360" cy="152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7E20C4-6943-4849-863F-AC4CEC67B3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4683" y="2484357"/>
                  <a:ext cx="882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54C470-C1A0-4A46-A9B8-BCCEAB3CFA9B}"/>
                    </a:ext>
                  </a:extLst>
                </p14:cNvPr>
                <p14:cNvContentPartPr/>
                <p14:nvPr/>
              </p14:nvContentPartPr>
              <p14:xfrm>
                <a:off x="7298523" y="2728437"/>
                <a:ext cx="671760" cy="22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54C470-C1A0-4A46-A9B8-BCCEAB3CFA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89883" y="2719797"/>
                  <a:ext cx="689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C643B3-188B-476B-BC34-5E303C50789D}"/>
                    </a:ext>
                  </a:extLst>
                </p14:cNvPr>
                <p14:cNvContentPartPr/>
                <p14:nvPr/>
              </p14:nvContentPartPr>
              <p14:xfrm>
                <a:off x="7289883" y="2970357"/>
                <a:ext cx="1038240" cy="17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C643B3-188B-476B-BC34-5E303C5078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81243" y="2961717"/>
                  <a:ext cx="1055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9CCA62-853D-4D5D-BC3F-D6AE3B712391}"/>
                    </a:ext>
                  </a:extLst>
                </p14:cNvPr>
                <p14:cNvContentPartPr/>
                <p14:nvPr/>
              </p14:nvContentPartPr>
              <p14:xfrm>
                <a:off x="7240203" y="2355837"/>
                <a:ext cx="34200" cy="250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9CCA62-853D-4D5D-BC3F-D6AE3B7123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31203" y="2346837"/>
                  <a:ext cx="51840" cy="26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72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7791-A762-D64D-AC86-908508D5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Dụng cụ select trong photoshop</a:t>
            </a:r>
          </a:p>
          <a:p>
            <a:r>
              <a:rPr lang="en-VN" dirty="0"/>
              <a:t>Phát thanh viên AI</a:t>
            </a:r>
          </a:p>
          <a:p>
            <a:r>
              <a:rPr lang="en-VN" dirty="0"/>
              <a:t>Smart home </a:t>
            </a:r>
          </a:p>
          <a:p>
            <a:r>
              <a:rPr lang="en-VN" dirty="0"/>
              <a:t>Quảng cáo có định hướng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763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2BBB-58DA-1A4D-89CC-6FDEE356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Đèn sáng khi có người : không phải AI</a:t>
            </a:r>
          </a:p>
          <a:p>
            <a:r>
              <a:rPr lang="en-VN" dirty="0"/>
              <a:t>Đèn tự động chỉnh độ sáng ứng với ánh sáng bên ngoài </a:t>
            </a:r>
          </a:p>
          <a:p>
            <a:r>
              <a:rPr lang="en-VN" dirty="0"/>
              <a:t>Máy lạnh: 27 độ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D41CFD-52A1-9343-AC42-BEFF23704D9E}"/>
              </a:ext>
            </a:extLst>
          </p:cNvPr>
          <p:cNvCxnSpPr/>
          <p:nvPr/>
        </p:nvCxnSpPr>
        <p:spPr>
          <a:xfrm>
            <a:off x="2540000" y="42037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D0ECD8-0D98-4444-A0F2-8DFFD0385992}"/>
              </a:ext>
            </a:extLst>
          </p:cNvPr>
          <p:cNvSpPr txBox="1"/>
          <p:nvPr/>
        </p:nvSpPr>
        <p:spPr>
          <a:xfrm>
            <a:off x="2540000" y="3834368"/>
            <a:ext cx="958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VN" dirty="0"/>
              <a:t>setpoint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AD80C-0056-1F4B-B949-8DDE03D4A5FC}"/>
              </a:ext>
            </a:extLst>
          </p:cNvPr>
          <p:cNvSpPr/>
          <p:nvPr/>
        </p:nvSpPr>
        <p:spPr>
          <a:xfrm>
            <a:off x="4064000" y="4001294"/>
            <a:ext cx="647700" cy="44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07FA56-B367-834A-AAF6-28E88E879730}"/>
              </a:ext>
            </a:extLst>
          </p:cNvPr>
          <p:cNvCxnSpPr/>
          <p:nvPr/>
        </p:nvCxnSpPr>
        <p:spPr>
          <a:xfrm flipV="1">
            <a:off x="4572000" y="4445000"/>
            <a:ext cx="0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2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3778C5-BD5C-CE4A-85D2-5864EBBD2627}"/>
              </a:ext>
            </a:extLst>
          </p:cNvPr>
          <p:cNvCxnSpPr/>
          <p:nvPr/>
        </p:nvCxnSpPr>
        <p:spPr>
          <a:xfrm>
            <a:off x="2908300" y="3632200"/>
            <a:ext cx="364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7DC72-1532-5E46-BC94-E67825A94E17}"/>
              </a:ext>
            </a:extLst>
          </p:cNvPr>
          <p:cNvCxnSpPr>
            <a:cxnSpLocks/>
          </p:cNvCxnSpPr>
          <p:nvPr/>
        </p:nvCxnSpPr>
        <p:spPr>
          <a:xfrm flipV="1">
            <a:off x="2908300" y="1358900"/>
            <a:ext cx="0" cy="222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3BFA1FED-0318-D34A-A4F8-2CE912A6A19A}"/>
              </a:ext>
            </a:extLst>
          </p:cNvPr>
          <p:cNvSpPr/>
          <p:nvPr/>
        </p:nvSpPr>
        <p:spPr>
          <a:xfrm>
            <a:off x="3022600" y="1788798"/>
            <a:ext cx="3822700" cy="1411932"/>
          </a:xfrm>
          <a:custGeom>
            <a:avLst/>
            <a:gdLst>
              <a:gd name="connsiteX0" fmla="*/ 0 w 3822700"/>
              <a:gd name="connsiteY0" fmla="*/ 1170302 h 1411932"/>
              <a:gd name="connsiteX1" fmla="*/ 457200 w 3822700"/>
              <a:gd name="connsiteY1" fmla="*/ 1902 h 1411932"/>
              <a:gd name="connsiteX2" fmla="*/ 1079500 w 3822700"/>
              <a:gd name="connsiteY2" fmla="*/ 1411602 h 1411932"/>
              <a:gd name="connsiteX3" fmla="*/ 1651000 w 3822700"/>
              <a:gd name="connsiteY3" fmla="*/ 141602 h 1411932"/>
              <a:gd name="connsiteX4" fmla="*/ 2108200 w 3822700"/>
              <a:gd name="connsiteY4" fmla="*/ 941702 h 1411932"/>
              <a:gd name="connsiteX5" fmla="*/ 2324100 w 3822700"/>
              <a:gd name="connsiteY5" fmla="*/ 713102 h 1411932"/>
              <a:gd name="connsiteX6" fmla="*/ 2616200 w 3822700"/>
              <a:gd name="connsiteY6" fmla="*/ 1017902 h 1411932"/>
              <a:gd name="connsiteX7" fmla="*/ 2743200 w 3822700"/>
              <a:gd name="connsiteY7" fmla="*/ 827402 h 1411932"/>
              <a:gd name="connsiteX8" fmla="*/ 2908300 w 3822700"/>
              <a:gd name="connsiteY8" fmla="*/ 1056002 h 1411932"/>
              <a:gd name="connsiteX9" fmla="*/ 3822700 w 3822700"/>
              <a:gd name="connsiteY9" fmla="*/ 1068702 h 1411932"/>
              <a:gd name="connsiteX10" fmla="*/ 3822700 w 3822700"/>
              <a:gd name="connsiteY10" fmla="*/ 1068702 h 14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22700" h="1411932">
                <a:moveTo>
                  <a:pt x="0" y="1170302"/>
                </a:moveTo>
                <a:cubicBezTo>
                  <a:pt x="138641" y="565993"/>
                  <a:pt x="277283" y="-38315"/>
                  <a:pt x="457200" y="1902"/>
                </a:cubicBezTo>
                <a:cubicBezTo>
                  <a:pt x="637117" y="42119"/>
                  <a:pt x="880533" y="1388319"/>
                  <a:pt x="1079500" y="1411602"/>
                </a:cubicBezTo>
                <a:cubicBezTo>
                  <a:pt x="1278467" y="1434885"/>
                  <a:pt x="1479550" y="219919"/>
                  <a:pt x="1651000" y="141602"/>
                </a:cubicBezTo>
                <a:cubicBezTo>
                  <a:pt x="1822450" y="63285"/>
                  <a:pt x="1996017" y="846452"/>
                  <a:pt x="2108200" y="941702"/>
                </a:cubicBezTo>
                <a:cubicBezTo>
                  <a:pt x="2220383" y="1036952"/>
                  <a:pt x="2239433" y="700402"/>
                  <a:pt x="2324100" y="713102"/>
                </a:cubicBezTo>
                <a:cubicBezTo>
                  <a:pt x="2408767" y="725802"/>
                  <a:pt x="2546350" y="998852"/>
                  <a:pt x="2616200" y="1017902"/>
                </a:cubicBezTo>
                <a:cubicBezTo>
                  <a:pt x="2686050" y="1036952"/>
                  <a:pt x="2694517" y="821052"/>
                  <a:pt x="2743200" y="827402"/>
                </a:cubicBezTo>
                <a:cubicBezTo>
                  <a:pt x="2791883" y="833752"/>
                  <a:pt x="2728383" y="1015785"/>
                  <a:pt x="2908300" y="1056002"/>
                </a:cubicBezTo>
                <a:cubicBezTo>
                  <a:pt x="3088217" y="1096219"/>
                  <a:pt x="3822700" y="1068702"/>
                  <a:pt x="3822700" y="1068702"/>
                </a:cubicBezTo>
                <a:lnTo>
                  <a:pt x="3822700" y="10687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9086B-856D-C945-8C4F-47F7A043E534}"/>
              </a:ext>
            </a:extLst>
          </p:cNvPr>
          <p:cNvSpPr txBox="1"/>
          <p:nvPr/>
        </p:nvSpPr>
        <p:spPr>
          <a:xfrm>
            <a:off x="6610350" y="3657271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4B5BE-EA1A-1B4B-9E67-1CD0B853253F}"/>
              </a:ext>
            </a:extLst>
          </p:cNvPr>
          <p:cNvSpPr txBox="1"/>
          <p:nvPr/>
        </p:nvSpPr>
        <p:spPr>
          <a:xfrm>
            <a:off x="2570392" y="89326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</a:t>
            </a:r>
            <a:r>
              <a:rPr lang="en-VN" dirty="0"/>
              <a:t>iện áp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5F651-6861-5C46-B7B8-FBDD22F09DF1}"/>
              </a:ext>
            </a:extLst>
          </p:cNvPr>
          <p:cNvCxnSpPr/>
          <p:nvPr/>
        </p:nvCxnSpPr>
        <p:spPr>
          <a:xfrm>
            <a:off x="3124200" y="1587500"/>
            <a:ext cx="2730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BCF574-2D13-5646-82A7-44F265CEABEF}"/>
              </a:ext>
            </a:extLst>
          </p:cNvPr>
          <p:cNvSpPr txBox="1"/>
          <p:nvPr/>
        </p:nvSpPr>
        <p:spPr>
          <a:xfrm>
            <a:off x="4011961" y="1262594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VN" dirty="0"/>
              <a:t>urn 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BCD14D-FF13-7A44-AA75-B7584EF0066C}"/>
              </a:ext>
            </a:extLst>
          </p:cNvPr>
          <p:cNvSpPr txBox="1"/>
          <p:nvPr/>
        </p:nvSpPr>
        <p:spPr>
          <a:xfrm>
            <a:off x="2692400" y="4624169"/>
            <a:ext cx="552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Tôi là Nam.                 Chào bạn Nam, tôi có thể giúp gì bạn</a:t>
            </a:r>
          </a:p>
          <a:p>
            <a:r>
              <a:rPr lang="en-VN" dirty="0"/>
              <a:t>Tôi muốn mua sp A.     Bạn mua bao nhiêu cái.</a:t>
            </a:r>
          </a:p>
        </p:txBody>
      </p:sp>
    </p:spTree>
    <p:extLst>
      <p:ext uri="{BB962C8B-B14F-4D97-AF65-F5344CB8AC3E}">
        <p14:creationId xmlns:p14="http://schemas.microsoft.com/office/powerpoint/2010/main" val="22078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32" y="1371600"/>
            <a:ext cx="9881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branches </a:t>
            </a:r>
          </a:p>
        </p:txBody>
      </p:sp>
    </p:spTree>
    <p:extLst>
      <p:ext uri="{BB962C8B-B14F-4D97-AF65-F5344CB8AC3E}">
        <p14:creationId xmlns:p14="http://schemas.microsoft.com/office/powerpoint/2010/main" val="252756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AI IS NOT ABOUT ROBOTS THAT TAKE OVER THE WORLD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" y="899085"/>
            <a:ext cx="5164394" cy="595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1651226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SO WHAT IS AI?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32" y="1168400"/>
            <a:ext cx="7138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a computer program (or a machine) to think and learn.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active field of study that aims to make computers “smart” </a:t>
            </a:r>
          </a:p>
        </p:txBody>
      </p:sp>
    </p:spTree>
    <p:extLst>
      <p:ext uri="{BB962C8B-B14F-4D97-AF65-F5344CB8AC3E}">
        <p14:creationId xmlns:p14="http://schemas.microsoft.com/office/powerpoint/2010/main" val="419231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865</Words>
  <Application>Microsoft Office PowerPoint</Application>
  <PresentationFormat>Widescreen</PresentationFormat>
  <Paragraphs>168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Impact</vt:lpstr>
      <vt:lpstr>Symbol</vt:lpstr>
      <vt:lpstr>Times New Roman</vt:lpstr>
      <vt:lpstr>Office Theme</vt:lpstr>
      <vt:lpstr>What is Artificial Intelligence/ Machine learning?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Ali Mirjalili</dc:creator>
  <cp:lastModifiedBy>Danh Phan</cp:lastModifiedBy>
  <cp:revision>41</cp:revision>
  <dcterms:created xsi:type="dcterms:W3CDTF">2018-09-26T00:32:27Z</dcterms:created>
  <dcterms:modified xsi:type="dcterms:W3CDTF">2022-02-17T07:43:31Z</dcterms:modified>
</cp:coreProperties>
</file>