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4" r:id="rId4"/>
    <p:sldId id="260" r:id="rId5"/>
    <p:sldId id="265" r:id="rId6"/>
    <p:sldId id="259" r:id="rId7"/>
    <p:sldId id="261" r:id="rId8"/>
    <p:sldId id="266" r:id="rId9"/>
    <p:sldId id="262" r:id="rId10"/>
    <p:sldId id="270" r:id="rId11"/>
    <p:sldId id="267" r:id="rId12"/>
    <p:sldId id="268" r:id="rId13"/>
    <p:sldId id="269" r:id="rId14"/>
    <p:sldId id="271" r:id="rId15"/>
    <p:sldId id="272" r:id="rId16"/>
    <p:sldId id="273" r:id="rId17"/>
    <p:sldId id="274" r:id="rId1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71"/>
    <a:srgbClr val="F059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20A9F-1A18-4324-97DD-F3B660A6A6BD}" v="1642" dt="2021-06-03T10:06:22.205"/>
    <p1510:client id="{6F13B517-2426-4DE8-A0EA-F4D7AB0FFD24}" v="513" dt="2021-06-01T20:55:08.316"/>
    <p1510:client id="{8A776B35-ED8D-4847-9E02-7BD01F012180}" v="723" dt="2021-06-01T20:20:16.406"/>
    <p1510:client id="{DBEA90CE-337E-47F4-AA4E-9614C0B3237F}" v="927" dt="2021-06-02T07:42:27.729"/>
    <p1510:client id="{E1015383-02E1-4ADE-8A4E-C9B9EFC3973A}" v="3460" dt="2021-06-02T21:05:18.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93" d="100"/>
          <a:sy n="93" d="100"/>
        </p:scale>
        <p:origin x="25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duong tran thi" userId="00b714e4638f1ec6" providerId="Windows Live" clId="Web-{6F13B517-2426-4DE8-A0EA-F4D7AB0FFD24}"/>
    <pc:docChg chg="modSld">
      <pc:chgData name="anh duong tran thi" userId="00b714e4638f1ec6" providerId="Windows Live" clId="Web-{6F13B517-2426-4DE8-A0EA-F4D7AB0FFD24}" dt="2021-06-01T20:55:05.473" v="280" actId="20577"/>
      <pc:docMkLst>
        <pc:docMk/>
      </pc:docMkLst>
      <pc:sldChg chg="modSp">
        <pc:chgData name="anh duong tran thi" userId="00b714e4638f1ec6" providerId="Windows Live" clId="Web-{6F13B517-2426-4DE8-A0EA-F4D7AB0FFD24}" dt="2021-06-01T20:52:48.799" v="251" actId="20577"/>
        <pc:sldMkLst>
          <pc:docMk/>
          <pc:sldMk cId="584575498" sldId="258"/>
        </pc:sldMkLst>
        <pc:spChg chg="mod">
          <ac:chgData name="anh duong tran thi" userId="00b714e4638f1ec6" providerId="Windows Live" clId="Web-{6F13B517-2426-4DE8-A0EA-F4D7AB0FFD24}" dt="2021-06-01T20:52:48.799" v="251" actId="20577"/>
          <ac:spMkLst>
            <pc:docMk/>
            <pc:sldMk cId="584575498" sldId="258"/>
            <ac:spMk id="5" creationId="{C7F73ECB-C394-46BE-BBC0-376896794306}"/>
          </ac:spMkLst>
        </pc:spChg>
      </pc:sldChg>
      <pc:sldChg chg="addSp modSp">
        <pc:chgData name="anh duong tran thi" userId="00b714e4638f1ec6" providerId="Windows Live" clId="Web-{6F13B517-2426-4DE8-A0EA-F4D7AB0FFD24}" dt="2021-06-01T20:55:05.473" v="280" actId="20577"/>
        <pc:sldMkLst>
          <pc:docMk/>
          <pc:sldMk cId="2304481148" sldId="259"/>
        </pc:sldMkLst>
        <pc:spChg chg="mod">
          <ac:chgData name="anh duong tran thi" userId="00b714e4638f1ec6" providerId="Windows Live" clId="Web-{6F13B517-2426-4DE8-A0EA-F4D7AB0FFD24}" dt="2021-06-01T20:51:42.173" v="243" actId="20577"/>
          <ac:spMkLst>
            <pc:docMk/>
            <pc:sldMk cId="2304481148" sldId="259"/>
            <ac:spMk id="2" creationId="{79EA9165-B6F3-432F-ABE6-38D8BF845895}"/>
          </ac:spMkLst>
        </pc:spChg>
        <pc:spChg chg="mod">
          <ac:chgData name="anh duong tran thi" userId="00b714e4638f1ec6" providerId="Windows Live" clId="Web-{6F13B517-2426-4DE8-A0EA-F4D7AB0FFD24}" dt="2021-06-01T20:52:36.127" v="250" actId="20577"/>
          <ac:spMkLst>
            <pc:docMk/>
            <pc:sldMk cId="2304481148" sldId="259"/>
            <ac:spMk id="4" creationId="{EE2FEBA0-12F2-42AD-BD40-3DFC67757D40}"/>
          </ac:spMkLst>
        </pc:spChg>
        <pc:spChg chg="add mod">
          <ac:chgData name="anh duong tran thi" userId="00b714e4638f1ec6" providerId="Windows Live" clId="Web-{6F13B517-2426-4DE8-A0EA-F4D7AB0FFD24}" dt="2021-06-01T20:55:05.473" v="280" actId="20577"/>
          <ac:spMkLst>
            <pc:docMk/>
            <pc:sldMk cId="2304481148" sldId="259"/>
            <ac:spMk id="5" creationId="{566A3660-BD57-4D1D-B041-51FDEBB06BD7}"/>
          </ac:spMkLst>
        </pc:spChg>
        <pc:picChg chg="mod modCrop">
          <ac:chgData name="anh duong tran thi" userId="00b714e4638f1ec6" providerId="Windows Live" clId="Web-{6F13B517-2426-4DE8-A0EA-F4D7AB0FFD24}" dt="2021-06-01T20:50:46.232" v="233" actId="1076"/>
          <ac:picMkLst>
            <pc:docMk/>
            <pc:sldMk cId="2304481148" sldId="259"/>
            <ac:picMk id="3" creationId="{276BFB17-2795-40A3-8423-6168E9862FB2}"/>
          </ac:picMkLst>
        </pc:picChg>
      </pc:sldChg>
    </pc:docChg>
  </pc:docChgLst>
  <pc:docChgLst>
    <pc:chgData name="anh duong tran thi" userId="00b714e4638f1ec6" providerId="Windows Live" clId="Web-{DBEA90CE-337E-47F4-AA4E-9614C0B3237F}"/>
    <pc:docChg chg="addSld modSld sldOrd">
      <pc:chgData name="anh duong tran thi" userId="00b714e4638f1ec6" providerId="Windows Live" clId="Web-{DBEA90CE-337E-47F4-AA4E-9614C0B3237F}" dt="2021-06-02T07:42:27.729" v="527" actId="1076"/>
      <pc:docMkLst>
        <pc:docMk/>
      </pc:docMkLst>
      <pc:sldChg chg="modSp">
        <pc:chgData name="anh duong tran thi" userId="00b714e4638f1ec6" providerId="Windows Live" clId="Web-{DBEA90CE-337E-47F4-AA4E-9614C0B3237F}" dt="2021-06-02T07:35:41.378" v="382" actId="20577"/>
        <pc:sldMkLst>
          <pc:docMk/>
          <pc:sldMk cId="772078964" sldId="257"/>
        </pc:sldMkLst>
        <pc:graphicFrameChg chg="modGraphic">
          <ac:chgData name="anh duong tran thi" userId="00b714e4638f1ec6" providerId="Windows Live" clId="Web-{DBEA90CE-337E-47F4-AA4E-9614C0B3237F}" dt="2021-06-02T07:35:41.378" v="382" actId="20577"/>
          <ac:graphicFrameMkLst>
            <pc:docMk/>
            <pc:sldMk cId="772078964" sldId="257"/>
            <ac:graphicFrameMk id="28" creationId="{ED55F28F-4632-4AE3-B886-841A375B1AF1}"/>
          </ac:graphicFrameMkLst>
        </pc:graphicFrameChg>
      </pc:sldChg>
      <pc:sldChg chg="modSp">
        <pc:chgData name="anh duong tran thi" userId="00b714e4638f1ec6" providerId="Windows Live" clId="Web-{DBEA90CE-337E-47F4-AA4E-9614C0B3237F}" dt="2021-06-02T04:52:01.573" v="12" actId="20577"/>
        <pc:sldMkLst>
          <pc:docMk/>
          <pc:sldMk cId="2304481148" sldId="259"/>
        </pc:sldMkLst>
        <pc:spChg chg="mod">
          <ac:chgData name="anh duong tran thi" userId="00b714e4638f1ec6" providerId="Windows Live" clId="Web-{DBEA90CE-337E-47F4-AA4E-9614C0B3237F}" dt="2021-06-02T04:52:01.573" v="12" actId="20577"/>
          <ac:spMkLst>
            <pc:docMk/>
            <pc:sldMk cId="2304481148" sldId="259"/>
            <ac:spMk id="5" creationId="{566A3660-BD57-4D1D-B041-51FDEBB06BD7}"/>
          </ac:spMkLst>
        </pc:spChg>
      </pc:sldChg>
      <pc:sldChg chg="addSp delSp modSp new mod ord setBg">
        <pc:chgData name="anh duong tran thi" userId="00b714e4638f1ec6" providerId="Windows Live" clId="Web-{DBEA90CE-337E-47F4-AA4E-9614C0B3237F}" dt="2021-06-02T06:37:48.911" v="365"/>
        <pc:sldMkLst>
          <pc:docMk/>
          <pc:sldMk cId="2458136814" sldId="260"/>
        </pc:sldMkLst>
        <pc:spChg chg="add mod">
          <ac:chgData name="anh duong tran thi" userId="00b714e4638f1ec6" providerId="Windows Live" clId="Web-{DBEA90CE-337E-47F4-AA4E-9614C0B3237F}" dt="2021-06-02T05:21:25.720" v="104" actId="14100"/>
          <ac:spMkLst>
            <pc:docMk/>
            <pc:sldMk cId="2458136814" sldId="260"/>
            <ac:spMk id="2" creationId="{0BD329D2-FDDA-47C6-B0A4-FB31221894A8}"/>
          </ac:spMkLst>
        </pc:spChg>
        <pc:spChg chg="add mod">
          <ac:chgData name="anh duong tran thi" userId="00b714e4638f1ec6" providerId="Windows Live" clId="Web-{DBEA90CE-337E-47F4-AA4E-9614C0B3237F}" dt="2021-06-02T05:27:14.696" v="265" actId="20577"/>
          <ac:spMkLst>
            <pc:docMk/>
            <pc:sldMk cId="2458136814" sldId="260"/>
            <ac:spMk id="3" creationId="{C8BD8DD0-22BA-41BF-9BB7-4974BE0B84D5}"/>
          </ac:spMkLst>
        </pc:spChg>
        <pc:spChg chg="add mod ord">
          <ac:chgData name="anh duong tran thi" userId="00b714e4638f1ec6" providerId="Windows Live" clId="Web-{DBEA90CE-337E-47F4-AA4E-9614C0B3237F}" dt="2021-06-02T05:29:15.276" v="268" actId="20577"/>
          <ac:spMkLst>
            <pc:docMk/>
            <pc:sldMk cId="2458136814" sldId="260"/>
            <ac:spMk id="4" creationId="{11FF6B7B-5862-4661-BF20-0C88ACFA99B3}"/>
          </ac:spMkLst>
        </pc:spChg>
        <pc:spChg chg="add del">
          <ac:chgData name="anh duong tran thi" userId="00b714e4638f1ec6" providerId="Windows Live" clId="Web-{DBEA90CE-337E-47F4-AA4E-9614C0B3237F}" dt="2021-06-02T05:18:49.123" v="94"/>
          <ac:spMkLst>
            <pc:docMk/>
            <pc:sldMk cId="2458136814" sldId="260"/>
            <ac:spMk id="9" creationId="{2B566528-1B12-4246-9431-5C2D7D081168}"/>
          </ac:spMkLst>
        </pc:spChg>
        <pc:spChg chg="add del">
          <ac:chgData name="anh duong tran thi" userId="00b714e4638f1ec6" providerId="Windows Live" clId="Web-{DBEA90CE-337E-47F4-AA4E-9614C0B3237F}" dt="2021-06-02T05:18:49.123" v="94"/>
          <ac:spMkLst>
            <pc:docMk/>
            <pc:sldMk cId="2458136814" sldId="260"/>
            <ac:spMk id="11" creationId="{2E80C965-DB6D-4F81-9E9E-B027384D0BD6}"/>
          </ac:spMkLst>
        </pc:spChg>
        <pc:spChg chg="add del">
          <ac:chgData name="anh duong tran thi" userId="00b714e4638f1ec6" providerId="Windows Live" clId="Web-{DBEA90CE-337E-47F4-AA4E-9614C0B3237F}" dt="2021-06-02T05:18:49.123" v="94"/>
          <ac:spMkLst>
            <pc:docMk/>
            <pc:sldMk cId="2458136814" sldId="260"/>
            <ac:spMk id="13" creationId="{A580F890-B085-4E95-96AA-55AEBEC5CE6E}"/>
          </ac:spMkLst>
        </pc:spChg>
        <pc:spChg chg="add del">
          <ac:chgData name="anh duong tran thi" userId="00b714e4638f1ec6" providerId="Windows Live" clId="Web-{DBEA90CE-337E-47F4-AA4E-9614C0B3237F}" dt="2021-06-02T05:18:49.123" v="94"/>
          <ac:spMkLst>
            <pc:docMk/>
            <pc:sldMk cId="2458136814" sldId="260"/>
            <ac:spMk id="15" creationId="{D3F51FEB-38FB-4F6C-9F7B-2F2AFAB65463}"/>
          </ac:spMkLst>
        </pc:spChg>
        <pc:spChg chg="add del">
          <ac:chgData name="anh duong tran thi" userId="00b714e4638f1ec6" providerId="Windows Live" clId="Web-{DBEA90CE-337E-47F4-AA4E-9614C0B3237F}" dt="2021-06-02T05:18:49.123" v="94"/>
          <ac:spMkLst>
            <pc:docMk/>
            <pc:sldMk cId="2458136814" sldId="260"/>
            <ac:spMk id="17" creationId="{1E547BA6-BAE0-43BB-A7CA-60F69CE252F0}"/>
          </ac:spMkLst>
        </pc:spChg>
        <pc:spChg chg="add del">
          <ac:chgData name="anh duong tran thi" userId="00b714e4638f1ec6" providerId="Windows Live" clId="Web-{DBEA90CE-337E-47F4-AA4E-9614C0B3237F}" dt="2021-06-02T05:19:55.999" v="95"/>
          <ac:spMkLst>
            <pc:docMk/>
            <pc:sldMk cId="2458136814" sldId="260"/>
            <ac:spMk id="22" creationId="{D4771268-CB57-404A-9271-370EB28F6090}"/>
          </ac:spMkLst>
        </pc:spChg>
        <pc:spChg chg="add">
          <ac:chgData name="anh duong tran thi" userId="00b714e4638f1ec6" providerId="Windows Live" clId="Web-{DBEA90CE-337E-47F4-AA4E-9614C0B3237F}" dt="2021-06-02T05:19:55.999" v="95"/>
          <ac:spMkLst>
            <pc:docMk/>
            <pc:sldMk cId="2458136814" sldId="260"/>
            <ac:spMk id="27" creationId="{42A5316D-ED2F-4F89-B4B4-8D9240B1A348}"/>
          </ac:spMkLst>
        </pc:spChg>
      </pc:sldChg>
      <pc:sldChg chg="addSp delSp modSp new mod setBg">
        <pc:chgData name="anh duong tran thi" userId="00b714e4638f1ec6" providerId="Windows Live" clId="Web-{DBEA90CE-337E-47F4-AA4E-9614C0B3237F}" dt="2021-06-02T06:00:44.535" v="363" actId="20577"/>
        <pc:sldMkLst>
          <pc:docMk/>
          <pc:sldMk cId="3393536810" sldId="261"/>
        </pc:sldMkLst>
        <pc:spChg chg="add del mod">
          <ac:chgData name="anh duong tran thi" userId="00b714e4638f1ec6" providerId="Windows Live" clId="Web-{DBEA90CE-337E-47F4-AA4E-9614C0B3237F}" dt="2021-06-02T05:39:59.962" v="295"/>
          <ac:spMkLst>
            <pc:docMk/>
            <pc:sldMk cId="3393536810" sldId="261"/>
            <ac:spMk id="2" creationId="{F6EDCF76-BBDB-48FB-8A47-D4DD1F1FA006}"/>
          </ac:spMkLst>
        </pc:spChg>
        <pc:spChg chg="add mod">
          <ac:chgData name="anh duong tran thi" userId="00b714e4638f1ec6" providerId="Windows Live" clId="Web-{DBEA90CE-337E-47F4-AA4E-9614C0B3237F}" dt="2021-06-02T06:00:44.535" v="363" actId="20577"/>
          <ac:spMkLst>
            <pc:docMk/>
            <pc:sldMk cId="3393536810" sldId="261"/>
            <ac:spMk id="3" creationId="{8D305766-D103-4235-A7F8-488767637FDF}"/>
          </ac:spMkLst>
        </pc:spChg>
        <pc:spChg chg="add mod">
          <ac:chgData name="anh duong tran thi" userId="00b714e4638f1ec6" providerId="Windows Live" clId="Web-{DBEA90CE-337E-47F4-AA4E-9614C0B3237F}" dt="2021-06-02T05:59:30.643" v="349"/>
          <ac:spMkLst>
            <pc:docMk/>
            <pc:sldMk cId="3393536810" sldId="261"/>
            <ac:spMk id="4" creationId="{EA3482A8-5C01-41B5-A2E3-FBE055C34C60}"/>
          </ac:spMkLst>
        </pc:spChg>
        <pc:spChg chg="add">
          <ac:chgData name="anh duong tran thi" userId="00b714e4638f1ec6" providerId="Windows Live" clId="Web-{DBEA90CE-337E-47F4-AA4E-9614C0B3237F}" dt="2021-06-02T05:59:20.627" v="347"/>
          <ac:spMkLst>
            <pc:docMk/>
            <pc:sldMk cId="3393536810" sldId="261"/>
            <ac:spMk id="6" creationId="{85016AEC-0320-4ED0-8ECB-FE11DDDFE17A}"/>
          </ac:spMkLst>
        </pc:spChg>
        <pc:spChg chg="add">
          <ac:chgData name="anh duong tran thi" userId="00b714e4638f1ec6" providerId="Windows Live" clId="Web-{DBEA90CE-337E-47F4-AA4E-9614C0B3237F}" dt="2021-06-02T05:59:20.627" v="347"/>
          <ac:spMkLst>
            <pc:docMk/>
            <pc:sldMk cId="3393536810" sldId="261"/>
            <ac:spMk id="7" creationId="{D3CDB30C-1F82-41E6-A067-831D6E89184F}"/>
          </ac:spMkLst>
        </pc:spChg>
        <pc:spChg chg="add">
          <ac:chgData name="anh duong tran thi" userId="00b714e4638f1ec6" providerId="Windows Live" clId="Web-{DBEA90CE-337E-47F4-AA4E-9614C0B3237F}" dt="2021-06-02T05:59:20.627" v="347"/>
          <ac:spMkLst>
            <pc:docMk/>
            <pc:sldMk cId="3393536810" sldId="261"/>
            <ac:spMk id="8" creationId="{2DDA86DD-F997-4F66-A87C-5B58AB6D19EC}"/>
          </ac:spMkLst>
        </pc:spChg>
        <pc:spChg chg="add del">
          <ac:chgData name="anh duong tran thi" userId="00b714e4638f1ec6" providerId="Windows Live" clId="Web-{DBEA90CE-337E-47F4-AA4E-9614C0B3237F}" dt="2021-06-02T05:59:20.611" v="346"/>
          <ac:spMkLst>
            <pc:docMk/>
            <pc:sldMk cId="3393536810" sldId="261"/>
            <ac:spMk id="9" creationId="{DAF1966E-FD40-4A4A-B61B-C4DF7FA05F06}"/>
          </ac:spMkLst>
        </pc:spChg>
        <pc:spChg chg="add">
          <ac:chgData name="anh duong tran thi" userId="00b714e4638f1ec6" providerId="Windows Live" clId="Web-{DBEA90CE-337E-47F4-AA4E-9614C0B3237F}" dt="2021-06-02T05:59:20.627" v="347"/>
          <ac:spMkLst>
            <pc:docMk/>
            <pc:sldMk cId="3393536810" sldId="261"/>
            <ac:spMk id="10" creationId="{D241B827-437E-40A3-A732-669230D6A5BC}"/>
          </ac:spMkLst>
        </pc:spChg>
        <pc:spChg chg="add del">
          <ac:chgData name="anh duong tran thi" userId="00b714e4638f1ec6" providerId="Windows Live" clId="Web-{DBEA90CE-337E-47F4-AA4E-9614C0B3237F}" dt="2021-06-02T05:59:20.611" v="346"/>
          <ac:spMkLst>
            <pc:docMk/>
            <pc:sldMk cId="3393536810" sldId="261"/>
            <ac:spMk id="11" creationId="{047BFA19-D45E-416B-A404-7AF2F3F27017}"/>
          </ac:spMkLst>
        </pc:spChg>
        <pc:spChg chg="add del">
          <ac:chgData name="anh duong tran thi" userId="00b714e4638f1ec6" providerId="Windows Live" clId="Web-{DBEA90CE-337E-47F4-AA4E-9614C0B3237F}" dt="2021-06-02T05:59:20.611" v="346"/>
          <ac:spMkLst>
            <pc:docMk/>
            <pc:sldMk cId="3393536810" sldId="261"/>
            <ac:spMk id="13" creationId="{8E0105E7-23DB-4CF2-8258-FF47C7620F6E}"/>
          </ac:spMkLst>
        </pc:spChg>
        <pc:spChg chg="add del">
          <ac:chgData name="anh duong tran thi" userId="00b714e4638f1ec6" providerId="Windows Live" clId="Web-{DBEA90CE-337E-47F4-AA4E-9614C0B3237F}" dt="2021-06-02T05:59:20.611" v="346"/>
          <ac:spMkLst>
            <pc:docMk/>
            <pc:sldMk cId="3393536810" sldId="261"/>
            <ac:spMk id="15" creationId="{074B4F7D-14B2-478B-8BF5-01E4E0C5D263}"/>
          </ac:spMkLst>
        </pc:spChg>
      </pc:sldChg>
      <pc:sldChg chg="addSp modSp new">
        <pc:chgData name="anh duong tran thi" userId="00b714e4638f1ec6" providerId="Windows Live" clId="Web-{DBEA90CE-337E-47F4-AA4E-9614C0B3237F}" dt="2021-06-02T07:42:27.729" v="527" actId="1076"/>
        <pc:sldMkLst>
          <pc:docMk/>
          <pc:sldMk cId="3839824790" sldId="262"/>
        </pc:sldMkLst>
        <pc:spChg chg="add mod">
          <ac:chgData name="anh duong tran thi" userId="00b714e4638f1ec6" providerId="Windows Live" clId="Web-{DBEA90CE-337E-47F4-AA4E-9614C0B3237F}" dt="2021-06-02T07:42:27.729" v="527" actId="1076"/>
          <ac:spMkLst>
            <pc:docMk/>
            <pc:sldMk cId="3839824790" sldId="262"/>
            <ac:spMk id="2" creationId="{6700BC68-283D-43F8-8587-816246010804}"/>
          </ac:spMkLst>
        </pc:spChg>
      </pc:sldChg>
    </pc:docChg>
  </pc:docChgLst>
  <pc:docChgLst>
    <pc:chgData name="anh duong tran thi" userId="00b714e4638f1ec6" providerId="Windows Live" clId="Web-{8A776B35-ED8D-4847-9E02-7BD01F012180}"/>
    <pc:docChg chg="addSld modSld">
      <pc:chgData name="anh duong tran thi" userId="00b714e4638f1ec6" providerId="Windows Live" clId="Web-{8A776B35-ED8D-4847-9E02-7BD01F012180}" dt="2021-06-01T20:20:16.406" v="443" actId="1076"/>
      <pc:docMkLst>
        <pc:docMk/>
      </pc:docMkLst>
      <pc:sldChg chg="addSp delSp modSp mod setBg modClrScheme setClrOvrMap chgLayout">
        <pc:chgData name="anh duong tran thi" userId="00b714e4638f1ec6" providerId="Windows Live" clId="Web-{8A776B35-ED8D-4847-9E02-7BD01F012180}" dt="2021-06-01T19:32:41.859" v="109" actId="20577"/>
        <pc:sldMkLst>
          <pc:docMk/>
          <pc:sldMk cId="2567927505" sldId="256"/>
        </pc:sldMkLst>
        <pc:spChg chg="del">
          <ac:chgData name="anh duong tran thi" userId="00b714e4638f1ec6" providerId="Windows Live" clId="Web-{8A776B35-ED8D-4847-9E02-7BD01F012180}" dt="2021-06-01T19:09:28.109" v="2"/>
          <ac:spMkLst>
            <pc:docMk/>
            <pc:sldMk cId="2567927505" sldId="256"/>
            <ac:spMk id="2" creationId="{00000000-0000-0000-0000-000000000000}"/>
          </ac:spMkLst>
        </pc:spChg>
        <pc:spChg chg="del">
          <ac:chgData name="anh duong tran thi" userId="00b714e4638f1ec6" providerId="Windows Live" clId="Web-{8A776B35-ED8D-4847-9E02-7BD01F012180}" dt="2021-06-01T19:09:28.109" v="1"/>
          <ac:spMkLst>
            <pc:docMk/>
            <pc:sldMk cId="2567927505" sldId="256"/>
            <ac:spMk id="3" creationId="{00000000-0000-0000-0000-000000000000}"/>
          </ac:spMkLst>
        </pc:spChg>
        <pc:spChg chg="add mod">
          <ac:chgData name="anh duong tran thi" userId="00b714e4638f1ec6" providerId="Windows Live" clId="Web-{8A776B35-ED8D-4847-9E02-7BD01F012180}" dt="2021-06-01T19:32:33.140" v="108" actId="20577"/>
          <ac:spMkLst>
            <pc:docMk/>
            <pc:sldMk cId="2567927505" sldId="256"/>
            <ac:spMk id="4" creationId="{BA2884F2-A25C-4276-AC4B-2971E2699FF9}"/>
          </ac:spMkLst>
        </pc:spChg>
        <pc:spChg chg="add mod">
          <ac:chgData name="anh duong tran thi" userId="00b714e4638f1ec6" providerId="Windows Live" clId="Web-{8A776B35-ED8D-4847-9E02-7BD01F012180}" dt="2021-06-01T19:32:16.780" v="106" actId="20577"/>
          <ac:spMkLst>
            <pc:docMk/>
            <pc:sldMk cId="2567927505" sldId="256"/>
            <ac:spMk id="5" creationId="{B040E3C4-50A8-464D-ACFD-E0EAFDEFCC7B}"/>
          </ac:spMkLst>
        </pc:spChg>
        <pc:spChg chg="add mod">
          <ac:chgData name="anh duong tran thi" userId="00b714e4638f1ec6" providerId="Windows Live" clId="Web-{8A776B35-ED8D-4847-9E02-7BD01F012180}" dt="2021-06-01T19:32:41.859" v="109" actId="20577"/>
          <ac:spMkLst>
            <pc:docMk/>
            <pc:sldMk cId="2567927505" sldId="256"/>
            <ac:spMk id="7" creationId="{64FB1FF3-BC89-4F19-9AC1-AE5D0617243D}"/>
          </ac:spMkLst>
        </pc:spChg>
        <pc:spChg chg="add del">
          <ac:chgData name="anh duong tran thi" userId="00b714e4638f1ec6" providerId="Windows Live" clId="Web-{8A776B35-ED8D-4847-9E02-7BD01F012180}" dt="2021-06-01T19:25:48.490" v="68"/>
          <ac:spMkLst>
            <pc:docMk/>
            <pc:sldMk cId="2567927505" sldId="256"/>
            <ac:spMk id="10" creationId="{1A9F7B4E-B03D-4F64-BE33-00D074458D45}"/>
          </ac:spMkLst>
        </pc:spChg>
        <pc:spChg chg="add del">
          <ac:chgData name="anh duong tran thi" userId="00b714e4638f1ec6" providerId="Windows Live" clId="Web-{8A776B35-ED8D-4847-9E02-7BD01F012180}" dt="2021-06-01T19:28:04.852" v="79"/>
          <ac:spMkLst>
            <pc:docMk/>
            <pc:sldMk cId="2567927505" sldId="256"/>
            <ac:spMk id="11" creationId="{8FC9BE17-9A7B-462D-AE50-3D8777387304}"/>
          </ac:spMkLst>
        </pc:spChg>
        <pc:spChg chg="add del">
          <ac:chgData name="anh duong tran thi" userId="00b714e4638f1ec6" providerId="Windows Live" clId="Web-{8A776B35-ED8D-4847-9E02-7BD01F012180}" dt="2021-06-01T19:28:04.852" v="79"/>
          <ac:spMkLst>
            <pc:docMk/>
            <pc:sldMk cId="2567927505" sldId="256"/>
            <ac:spMk id="12" creationId="{3EBE8569-6AEC-4B8C-8D53-2DE337CDBA65}"/>
          </ac:spMkLst>
        </pc:spChg>
        <pc:spChg chg="add del">
          <ac:chgData name="anh duong tran thi" userId="00b714e4638f1ec6" providerId="Windows Live" clId="Web-{8A776B35-ED8D-4847-9E02-7BD01F012180}" dt="2021-06-01T19:25:12.520" v="66"/>
          <ac:spMkLst>
            <pc:docMk/>
            <pc:sldMk cId="2567927505" sldId="256"/>
            <ac:spMk id="13" creationId="{9228552E-C8B1-4A80-8448-0787CE0FC704}"/>
          </ac:spMkLst>
        </pc:spChg>
        <pc:spChg chg="add del">
          <ac:chgData name="anh duong tran thi" userId="00b714e4638f1ec6" providerId="Windows Live" clId="Web-{8A776B35-ED8D-4847-9E02-7BD01F012180}" dt="2021-06-01T19:25:48.490" v="68"/>
          <ac:spMkLst>
            <pc:docMk/>
            <pc:sldMk cId="2567927505" sldId="256"/>
            <ac:spMk id="15" creationId="{7E2BE7F7-CA89-4002-ACCE-A478AEA24F5E}"/>
          </ac:spMkLst>
        </pc:spChg>
        <pc:spChg chg="add del">
          <ac:chgData name="anh duong tran thi" userId="00b714e4638f1ec6" providerId="Windows Live" clId="Web-{8A776B35-ED8D-4847-9E02-7BD01F012180}" dt="2021-06-01T19:28:04.852" v="79"/>
          <ac:spMkLst>
            <pc:docMk/>
            <pc:sldMk cId="2567927505" sldId="256"/>
            <ac:spMk id="17" creationId="{55D4142C-5077-457F-A6AD-3FECFDB39685}"/>
          </ac:spMkLst>
        </pc:spChg>
        <pc:spChg chg="add del">
          <ac:chgData name="anh duong tran thi" userId="00b714e4638f1ec6" providerId="Windows Live" clId="Web-{8A776B35-ED8D-4847-9E02-7BD01F012180}" dt="2021-06-01T19:28:04.852" v="79"/>
          <ac:spMkLst>
            <pc:docMk/>
            <pc:sldMk cId="2567927505" sldId="256"/>
            <ac:spMk id="19" creationId="{7A5F0580-5EE9-419F-96EE-B6529EF6E7D0}"/>
          </ac:spMkLst>
        </pc:spChg>
        <pc:spChg chg="add del">
          <ac:chgData name="anh duong tran thi" userId="00b714e4638f1ec6" providerId="Windows Live" clId="Web-{8A776B35-ED8D-4847-9E02-7BD01F012180}" dt="2021-06-01T19:27:40.149" v="76"/>
          <ac:spMkLst>
            <pc:docMk/>
            <pc:sldMk cId="2567927505" sldId="256"/>
            <ac:spMk id="21" creationId="{A81E7530-396C-45F0-92F4-A885648D1631}"/>
          </ac:spMkLst>
        </pc:spChg>
        <pc:spChg chg="add del">
          <ac:chgData name="anh duong tran thi" userId="00b714e4638f1ec6" providerId="Windows Live" clId="Web-{8A776B35-ED8D-4847-9E02-7BD01F012180}" dt="2021-06-01T19:27:40.149" v="76"/>
          <ac:spMkLst>
            <pc:docMk/>
            <pc:sldMk cId="2567927505" sldId="256"/>
            <ac:spMk id="22" creationId="{7316481C-0A49-4796-812B-0D64F063B720}"/>
          </ac:spMkLst>
        </pc:spChg>
        <pc:spChg chg="add del">
          <ac:chgData name="anh duong tran thi" userId="00b714e4638f1ec6" providerId="Windows Live" clId="Web-{8A776B35-ED8D-4847-9E02-7BD01F012180}" dt="2021-06-01T19:27:40.149" v="76"/>
          <ac:spMkLst>
            <pc:docMk/>
            <pc:sldMk cId="2567927505" sldId="256"/>
            <ac:spMk id="23" creationId="{A5271697-90F1-4A23-8EF2-0179F2EAFACB}"/>
          </ac:spMkLst>
        </pc:spChg>
        <pc:spChg chg="add del">
          <ac:chgData name="anh duong tran thi" userId="00b714e4638f1ec6" providerId="Windows Live" clId="Web-{8A776B35-ED8D-4847-9E02-7BD01F012180}" dt="2021-06-01T19:27:22.070" v="74"/>
          <ac:spMkLst>
            <pc:docMk/>
            <pc:sldMk cId="2567927505" sldId="256"/>
            <ac:spMk id="24" creationId="{9AA72BD9-2C5A-4EDC-931F-5AA08EACA0F3}"/>
          </ac:spMkLst>
        </pc:spChg>
        <pc:spChg chg="add del">
          <ac:chgData name="anh duong tran thi" userId="00b714e4638f1ec6" providerId="Windows Live" clId="Web-{8A776B35-ED8D-4847-9E02-7BD01F012180}" dt="2021-06-01T19:27:22.070" v="74"/>
          <ac:spMkLst>
            <pc:docMk/>
            <pc:sldMk cId="2567927505" sldId="256"/>
            <ac:spMk id="26" creationId="{DD3981AC-7B61-4947-BCF3-F7AA7FA385B9}"/>
          </ac:spMkLst>
        </pc:spChg>
        <pc:spChg chg="add del">
          <ac:chgData name="anh duong tran thi" userId="00b714e4638f1ec6" providerId="Windows Live" clId="Web-{8A776B35-ED8D-4847-9E02-7BD01F012180}" dt="2021-06-01T19:28:04.837" v="78"/>
          <ac:spMkLst>
            <pc:docMk/>
            <pc:sldMk cId="2567927505" sldId="256"/>
            <ac:spMk id="27" creationId="{1A9F7B4E-B03D-4F64-BE33-00D074458D45}"/>
          </ac:spMkLst>
        </pc:spChg>
        <pc:spChg chg="add del">
          <ac:chgData name="anh duong tran thi" userId="00b714e4638f1ec6" providerId="Windows Live" clId="Web-{8A776B35-ED8D-4847-9E02-7BD01F012180}" dt="2021-06-01T19:27:22.070" v="74"/>
          <ac:spMkLst>
            <pc:docMk/>
            <pc:sldMk cId="2567927505" sldId="256"/>
            <ac:spMk id="28" creationId="{55D4142C-5077-457F-A6AD-3FECFDB39685}"/>
          </ac:spMkLst>
        </pc:spChg>
        <pc:spChg chg="add del">
          <ac:chgData name="anh duong tran thi" userId="00b714e4638f1ec6" providerId="Windows Live" clId="Web-{8A776B35-ED8D-4847-9E02-7BD01F012180}" dt="2021-06-01T19:28:04.837" v="78"/>
          <ac:spMkLst>
            <pc:docMk/>
            <pc:sldMk cId="2567927505" sldId="256"/>
            <ac:spMk id="29" creationId="{7E2BE7F7-CA89-4002-ACCE-A478AEA24F5E}"/>
          </ac:spMkLst>
        </pc:spChg>
        <pc:spChg chg="add del">
          <ac:chgData name="anh duong tran thi" userId="00b714e4638f1ec6" providerId="Windows Live" clId="Web-{8A776B35-ED8D-4847-9E02-7BD01F012180}" dt="2021-06-01T19:27:22.070" v="74"/>
          <ac:spMkLst>
            <pc:docMk/>
            <pc:sldMk cId="2567927505" sldId="256"/>
            <ac:spMk id="30" creationId="{7A5F0580-5EE9-419F-96EE-B6529EF6E7D0}"/>
          </ac:spMkLst>
        </pc:spChg>
        <pc:spChg chg="add del">
          <ac:chgData name="anh duong tran thi" userId="00b714e4638f1ec6" providerId="Windows Live" clId="Web-{8A776B35-ED8D-4847-9E02-7BD01F012180}" dt="2021-06-01T19:29:13.135" v="83"/>
          <ac:spMkLst>
            <pc:docMk/>
            <pc:sldMk cId="2567927505" sldId="256"/>
            <ac:spMk id="31" creationId="{7C432AFE-B3D2-4BFF-BF8F-96C27AFF1AC7}"/>
          </ac:spMkLst>
        </pc:spChg>
        <pc:spChg chg="add del">
          <ac:chgData name="anh duong tran thi" userId="00b714e4638f1ec6" providerId="Windows Live" clId="Web-{8A776B35-ED8D-4847-9E02-7BD01F012180}" dt="2021-06-01T19:29:13.135" v="83"/>
          <ac:spMkLst>
            <pc:docMk/>
            <pc:sldMk cId="2567927505" sldId="256"/>
            <ac:spMk id="32" creationId="{AF2F604E-43BE-4DC3-B983-E071523364F8}"/>
          </ac:spMkLst>
        </pc:spChg>
        <pc:spChg chg="add del">
          <ac:chgData name="anh duong tran thi" userId="00b714e4638f1ec6" providerId="Windows Live" clId="Web-{8A776B35-ED8D-4847-9E02-7BD01F012180}" dt="2021-06-01T19:29:13.135" v="83"/>
          <ac:spMkLst>
            <pc:docMk/>
            <pc:sldMk cId="2567927505" sldId="256"/>
            <ac:spMk id="33" creationId="{08C9B587-E65E-4B52-B37C-ABEBB6E87928}"/>
          </ac:spMkLst>
        </pc:spChg>
        <pc:spChg chg="add del">
          <ac:chgData name="anh duong tran thi" userId="00b714e4638f1ec6" providerId="Windows Live" clId="Web-{8A776B35-ED8D-4847-9E02-7BD01F012180}" dt="2021-06-01T19:30:55.591" v="89"/>
          <ac:spMkLst>
            <pc:docMk/>
            <pc:sldMk cId="2567927505" sldId="256"/>
            <ac:spMk id="38" creationId="{5E8D2E83-FB3A-40E7-A9E5-7AB389D612B4}"/>
          </ac:spMkLst>
        </pc:spChg>
        <pc:spChg chg="add del">
          <ac:chgData name="anh duong tran thi" userId="00b714e4638f1ec6" providerId="Windows Live" clId="Web-{8A776B35-ED8D-4847-9E02-7BD01F012180}" dt="2021-06-01T19:30:55.575" v="88"/>
          <ac:spMkLst>
            <pc:docMk/>
            <pc:sldMk cId="2567927505" sldId="256"/>
            <ac:spMk id="40" creationId="{8F23F8A3-8FD7-4779-8323-FDC26BE99889}"/>
          </ac:spMkLst>
        </pc:spChg>
        <pc:spChg chg="add">
          <ac:chgData name="anh duong tran thi" userId="00b714e4638f1ec6" providerId="Windows Live" clId="Web-{8A776B35-ED8D-4847-9E02-7BD01F012180}" dt="2021-06-01T19:30:55.591" v="89"/>
          <ac:spMkLst>
            <pc:docMk/>
            <pc:sldMk cId="2567927505" sldId="256"/>
            <ac:spMk id="41" creationId="{5E8D2E83-FB3A-40E7-A9E5-7AB389D612B4}"/>
          </ac:spMkLst>
        </pc:spChg>
        <pc:spChg chg="add del">
          <ac:chgData name="anh duong tran thi" userId="00b714e4638f1ec6" providerId="Windows Live" clId="Web-{8A776B35-ED8D-4847-9E02-7BD01F012180}" dt="2021-06-01T19:30:52.294" v="86"/>
          <ac:spMkLst>
            <pc:docMk/>
            <pc:sldMk cId="2567927505" sldId="256"/>
            <ac:spMk id="43" creationId="{5E8D2E83-FB3A-40E7-A9E5-7AB389D612B4}"/>
          </ac:spMkLst>
        </pc:spChg>
        <pc:spChg chg="add del">
          <ac:chgData name="anh duong tran thi" userId="00b714e4638f1ec6" providerId="Windows Live" clId="Web-{8A776B35-ED8D-4847-9E02-7BD01F012180}" dt="2021-06-01T19:30:55.575" v="88"/>
          <ac:spMkLst>
            <pc:docMk/>
            <pc:sldMk cId="2567927505" sldId="256"/>
            <ac:spMk id="45" creationId="{F605C4CC-A25C-416F-8333-7CB7DC97D870}"/>
          </ac:spMkLst>
        </pc:spChg>
        <pc:spChg chg="add del">
          <ac:chgData name="anh duong tran thi" userId="00b714e4638f1ec6" providerId="Windows Live" clId="Web-{8A776B35-ED8D-4847-9E02-7BD01F012180}" dt="2021-06-01T19:27:40.149" v="76"/>
          <ac:spMkLst>
            <pc:docMk/>
            <pc:sldMk cId="2567927505" sldId="256"/>
            <ac:spMk id="52" creationId="{D9F5512A-48E1-4C07-B75E-3CCC517B6804}"/>
          </ac:spMkLst>
        </pc:spChg>
        <pc:grpChg chg="add del">
          <ac:chgData name="anh duong tran thi" userId="00b714e4638f1ec6" providerId="Windows Live" clId="Web-{8A776B35-ED8D-4847-9E02-7BD01F012180}" dt="2021-06-01T19:27:40.149" v="76"/>
          <ac:grpSpMkLst>
            <pc:docMk/>
            <pc:sldMk cId="2567927505" sldId="256"/>
            <ac:grpSpMk id="25" creationId="{81DE8B58-F373-409E-A253-4380A66091D4}"/>
          </ac:grpSpMkLst>
        </pc:grpChg>
        <pc:picChg chg="add del mod">
          <ac:chgData name="anh duong tran thi" userId="00b714e4638f1ec6" providerId="Windows Live" clId="Web-{8A776B35-ED8D-4847-9E02-7BD01F012180}" dt="2021-06-01T19:15:39.930" v="45"/>
          <ac:picMkLst>
            <pc:docMk/>
            <pc:sldMk cId="2567927505" sldId="256"/>
            <ac:picMk id="6" creationId="{942301B7-E6D2-4E01-9360-CE0124023D79}"/>
          </ac:picMkLst>
        </pc:picChg>
        <pc:picChg chg="add mod ord">
          <ac:chgData name="anh duong tran thi" userId="00b714e4638f1ec6" providerId="Windows Live" clId="Web-{8A776B35-ED8D-4847-9E02-7BD01F012180}" dt="2021-06-01T19:30:55.575" v="88"/>
          <ac:picMkLst>
            <pc:docMk/>
            <pc:sldMk cId="2567927505" sldId="256"/>
            <ac:picMk id="8" creationId="{71792E1E-06BA-4AE5-82BB-FA91329FF83B}"/>
          </ac:picMkLst>
        </pc:picChg>
      </pc:sldChg>
      <pc:sldChg chg="addSp delSp modSp new mod setBg setClrOvrMap">
        <pc:chgData name="anh duong tran thi" userId="00b714e4638f1ec6" providerId="Windows Live" clId="Web-{8A776B35-ED8D-4847-9E02-7BD01F012180}" dt="2021-06-01T20:14:45.430" v="395" actId="20577"/>
        <pc:sldMkLst>
          <pc:docMk/>
          <pc:sldMk cId="772078964" sldId="257"/>
        </pc:sldMkLst>
        <pc:spChg chg="add del mod">
          <ac:chgData name="anh duong tran thi" userId="00b714e4638f1ec6" providerId="Windows Live" clId="Web-{8A776B35-ED8D-4847-9E02-7BD01F012180}" dt="2021-06-01T19:35:41.784" v="132"/>
          <ac:spMkLst>
            <pc:docMk/>
            <pc:sldMk cId="772078964" sldId="257"/>
            <ac:spMk id="2" creationId="{41159782-7676-447F-A26E-309C1388187F}"/>
          </ac:spMkLst>
        </pc:spChg>
        <pc:spChg chg="add del">
          <ac:chgData name="anh duong tran thi" userId="00b714e4638f1ec6" providerId="Windows Live" clId="Web-{8A776B35-ED8D-4847-9E02-7BD01F012180}" dt="2021-06-01T19:35:41.784" v="132"/>
          <ac:spMkLst>
            <pc:docMk/>
            <pc:sldMk cId="772078964" sldId="257"/>
            <ac:spMk id="7" creationId="{5A0118C5-4F8D-4CF4-BADD-53FEACC6C42A}"/>
          </ac:spMkLst>
        </pc:spChg>
        <pc:spChg chg="add del mod">
          <ac:chgData name="anh duong tran thi" userId="00b714e4638f1ec6" providerId="Windows Live" clId="Web-{8A776B35-ED8D-4847-9E02-7BD01F012180}" dt="2021-06-01T19:37:56.553" v="159"/>
          <ac:spMkLst>
            <pc:docMk/>
            <pc:sldMk cId="772078964" sldId="257"/>
            <ac:spMk id="8" creationId="{EDDC1BA3-4ADF-4562-8E47-028CA5A455C7}"/>
          </ac:spMkLst>
        </pc:spChg>
        <pc:spChg chg="add del">
          <ac:chgData name="anh duong tran thi" userId="00b714e4638f1ec6" providerId="Windows Live" clId="Web-{8A776B35-ED8D-4847-9E02-7BD01F012180}" dt="2021-06-01T19:35:41.784" v="132"/>
          <ac:spMkLst>
            <pc:docMk/>
            <pc:sldMk cId="772078964" sldId="257"/>
            <ac:spMk id="9" creationId="{F98F79A4-A6C7-4101-B1E9-27E05CB7CFA0}"/>
          </ac:spMkLst>
        </pc:spChg>
        <pc:spChg chg="add del">
          <ac:chgData name="anh duong tran thi" userId="00b714e4638f1ec6" providerId="Windows Live" clId="Web-{8A776B35-ED8D-4847-9E02-7BD01F012180}" dt="2021-06-01T19:35:41.784" v="132"/>
          <ac:spMkLst>
            <pc:docMk/>
            <pc:sldMk cId="772078964" sldId="257"/>
            <ac:spMk id="11" creationId="{31CE7A08-2184-4B99-ABC0-B40CD1D3F281}"/>
          </ac:spMkLst>
        </pc:spChg>
        <pc:spChg chg="add del">
          <ac:chgData name="anh duong tran thi" userId="00b714e4638f1ec6" providerId="Windows Live" clId="Web-{8A776B35-ED8D-4847-9E02-7BD01F012180}" dt="2021-06-01T19:35:41.784" v="132"/>
          <ac:spMkLst>
            <pc:docMk/>
            <pc:sldMk cId="772078964" sldId="257"/>
            <ac:spMk id="13" creationId="{79AFCB35-9C04-4524-A0B1-57FF6865D013}"/>
          </ac:spMkLst>
        </pc:spChg>
        <pc:spChg chg="add del">
          <ac:chgData name="anh duong tran thi" userId="00b714e4638f1ec6" providerId="Windows Live" clId="Web-{8A776B35-ED8D-4847-9E02-7BD01F012180}" dt="2021-06-01T19:35:41.784" v="132"/>
          <ac:spMkLst>
            <pc:docMk/>
            <pc:sldMk cId="772078964" sldId="257"/>
            <ac:spMk id="15" creationId="{D11AD2AD-0BA0-4DD3-8EEA-84686A0E718C}"/>
          </ac:spMkLst>
        </pc:spChg>
        <pc:spChg chg="add del">
          <ac:chgData name="anh duong tran thi" userId="00b714e4638f1ec6" providerId="Windows Live" clId="Web-{8A776B35-ED8D-4847-9E02-7BD01F012180}" dt="2021-06-01T19:35:41.784" v="132"/>
          <ac:spMkLst>
            <pc:docMk/>
            <pc:sldMk cId="772078964" sldId="257"/>
            <ac:spMk id="17" creationId="{9E5C5460-229E-46C8-A712-CC317985420F}"/>
          </ac:spMkLst>
        </pc:spChg>
        <pc:spChg chg="add del">
          <ac:chgData name="anh duong tran thi" userId="00b714e4638f1ec6" providerId="Windows Live" clId="Web-{8A776B35-ED8D-4847-9E02-7BD01F012180}" dt="2021-06-01T19:35:41.784" v="132"/>
          <ac:spMkLst>
            <pc:docMk/>
            <pc:sldMk cId="772078964" sldId="257"/>
            <ac:spMk id="19" creationId="{2552FC29-9118-466F-940E-80C84EFDF07B}"/>
          </ac:spMkLst>
        </pc:spChg>
        <pc:spChg chg="add mod">
          <ac:chgData name="anh duong tran thi" userId="00b714e4638f1ec6" providerId="Windows Live" clId="Web-{8A776B35-ED8D-4847-9E02-7BD01F012180}" dt="2021-06-01T19:40:58.291" v="175" actId="1076"/>
          <ac:spMkLst>
            <pc:docMk/>
            <pc:sldMk cId="772078964" sldId="257"/>
            <ac:spMk id="29" creationId="{0292AC50-B523-4CA4-86C0-5B1BA16AED49}"/>
          </ac:spMkLst>
        </pc:spChg>
        <pc:spChg chg="add del">
          <ac:chgData name="anh duong tran thi" userId="00b714e4638f1ec6" providerId="Windows Live" clId="Web-{8A776B35-ED8D-4847-9E02-7BD01F012180}" dt="2021-06-01T19:38:28.726" v="160"/>
          <ac:spMkLst>
            <pc:docMk/>
            <pc:sldMk cId="772078964" sldId="257"/>
            <ac:spMk id="32" creationId="{A3EFF7B1-6CB7-47D1-AD37-B870CA2B2151}"/>
          </ac:spMkLst>
        </pc:spChg>
        <pc:spChg chg="add del">
          <ac:chgData name="anh duong tran thi" userId="00b714e4638f1ec6" providerId="Windows Live" clId="Web-{8A776B35-ED8D-4847-9E02-7BD01F012180}" dt="2021-06-01T19:38:28.726" v="160"/>
          <ac:spMkLst>
            <pc:docMk/>
            <pc:sldMk cId="772078964" sldId="257"/>
            <ac:spMk id="34" creationId="{7FA2962B-21B6-4689-A95D-A8FF6ADE47F1}"/>
          </ac:spMkLst>
        </pc:spChg>
        <pc:spChg chg="add del">
          <ac:chgData name="anh duong tran thi" userId="00b714e4638f1ec6" providerId="Windows Live" clId="Web-{8A776B35-ED8D-4847-9E02-7BD01F012180}" dt="2021-06-01T19:38:28.726" v="160"/>
          <ac:spMkLst>
            <pc:docMk/>
            <pc:sldMk cId="772078964" sldId="257"/>
            <ac:spMk id="50" creationId="{A00D2CE1-35C1-46E6-BD59-CEE668BD90F4}"/>
          </ac:spMkLst>
        </pc:spChg>
        <pc:spChg chg="add del">
          <ac:chgData name="anh duong tran thi" userId="00b714e4638f1ec6" providerId="Windows Live" clId="Web-{8A776B35-ED8D-4847-9E02-7BD01F012180}" dt="2021-06-01T19:38:28.726" v="160"/>
          <ac:spMkLst>
            <pc:docMk/>
            <pc:sldMk cId="772078964" sldId="257"/>
            <ac:spMk id="58" creationId="{E18403B7-F2C7-4C07-8522-21C31910902C}"/>
          </ac:spMkLst>
        </pc:spChg>
        <pc:spChg chg="add">
          <ac:chgData name="anh duong tran thi" userId="00b714e4638f1ec6" providerId="Windows Live" clId="Web-{8A776B35-ED8D-4847-9E02-7BD01F012180}" dt="2021-06-01T19:38:28.726" v="160"/>
          <ac:spMkLst>
            <pc:docMk/>
            <pc:sldMk cId="772078964" sldId="257"/>
            <ac:spMk id="69" creationId="{42285737-90EE-47DC-AC80-8AE156B11969}"/>
          </ac:spMkLst>
        </pc:spChg>
        <pc:grpChg chg="add del">
          <ac:chgData name="anh duong tran thi" userId="00b714e4638f1ec6" providerId="Windows Live" clId="Web-{8A776B35-ED8D-4847-9E02-7BD01F012180}" dt="2021-06-01T19:35:41.784" v="132"/>
          <ac:grpSpMkLst>
            <pc:docMk/>
            <pc:sldMk cId="772078964" sldId="257"/>
            <ac:grpSpMk id="21" creationId="{0C156BF8-7FF7-440F-BE2B-417DFFE8BFA5}"/>
          </ac:grpSpMkLst>
        </pc:grpChg>
        <pc:grpChg chg="add del">
          <ac:chgData name="anh duong tran thi" userId="00b714e4638f1ec6" providerId="Windows Live" clId="Web-{8A776B35-ED8D-4847-9E02-7BD01F012180}" dt="2021-06-01T19:38:28.726" v="160"/>
          <ac:grpSpMkLst>
            <pc:docMk/>
            <pc:sldMk cId="772078964" sldId="257"/>
            <ac:grpSpMk id="36" creationId="{A745280D-ED36-41FE-8EB1-CE597C99CFE8}"/>
          </ac:grpSpMkLst>
        </pc:grpChg>
        <pc:grpChg chg="add del">
          <ac:chgData name="anh duong tran thi" userId="00b714e4638f1ec6" providerId="Windows Live" clId="Web-{8A776B35-ED8D-4847-9E02-7BD01F012180}" dt="2021-06-01T19:38:28.726" v="160"/>
          <ac:grpSpMkLst>
            <pc:docMk/>
            <pc:sldMk cId="772078964" sldId="257"/>
            <ac:grpSpMk id="42" creationId="{80E95A5C-1E97-41C3-9DEC-245FF6DEBF1F}"/>
          </ac:grpSpMkLst>
        </pc:grpChg>
        <pc:grpChg chg="add del">
          <ac:chgData name="anh duong tran thi" userId="00b714e4638f1ec6" providerId="Windows Live" clId="Web-{8A776B35-ED8D-4847-9E02-7BD01F012180}" dt="2021-06-01T19:38:28.726" v="160"/>
          <ac:grpSpMkLst>
            <pc:docMk/>
            <pc:sldMk cId="772078964" sldId="257"/>
            <ac:grpSpMk id="52" creationId="{A58DCE86-9AE1-46D1-96D6-04B8B3EDF6FA}"/>
          </ac:grpSpMkLst>
        </pc:grpChg>
        <pc:grpChg chg="add del">
          <ac:chgData name="anh duong tran thi" userId="00b714e4638f1ec6" providerId="Windows Live" clId="Web-{8A776B35-ED8D-4847-9E02-7BD01F012180}" dt="2021-06-01T19:38:28.726" v="160"/>
          <ac:grpSpMkLst>
            <pc:docMk/>
            <pc:sldMk cId="772078964" sldId="257"/>
            <ac:grpSpMk id="60" creationId="{23B58CC6-A99E-43AF-A467-256F19287FB8}"/>
          </ac:grpSpMkLst>
        </pc:grpChg>
        <pc:grpChg chg="add">
          <ac:chgData name="anh duong tran thi" userId="00b714e4638f1ec6" providerId="Windows Live" clId="Web-{8A776B35-ED8D-4847-9E02-7BD01F012180}" dt="2021-06-01T19:38:28.726" v="160"/>
          <ac:grpSpMkLst>
            <pc:docMk/>
            <pc:sldMk cId="772078964" sldId="257"/>
            <ac:grpSpMk id="71" creationId="{B57BDC17-F1B3-455F-BBF1-680AA1F25C06}"/>
          </ac:grpSpMkLst>
        </pc:grpChg>
        <pc:graphicFrameChg chg="add mod modGraphic">
          <ac:chgData name="anh duong tran thi" userId="00b714e4638f1ec6" providerId="Windows Live" clId="Web-{8A776B35-ED8D-4847-9E02-7BD01F012180}" dt="2021-06-01T20:14:45.430" v="395" actId="20577"/>
          <ac:graphicFrameMkLst>
            <pc:docMk/>
            <pc:sldMk cId="772078964" sldId="257"/>
            <ac:graphicFrameMk id="28" creationId="{ED55F28F-4632-4AE3-B886-841A375B1AF1}"/>
          </ac:graphicFrameMkLst>
        </pc:graphicFrameChg>
      </pc:sldChg>
      <pc:sldChg chg="addSp delSp modSp new mod setBg">
        <pc:chgData name="anh duong tran thi" userId="00b714e4638f1ec6" providerId="Windows Live" clId="Web-{8A776B35-ED8D-4847-9E02-7BD01F012180}" dt="2021-06-01T20:11:13.394" v="388" actId="20577"/>
        <pc:sldMkLst>
          <pc:docMk/>
          <pc:sldMk cId="584575498" sldId="258"/>
        </pc:sldMkLst>
        <pc:spChg chg="add del mod ord">
          <ac:chgData name="anh duong tran thi" userId="00b714e4638f1ec6" providerId="Windows Live" clId="Web-{8A776B35-ED8D-4847-9E02-7BD01F012180}" dt="2021-06-01T20:06:48.123" v="333"/>
          <ac:spMkLst>
            <pc:docMk/>
            <pc:sldMk cId="584575498" sldId="258"/>
            <ac:spMk id="2" creationId="{BFDB078E-7660-47DE-86C7-D05C66469D1C}"/>
          </ac:spMkLst>
        </pc:spChg>
        <pc:spChg chg="add mod">
          <ac:chgData name="anh duong tran thi" userId="00b714e4638f1ec6" providerId="Windows Live" clId="Web-{8A776B35-ED8D-4847-9E02-7BD01F012180}" dt="2021-06-01T20:11:04.144" v="385" actId="20577"/>
          <ac:spMkLst>
            <pc:docMk/>
            <pc:sldMk cId="584575498" sldId="258"/>
            <ac:spMk id="3" creationId="{27814B0C-66BC-44BA-8D9E-DAF410694384}"/>
          </ac:spMkLst>
        </pc:spChg>
        <pc:spChg chg="add mod">
          <ac:chgData name="anh duong tran thi" userId="00b714e4638f1ec6" providerId="Windows Live" clId="Web-{8A776B35-ED8D-4847-9E02-7BD01F012180}" dt="2021-06-01T20:11:13.394" v="388" actId="20577"/>
          <ac:spMkLst>
            <pc:docMk/>
            <pc:sldMk cId="584575498" sldId="258"/>
            <ac:spMk id="4" creationId="{0A4C987E-DC2E-4A9A-A94D-425DEBA724C8}"/>
          </ac:spMkLst>
        </pc:spChg>
        <pc:spChg chg="add mod">
          <ac:chgData name="anh duong tran thi" userId="00b714e4638f1ec6" providerId="Windows Live" clId="Web-{8A776B35-ED8D-4847-9E02-7BD01F012180}" dt="2021-06-01T20:10:33.237" v="382" actId="14100"/>
          <ac:spMkLst>
            <pc:docMk/>
            <pc:sldMk cId="584575498" sldId="258"/>
            <ac:spMk id="5" creationId="{C7F73ECB-C394-46BE-BBC0-376896794306}"/>
          </ac:spMkLst>
        </pc:spChg>
        <pc:spChg chg="add del">
          <ac:chgData name="anh duong tran thi" userId="00b714e4638f1ec6" providerId="Windows Live" clId="Web-{8A776B35-ED8D-4847-9E02-7BD01F012180}" dt="2021-06-01T20:10:52.206" v="383"/>
          <ac:spMkLst>
            <pc:docMk/>
            <pc:sldMk cId="584575498" sldId="258"/>
            <ac:spMk id="10" creationId="{7CB4857B-ED7C-444D-9F04-2F885114A1C2}"/>
          </ac:spMkLst>
        </pc:spChg>
        <pc:spChg chg="add del">
          <ac:chgData name="anh duong tran thi" userId="00b714e4638f1ec6" providerId="Windows Live" clId="Web-{8A776B35-ED8D-4847-9E02-7BD01F012180}" dt="2021-06-01T20:10:52.206" v="383"/>
          <ac:spMkLst>
            <pc:docMk/>
            <pc:sldMk cId="584575498" sldId="258"/>
            <ac:spMk id="12" creationId="{D18046FB-44EA-4FD8-A585-EA09A319B2D0}"/>
          </ac:spMkLst>
        </pc:spChg>
        <pc:spChg chg="add del">
          <ac:chgData name="anh duong tran thi" userId="00b714e4638f1ec6" providerId="Windows Live" clId="Web-{8A776B35-ED8D-4847-9E02-7BD01F012180}" dt="2021-06-01T20:10:52.206" v="383"/>
          <ac:spMkLst>
            <pc:docMk/>
            <pc:sldMk cId="584575498" sldId="258"/>
            <ac:spMk id="14" creationId="{479F5F2B-8B58-4140-AE6A-51F6C67B18D9}"/>
          </ac:spMkLst>
        </pc:spChg>
        <pc:spChg chg="add">
          <ac:chgData name="anh duong tran thi" userId="00b714e4638f1ec6" providerId="Windows Live" clId="Web-{8A776B35-ED8D-4847-9E02-7BD01F012180}" dt="2021-06-01T20:10:52.206" v="383"/>
          <ac:spMkLst>
            <pc:docMk/>
            <pc:sldMk cId="584575498" sldId="258"/>
            <ac:spMk id="19" creationId="{7CB4857B-ED7C-444D-9F04-2F885114A1C2}"/>
          </ac:spMkLst>
        </pc:spChg>
        <pc:spChg chg="add">
          <ac:chgData name="anh duong tran thi" userId="00b714e4638f1ec6" providerId="Windows Live" clId="Web-{8A776B35-ED8D-4847-9E02-7BD01F012180}" dt="2021-06-01T20:10:52.206" v="383"/>
          <ac:spMkLst>
            <pc:docMk/>
            <pc:sldMk cId="584575498" sldId="258"/>
            <ac:spMk id="21" creationId="{D18046FB-44EA-4FD8-A585-EA09A319B2D0}"/>
          </ac:spMkLst>
        </pc:spChg>
        <pc:spChg chg="add">
          <ac:chgData name="anh duong tran thi" userId="00b714e4638f1ec6" providerId="Windows Live" clId="Web-{8A776B35-ED8D-4847-9E02-7BD01F012180}" dt="2021-06-01T20:10:52.206" v="383"/>
          <ac:spMkLst>
            <pc:docMk/>
            <pc:sldMk cId="584575498" sldId="258"/>
            <ac:spMk id="23" creationId="{479F5F2B-8B58-4140-AE6A-51F6C67B18D9}"/>
          </ac:spMkLst>
        </pc:spChg>
      </pc:sldChg>
      <pc:sldChg chg="addSp modSp new">
        <pc:chgData name="anh duong tran thi" userId="00b714e4638f1ec6" providerId="Windows Live" clId="Web-{8A776B35-ED8D-4847-9E02-7BD01F012180}" dt="2021-06-01T20:20:16.406" v="443" actId="1076"/>
        <pc:sldMkLst>
          <pc:docMk/>
          <pc:sldMk cId="2304481148" sldId="259"/>
        </pc:sldMkLst>
        <pc:spChg chg="add mod">
          <ac:chgData name="anh duong tran thi" userId="00b714e4638f1ec6" providerId="Windows Live" clId="Web-{8A776B35-ED8D-4847-9E02-7BD01F012180}" dt="2021-06-01T20:17:15.246" v="433" actId="1076"/>
          <ac:spMkLst>
            <pc:docMk/>
            <pc:sldMk cId="2304481148" sldId="259"/>
            <ac:spMk id="2" creationId="{79EA9165-B6F3-432F-ABE6-38D8BF845895}"/>
          </ac:spMkLst>
        </pc:spChg>
        <pc:spChg chg="add mod">
          <ac:chgData name="anh duong tran thi" userId="00b714e4638f1ec6" providerId="Windows Live" clId="Web-{8A776B35-ED8D-4847-9E02-7BD01F012180}" dt="2021-06-01T20:20:16.406" v="443" actId="1076"/>
          <ac:spMkLst>
            <pc:docMk/>
            <pc:sldMk cId="2304481148" sldId="259"/>
            <ac:spMk id="4" creationId="{EE2FEBA0-12F2-42AD-BD40-3DFC67757D40}"/>
          </ac:spMkLst>
        </pc:spChg>
        <pc:picChg chg="add mod">
          <ac:chgData name="anh duong tran thi" userId="00b714e4638f1ec6" providerId="Windows Live" clId="Web-{8A776B35-ED8D-4847-9E02-7BD01F012180}" dt="2021-06-01T20:18:27.326" v="441" actId="1076"/>
          <ac:picMkLst>
            <pc:docMk/>
            <pc:sldMk cId="2304481148" sldId="259"/>
            <ac:picMk id="3" creationId="{276BFB17-2795-40A3-8423-6168E9862FB2}"/>
          </ac:picMkLst>
        </pc:picChg>
      </pc:sldChg>
    </pc:docChg>
  </pc:docChgLst>
  <pc:docChgLst>
    <pc:chgData name="anh duong tran thi" userId="00b714e4638f1ec6" providerId="Windows Live" clId="Web-{E1015383-02E1-4ADE-8A4E-C9B9EFC3973A}"/>
    <pc:docChg chg="addSld delSld modSld">
      <pc:chgData name="anh duong tran thi" userId="00b714e4638f1ec6" providerId="Windows Live" clId="Web-{E1015383-02E1-4ADE-8A4E-C9B9EFC3973A}" dt="2021-06-02T21:05:18.230" v="1882"/>
      <pc:docMkLst>
        <pc:docMk/>
      </pc:docMkLst>
      <pc:sldChg chg="addSp delSp modSp mod setBg setClrOvrMap">
        <pc:chgData name="anh duong tran thi" userId="00b714e4638f1ec6" providerId="Windows Live" clId="Web-{E1015383-02E1-4ADE-8A4E-C9B9EFC3973A}" dt="2021-06-02T17:21:35.753" v="521" actId="20577"/>
        <pc:sldMkLst>
          <pc:docMk/>
          <pc:sldMk cId="2567927505" sldId="256"/>
        </pc:sldMkLst>
        <pc:spChg chg="mod ord">
          <ac:chgData name="anh duong tran thi" userId="00b714e4638f1ec6" providerId="Windows Live" clId="Web-{E1015383-02E1-4ADE-8A4E-C9B9EFC3973A}" dt="2021-06-02T17:21:35.753" v="521" actId="20577"/>
          <ac:spMkLst>
            <pc:docMk/>
            <pc:sldMk cId="2567927505" sldId="256"/>
            <ac:spMk id="4" creationId="{BA2884F2-A25C-4276-AC4B-2971E2699FF9}"/>
          </ac:spMkLst>
        </pc:spChg>
        <pc:spChg chg="mod">
          <ac:chgData name="anh duong tran thi" userId="00b714e4638f1ec6" providerId="Windows Live" clId="Web-{E1015383-02E1-4ADE-8A4E-C9B9EFC3973A}" dt="2021-06-02T17:21:19.441" v="518" actId="14100"/>
          <ac:spMkLst>
            <pc:docMk/>
            <pc:sldMk cId="2567927505" sldId="256"/>
            <ac:spMk id="5" creationId="{B040E3C4-50A8-464D-ACFD-E0EAFDEFCC7B}"/>
          </ac:spMkLst>
        </pc:spChg>
        <pc:spChg chg="mod">
          <ac:chgData name="anh duong tran thi" userId="00b714e4638f1ec6" providerId="Windows Live" clId="Web-{E1015383-02E1-4ADE-8A4E-C9B9EFC3973A}" dt="2021-06-02T17:20:40.362" v="516" actId="1076"/>
          <ac:spMkLst>
            <pc:docMk/>
            <pc:sldMk cId="2567927505" sldId="256"/>
            <ac:spMk id="7" creationId="{64FB1FF3-BC89-4F19-9AC1-AE5D0617243D}"/>
          </ac:spMkLst>
        </pc:spChg>
        <pc:spChg chg="del">
          <ac:chgData name="anh duong tran thi" userId="00b714e4638f1ec6" providerId="Windows Live" clId="Web-{E1015383-02E1-4ADE-8A4E-C9B9EFC3973A}" dt="2021-06-02T17:20:27.752" v="515"/>
          <ac:spMkLst>
            <pc:docMk/>
            <pc:sldMk cId="2567927505" sldId="256"/>
            <ac:spMk id="41" creationId="{5E8D2E83-FB3A-40E7-A9E5-7AB389D612B4}"/>
          </ac:spMkLst>
        </pc:spChg>
        <pc:spChg chg="add">
          <ac:chgData name="anh duong tran thi" userId="00b714e4638f1ec6" providerId="Windows Live" clId="Web-{E1015383-02E1-4ADE-8A4E-C9B9EFC3973A}" dt="2021-06-02T17:20:27.752" v="515"/>
          <ac:spMkLst>
            <pc:docMk/>
            <pc:sldMk cId="2567927505" sldId="256"/>
            <ac:spMk id="46" creationId="{04812C46-200A-4DEB-A05E-3ED6C68C2387}"/>
          </ac:spMkLst>
        </pc:spChg>
        <pc:spChg chg="add">
          <ac:chgData name="anh duong tran thi" userId="00b714e4638f1ec6" providerId="Windows Live" clId="Web-{E1015383-02E1-4ADE-8A4E-C9B9EFC3973A}" dt="2021-06-02T17:20:27.752" v="515"/>
          <ac:spMkLst>
            <pc:docMk/>
            <pc:sldMk cId="2567927505" sldId="256"/>
            <ac:spMk id="48" creationId="{D1EA859B-E555-4109-94F3-6700E046E008}"/>
          </ac:spMkLst>
        </pc:spChg>
        <pc:picChg chg="mod">
          <ac:chgData name="anh duong tran thi" userId="00b714e4638f1ec6" providerId="Windows Live" clId="Web-{E1015383-02E1-4ADE-8A4E-C9B9EFC3973A}" dt="2021-06-02T17:20:27.752" v="515"/>
          <ac:picMkLst>
            <pc:docMk/>
            <pc:sldMk cId="2567927505" sldId="256"/>
            <ac:picMk id="8" creationId="{71792E1E-06BA-4AE5-82BB-FA91329FF83B}"/>
          </ac:picMkLst>
        </pc:picChg>
      </pc:sldChg>
      <pc:sldChg chg="modSp">
        <pc:chgData name="anh duong tran thi" userId="00b714e4638f1ec6" providerId="Windows Live" clId="Web-{E1015383-02E1-4ADE-8A4E-C9B9EFC3973A}" dt="2021-06-02T17:22:54.911" v="540" actId="20577"/>
        <pc:sldMkLst>
          <pc:docMk/>
          <pc:sldMk cId="772078964" sldId="257"/>
        </pc:sldMkLst>
        <pc:graphicFrameChg chg="modGraphic">
          <ac:chgData name="anh duong tran thi" userId="00b714e4638f1ec6" providerId="Windows Live" clId="Web-{E1015383-02E1-4ADE-8A4E-C9B9EFC3973A}" dt="2021-06-02T17:22:54.911" v="540" actId="20577"/>
          <ac:graphicFrameMkLst>
            <pc:docMk/>
            <pc:sldMk cId="772078964" sldId="257"/>
            <ac:graphicFrameMk id="28" creationId="{ED55F28F-4632-4AE3-B886-841A375B1AF1}"/>
          </ac:graphicFrameMkLst>
        </pc:graphicFrameChg>
      </pc:sldChg>
      <pc:sldChg chg="addSp delSp modSp del">
        <pc:chgData name="anh duong tran thi" userId="00b714e4638f1ec6" providerId="Windows Live" clId="Web-{E1015383-02E1-4ADE-8A4E-C9B9EFC3973A}" dt="2021-06-02T18:22:39.348" v="1037"/>
        <pc:sldMkLst>
          <pc:docMk/>
          <pc:sldMk cId="584575498" sldId="258"/>
        </pc:sldMkLst>
        <pc:picChg chg="add del mod">
          <ac:chgData name="anh duong tran thi" userId="00b714e4638f1ec6" providerId="Windows Live" clId="Web-{E1015383-02E1-4ADE-8A4E-C9B9EFC3973A}" dt="2021-06-02T18:19:46.964" v="1017"/>
          <ac:picMkLst>
            <pc:docMk/>
            <pc:sldMk cId="584575498" sldId="258"/>
            <ac:picMk id="2" creationId="{C31FD4D6-BCEC-48A8-B416-84114A14D3E8}"/>
          </ac:picMkLst>
        </pc:picChg>
      </pc:sldChg>
      <pc:sldChg chg="addSp delSp modSp">
        <pc:chgData name="anh duong tran thi" userId="00b714e4638f1ec6" providerId="Windows Live" clId="Web-{E1015383-02E1-4ADE-8A4E-C9B9EFC3973A}" dt="2021-06-02T19:36:58.970" v="1478" actId="1076"/>
        <pc:sldMkLst>
          <pc:docMk/>
          <pc:sldMk cId="2304481148" sldId="259"/>
        </pc:sldMkLst>
        <pc:spChg chg="del">
          <ac:chgData name="anh duong tran thi" userId="00b714e4638f1ec6" providerId="Windows Live" clId="Web-{E1015383-02E1-4ADE-8A4E-C9B9EFC3973A}" dt="2021-06-02T19:16:56.667" v="1430"/>
          <ac:spMkLst>
            <pc:docMk/>
            <pc:sldMk cId="2304481148" sldId="259"/>
            <ac:spMk id="4" creationId="{EE2FEBA0-12F2-42AD-BD40-3DFC67757D40}"/>
          </ac:spMkLst>
        </pc:spChg>
        <pc:spChg chg="del">
          <ac:chgData name="anh duong tran thi" userId="00b714e4638f1ec6" providerId="Windows Live" clId="Web-{E1015383-02E1-4ADE-8A4E-C9B9EFC3973A}" dt="2021-06-02T15:24:07.109" v="6"/>
          <ac:spMkLst>
            <pc:docMk/>
            <pc:sldMk cId="2304481148" sldId="259"/>
            <ac:spMk id="5" creationId="{566A3660-BD57-4D1D-B041-51FDEBB06BD7}"/>
          </ac:spMkLst>
        </pc:spChg>
        <pc:spChg chg="add del mod">
          <ac:chgData name="anh duong tran thi" userId="00b714e4638f1ec6" providerId="Windows Live" clId="Web-{E1015383-02E1-4ADE-8A4E-C9B9EFC3973A}" dt="2021-06-02T19:27:13.334" v="1476"/>
          <ac:spMkLst>
            <pc:docMk/>
            <pc:sldMk cId="2304481148" sldId="259"/>
            <ac:spMk id="5" creationId="{B3C3A16E-F43A-4A8B-96FC-FF33D4A00E86}"/>
          </ac:spMkLst>
        </pc:spChg>
        <pc:picChg chg="mod">
          <ac:chgData name="anh duong tran thi" userId="00b714e4638f1ec6" providerId="Windows Live" clId="Web-{E1015383-02E1-4ADE-8A4E-C9B9EFC3973A}" dt="2021-06-02T19:36:58.970" v="1478" actId="1076"/>
          <ac:picMkLst>
            <pc:docMk/>
            <pc:sldMk cId="2304481148" sldId="259"/>
            <ac:picMk id="3" creationId="{276BFB17-2795-40A3-8423-6168E9862FB2}"/>
          </ac:picMkLst>
        </pc:picChg>
      </pc:sldChg>
      <pc:sldChg chg="addSp delSp modSp">
        <pc:chgData name="anh duong tran thi" userId="00b714e4638f1ec6" providerId="Windows Live" clId="Web-{E1015383-02E1-4ADE-8A4E-C9B9EFC3973A}" dt="2021-06-02T19:14:41.289" v="1425" actId="20577"/>
        <pc:sldMkLst>
          <pc:docMk/>
          <pc:sldMk cId="2458136814" sldId="260"/>
        </pc:sldMkLst>
        <pc:spChg chg="mod">
          <ac:chgData name="anh duong tran thi" userId="00b714e4638f1ec6" providerId="Windows Live" clId="Web-{E1015383-02E1-4ADE-8A4E-C9B9EFC3973A}" dt="2021-06-02T19:14:41.289" v="1425" actId="20577"/>
          <ac:spMkLst>
            <pc:docMk/>
            <pc:sldMk cId="2458136814" sldId="260"/>
            <ac:spMk id="2" creationId="{0BD329D2-FDDA-47C6-B0A4-FB31221894A8}"/>
          </ac:spMkLst>
        </pc:spChg>
        <pc:spChg chg="del mod">
          <ac:chgData name="anh duong tran thi" userId="00b714e4638f1ec6" providerId="Windows Live" clId="Web-{E1015383-02E1-4ADE-8A4E-C9B9EFC3973A}" dt="2021-06-02T16:14:38.782" v="478"/>
          <ac:spMkLst>
            <pc:docMk/>
            <pc:sldMk cId="2458136814" sldId="260"/>
            <ac:spMk id="3" creationId="{C8BD8DD0-22BA-41BF-9BB7-4974BE0B84D5}"/>
          </ac:spMkLst>
        </pc:spChg>
        <pc:spChg chg="mod">
          <ac:chgData name="anh duong tran thi" userId="00b714e4638f1ec6" providerId="Windows Live" clId="Web-{E1015383-02E1-4ADE-8A4E-C9B9EFC3973A}" dt="2021-06-02T19:14:30.305" v="1423" actId="20577"/>
          <ac:spMkLst>
            <pc:docMk/>
            <pc:sldMk cId="2458136814" sldId="260"/>
            <ac:spMk id="4" creationId="{11FF6B7B-5862-4661-BF20-0C88ACFA99B3}"/>
          </ac:spMkLst>
        </pc:spChg>
        <pc:spChg chg="del">
          <ac:chgData name="anh duong tran thi" userId="00b714e4638f1ec6" providerId="Windows Live" clId="Web-{E1015383-02E1-4ADE-8A4E-C9B9EFC3973A}" dt="2021-06-02T18:29:07.184" v="1158"/>
          <ac:spMkLst>
            <pc:docMk/>
            <pc:sldMk cId="2458136814" sldId="260"/>
            <ac:spMk id="27" creationId="{42A5316D-ED2F-4F89-B4B4-8D9240B1A348}"/>
          </ac:spMkLst>
        </pc:spChg>
        <pc:spChg chg="add">
          <ac:chgData name="anh duong tran thi" userId="00b714e4638f1ec6" providerId="Windows Live" clId="Web-{E1015383-02E1-4ADE-8A4E-C9B9EFC3973A}" dt="2021-06-02T18:29:07.184" v="1158"/>
          <ac:spMkLst>
            <pc:docMk/>
            <pc:sldMk cId="2458136814" sldId="260"/>
            <ac:spMk id="32" creationId="{488333BA-AE6E-427A-9B16-A39C8073F4EB}"/>
          </ac:spMkLst>
        </pc:spChg>
        <pc:spChg chg="add">
          <ac:chgData name="anh duong tran thi" userId="00b714e4638f1ec6" providerId="Windows Live" clId="Web-{E1015383-02E1-4ADE-8A4E-C9B9EFC3973A}" dt="2021-06-02T18:29:07.184" v="1158"/>
          <ac:spMkLst>
            <pc:docMk/>
            <pc:sldMk cId="2458136814" sldId="260"/>
            <ac:spMk id="34" creationId="{F98ED85F-DCEE-4B50-802E-71A6E3E12B04}"/>
          </ac:spMkLst>
        </pc:spChg>
      </pc:sldChg>
      <pc:sldChg chg="addSp delSp modSp">
        <pc:chgData name="anh duong tran thi" userId="00b714e4638f1ec6" providerId="Windows Live" clId="Web-{E1015383-02E1-4ADE-8A4E-C9B9EFC3973A}" dt="2021-06-02T20:40:34.983" v="1729"/>
        <pc:sldMkLst>
          <pc:docMk/>
          <pc:sldMk cId="3393536810" sldId="261"/>
        </pc:sldMkLst>
        <pc:spChg chg="add del mod">
          <ac:chgData name="anh duong tran thi" userId="00b714e4638f1ec6" providerId="Windows Live" clId="Web-{E1015383-02E1-4ADE-8A4E-C9B9EFC3973A}" dt="2021-06-02T20:34:17.317" v="1613"/>
          <ac:spMkLst>
            <pc:docMk/>
            <pc:sldMk cId="3393536810" sldId="261"/>
            <ac:spMk id="2" creationId="{CC557A38-C216-4313-8388-2647A6689BA3}"/>
          </ac:spMkLst>
        </pc:spChg>
        <pc:spChg chg="mod">
          <ac:chgData name="anh duong tran thi" userId="00b714e4638f1ec6" providerId="Windows Live" clId="Web-{E1015383-02E1-4ADE-8A4E-C9B9EFC3973A}" dt="2021-06-02T20:30:10.342" v="1572" actId="20577"/>
          <ac:spMkLst>
            <pc:docMk/>
            <pc:sldMk cId="3393536810" sldId="261"/>
            <ac:spMk id="3" creationId="{8D305766-D103-4235-A7F8-488767637FDF}"/>
          </ac:spMkLst>
        </pc:spChg>
        <pc:spChg chg="mod">
          <ac:chgData name="anh duong tran thi" userId="00b714e4638f1ec6" providerId="Windows Live" clId="Web-{E1015383-02E1-4ADE-8A4E-C9B9EFC3973A}" dt="2021-06-02T20:31:51.360" v="1606" actId="20577"/>
          <ac:spMkLst>
            <pc:docMk/>
            <pc:sldMk cId="3393536810" sldId="261"/>
            <ac:spMk id="4" creationId="{EA3482A8-5C01-41B5-A2E3-FBE055C34C60}"/>
          </ac:spMkLst>
        </pc:spChg>
        <pc:spChg chg="add mod">
          <ac:chgData name="anh duong tran thi" userId="00b714e4638f1ec6" providerId="Windows Live" clId="Web-{E1015383-02E1-4ADE-8A4E-C9B9EFC3973A}" dt="2021-06-02T20:38:31.058" v="1719" actId="1076"/>
          <ac:spMkLst>
            <pc:docMk/>
            <pc:sldMk cId="3393536810" sldId="261"/>
            <ac:spMk id="5" creationId="{AEE27169-2EF5-4B32-808F-F0A23F4A7262}"/>
          </ac:spMkLst>
        </pc:spChg>
        <pc:spChg chg="add mod">
          <ac:chgData name="anh duong tran thi" userId="00b714e4638f1ec6" providerId="Windows Live" clId="Web-{E1015383-02E1-4ADE-8A4E-C9B9EFC3973A}" dt="2021-06-02T20:38:35.886" v="1720" actId="1076"/>
          <ac:spMkLst>
            <pc:docMk/>
            <pc:sldMk cId="3393536810" sldId="261"/>
            <ac:spMk id="9" creationId="{1F31F7AE-A322-4A3F-989D-8D2501355541}"/>
          </ac:spMkLst>
        </pc:spChg>
        <pc:spChg chg="add mod">
          <ac:chgData name="anh duong tran thi" userId="00b714e4638f1ec6" providerId="Windows Live" clId="Web-{E1015383-02E1-4ADE-8A4E-C9B9EFC3973A}" dt="2021-06-02T20:38:42.074" v="1721" actId="1076"/>
          <ac:spMkLst>
            <pc:docMk/>
            <pc:sldMk cId="3393536810" sldId="261"/>
            <ac:spMk id="11" creationId="{A0E5F18D-C1E0-485D-A061-54523B860FEC}"/>
          </ac:spMkLst>
        </pc:spChg>
        <pc:spChg chg="add mod">
          <ac:chgData name="anh duong tran thi" userId="00b714e4638f1ec6" providerId="Windows Live" clId="Web-{E1015383-02E1-4ADE-8A4E-C9B9EFC3973A}" dt="2021-06-02T20:39:17.387" v="1723"/>
          <ac:spMkLst>
            <pc:docMk/>
            <pc:sldMk cId="3393536810" sldId="261"/>
            <ac:spMk id="12" creationId="{B85EA9DF-1191-4A4B-8672-D476A38B8926}"/>
          </ac:spMkLst>
        </pc:spChg>
        <pc:cxnChg chg="add mod">
          <ac:chgData name="anh duong tran thi" userId="00b714e4638f1ec6" providerId="Windows Live" clId="Web-{E1015383-02E1-4ADE-8A4E-C9B9EFC3973A}" dt="2021-06-02T20:40:34.983" v="1729"/>
          <ac:cxnSpMkLst>
            <pc:docMk/>
            <pc:sldMk cId="3393536810" sldId="261"/>
            <ac:cxnSpMk id="13" creationId="{4C83A711-4E4A-4FCA-90B9-89746A95AF7B}"/>
          </ac:cxnSpMkLst>
        </pc:cxnChg>
      </pc:sldChg>
      <pc:sldChg chg="addSp delSp modSp add del replId">
        <pc:chgData name="anh duong tran thi" userId="00b714e4638f1ec6" providerId="Windows Live" clId="Web-{E1015383-02E1-4ADE-8A4E-C9B9EFC3973A}" dt="2021-06-02T19:16:43.182" v="1429"/>
        <pc:sldMkLst>
          <pc:docMk/>
          <pc:sldMk cId="1673375944" sldId="263"/>
        </pc:sldMkLst>
        <pc:spChg chg="del mod">
          <ac:chgData name="anh duong tran thi" userId="00b714e4638f1ec6" providerId="Windows Live" clId="Web-{E1015383-02E1-4ADE-8A4E-C9B9EFC3973A}" dt="2021-06-02T15:25:30.144" v="18"/>
          <ac:spMkLst>
            <pc:docMk/>
            <pc:sldMk cId="1673375944" sldId="263"/>
            <ac:spMk id="2" creationId="{0BD329D2-FDDA-47C6-B0A4-FB31221894A8}"/>
          </ac:spMkLst>
        </pc:spChg>
        <pc:spChg chg="mod">
          <ac:chgData name="anh duong tran thi" userId="00b714e4638f1ec6" providerId="Windows Live" clId="Web-{E1015383-02E1-4ADE-8A4E-C9B9EFC3973A}" dt="2021-06-02T16:00:27.262" v="311" actId="20577"/>
          <ac:spMkLst>
            <pc:docMk/>
            <pc:sldMk cId="1673375944" sldId="263"/>
            <ac:spMk id="3" creationId="{C8BD8DD0-22BA-41BF-9BB7-4974BE0B84D5}"/>
          </ac:spMkLst>
        </pc:spChg>
        <pc:spChg chg="add del">
          <ac:chgData name="anh duong tran thi" userId="00b714e4638f1ec6" providerId="Windows Live" clId="Web-{E1015383-02E1-4ADE-8A4E-C9B9EFC3973A}" dt="2021-06-02T15:24:53.455" v="13"/>
          <ac:spMkLst>
            <pc:docMk/>
            <pc:sldMk cId="1673375944" sldId="263"/>
            <ac:spMk id="5" creationId="{8CBDA3E9-CC78-44E8-8D5C-BFA840D938C2}"/>
          </ac:spMkLst>
        </pc:spChg>
        <pc:spChg chg="add">
          <ac:chgData name="anh duong tran thi" userId="00b714e4638f1ec6" providerId="Windows Live" clId="Web-{E1015383-02E1-4ADE-8A4E-C9B9EFC3973A}" dt="2021-06-02T16:14:44.563" v="479"/>
          <ac:spMkLst>
            <pc:docMk/>
            <pc:sldMk cId="1673375944" sldId="263"/>
            <ac:spMk id="6" creationId="{B4662CDA-8019-441C-8758-36EBCA44BE5D}"/>
          </ac:spMkLst>
        </pc:spChg>
        <pc:spChg chg="add del mod">
          <ac:chgData name="anh duong tran thi" userId="00b714e4638f1ec6" providerId="Windows Live" clId="Web-{E1015383-02E1-4ADE-8A4E-C9B9EFC3973A}" dt="2021-06-02T15:24:41.048" v="11"/>
          <ac:spMkLst>
            <pc:docMk/>
            <pc:sldMk cId="1673375944" sldId="263"/>
            <ac:spMk id="6" creationId="{D959BEC3-1E0C-48CA-9ACB-10496DF5E086}"/>
          </ac:spMkLst>
        </pc:spChg>
        <pc:spChg chg="add del">
          <ac:chgData name="anh duong tran thi" userId="00b714e4638f1ec6" providerId="Windows Live" clId="Web-{E1015383-02E1-4ADE-8A4E-C9B9EFC3973A}" dt="2021-06-02T15:25:10.534" v="15"/>
          <ac:spMkLst>
            <pc:docMk/>
            <pc:sldMk cId="1673375944" sldId="263"/>
            <ac:spMk id="7" creationId="{F8894BA6-DFD8-45D3-A4A1-209A53A8CA3D}"/>
          </ac:spMkLst>
        </pc:spChg>
        <pc:spChg chg="add mod">
          <ac:chgData name="anh duong tran thi" userId="00b714e4638f1ec6" providerId="Windows Live" clId="Web-{E1015383-02E1-4ADE-8A4E-C9B9EFC3973A}" dt="2021-06-02T15:42:53.936" v="310" actId="20577"/>
          <ac:spMkLst>
            <pc:docMk/>
            <pc:sldMk cId="1673375944" sldId="263"/>
            <ac:spMk id="8" creationId="{E2D58883-638C-47BE-9972-0D00FD91023C}"/>
          </ac:spMkLst>
        </pc:spChg>
      </pc:sldChg>
      <pc:sldChg chg="addSp delSp modSp new mod setBg">
        <pc:chgData name="anh duong tran thi" userId="00b714e4638f1ec6" providerId="Windows Live" clId="Web-{E1015383-02E1-4ADE-8A4E-C9B9EFC3973A}" dt="2021-06-02T18:22:22.582" v="1036" actId="20577"/>
        <pc:sldMkLst>
          <pc:docMk/>
          <pc:sldMk cId="32862549" sldId="264"/>
        </pc:sldMkLst>
        <pc:spChg chg="add mod">
          <ac:chgData name="anh duong tran thi" userId="00b714e4638f1ec6" providerId="Windows Live" clId="Web-{E1015383-02E1-4ADE-8A4E-C9B9EFC3973A}" dt="2021-06-02T18:22:12.848" v="1033" actId="20577"/>
          <ac:spMkLst>
            <pc:docMk/>
            <pc:sldMk cId="32862549" sldId="264"/>
            <ac:spMk id="2" creationId="{457B818F-35C3-4CA6-A5A5-6F52C8FB158F}"/>
          </ac:spMkLst>
        </pc:spChg>
        <pc:spChg chg="add mod">
          <ac:chgData name="anh duong tran thi" userId="00b714e4638f1ec6" providerId="Windows Live" clId="Web-{E1015383-02E1-4ADE-8A4E-C9B9EFC3973A}" dt="2021-06-02T18:22:22.582" v="1036" actId="20577"/>
          <ac:spMkLst>
            <pc:docMk/>
            <pc:sldMk cId="32862549" sldId="264"/>
            <ac:spMk id="3" creationId="{4B450E4A-32CD-463B-A6CF-5810ECA32D73}"/>
          </ac:spMkLst>
        </pc:spChg>
        <pc:spChg chg="add del">
          <ac:chgData name="anh duong tran thi" userId="00b714e4638f1ec6" providerId="Windows Live" clId="Web-{E1015383-02E1-4ADE-8A4E-C9B9EFC3973A}" dt="2021-06-02T18:20:27.106" v="1020"/>
          <ac:spMkLst>
            <pc:docMk/>
            <pc:sldMk cId="32862549" sldId="264"/>
            <ac:spMk id="8" creationId="{0D7B6173-1D58-48E2-83CF-37350F315F75}"/>
          </ac:spMkLst>
        </pc:spChg>
        <pc:spChg chg="add del">
          <ac:chgData name="anh duong tran thi" userId="00b714e4638f1ec6" providerId="Windows Live" clId="Web-{E1015383-02E1-4ADE-8A4E-C9B9EFC3973A}" dt="2021-06-02T18:20:27.106" v="1020"/>
          <ac:spMkLst>
            <pc:docMk/>
            <pc:sldMk cId="32862549" sldId="264"/>
            <ac:spMk id="10" creationId="{3E4CBDBB-4FBD-4B9E-BD01-054A81D431CC}"/>
          </ac:spMkLst>
        </pc:spChg>
        <pc:spChg chg="add del">
          <ac:chgData name="anh duong tran thi" userId="00b714e4638f1ec6" providerId="Windows Live" clId="Web-{E1015383-02E1-4ADE-8A4E-C9B9EFC3973A}" dt="2021-06-02T18:20:27.106" v="1020"/>
          <ac:spMkLst>
            <pc:docMk/>
            <pc:sldMk cId="32862549" sldId="264"/>
            <ac:spMk id="14" creationId="{72C4834C-B602-4125-8264-BD0D55A5885F}"/>
          </ac:spMkLst>
        </pc:spChg>
        <pc:spChg chg="add del">
          <ac:chgData name="anh duong tran thi" userId="00b714e4638f1ec6" providerId="Windows Live" clId="Web-{E1015383-02E1-4ADE-8A4E-C9B9EFC3973A}" dt="2021-06-02T18:20:27.106" v="1020"/>
          <ac:spMkLst>
            <pc:docMk/>
            <pc:sldMk cId="32862549" sldId="264"/>
            <ac:spMk id="16" creationId="{53172EE5-132F-4DD4-8855-4DBBD9C3465E}"/>
          </ac:spMkLst>
        </pc:spChg>
        <pc:spChg chg="add del">
          <ac:chgData name="anh duong tran thi" userId="00b714e4638f1ec6" providerId="Windows Live" clId="Web-{E1015383-02E1-4ADE-8A4E-C9B9EFC3973A}" dt="2021-06-02T18:22:03.394" v="1031"/>
          <ac:spMkLst>
            <pc:docMk/>
            <pc:sldMk cId="32862549" sldId="264"/>
            <ac:spMk id="21" creationId="{0E3596DD-156A-473E-9BB3-C6A29F7574E9}"/>
          </ac:spMkLst>
        </pc:spChg>
        <pc:spChg chg="add del">
          <ac:chgData name="anh duong tran thi" userId="00b714e4638f1ec6" providerId="Windows Live" clId="Web-{E1015383-02E1-4ADE-8A4E-C9B9EFC3973A}" dt="2021-06-02T18:22:03.394" v="1031"/>
          <ac:spMkLst>
            <pc:docMk/>
            <pc:sldMk cId="32862549" sldId="264"/>
            <ac:spMk id="23" creationId="{2C46C4D6-C474-4E92-B52E-944C1118F7B6}"/>
          </ac:spMkLst>
        </pc:spChg>
        <pc:spChg chg="add">
          <ac:chgData name="anh duong tran thi" userId="00b714e4638f1ec6" providerId="Windows Live" clId="Web-{E1015383-02E1-4ADE-8A4E-C9B9EFC3973A}" dt="2021-06-02T18:22:03.394" v="1031"/>
          <ac:spMkLst>
            <pc:docMk/>
            <pc:sldMk cId="32862549" sldId="264"/>
            <ac:spMk id="25" creationId="{CEB41C5C-0F34-4DDA-9D7C-5E717F35F60C}"/>
          </ac:spMkLst>
        </pc:spChg>
        <pc:spChg chg="add del">
          <ac:chgData name="anh duong tran thi" userId="00b714e4638f1ec6" providerId="Windows Live" clId="Web-{E1015383-02E1-4ADE-8A4E-C9B9EFC3973A}" dt="2021-06-02T18:22:03.394" v="1030"/>
          <ac:spMkLst>
            <pc:docMk/>
            <pc:sldMk cId="32862549" sldId="264"/>
            <ac:spMk id="28" creationId="{CEB41C5C-0F34-4DDA-9D7C-5E717F35F60C}"/>
          </ac:spMkLst>
        </pc:spChg>
        <pc:picChg chg="add mod">
          <ac:chgData name="anh duong tran thi" userId="00b714e4638f1ec6" providerId="Windows Live" clId="Web-{E1015383-02E1-4ADE-8A4E-C9B9EFC3973A}" dt="2021-06-02T18:22:03.394" v="1031"/>
          <ac:picMkLst>
            <pc:docMk/>
            <pc:sldMk cId="32862549" sldId="264"/>
            <ac:picMk id="4" creationId="{DF75B095-F6CF-4F09-A12E-AA5D4C531133}"/>
          </ac:picMkLst>
        </pc:picChg>
        <pc:picChg chg="add del">
          <ac:chgData name="anh duong tran thi" userId="00b714e4638f1ec6" providerId="Windows Live" clId="Web-{E1015383-02E1-4ADE-8A4E-C9B9EFC3973A}" dt="2021-06-02T18:20:27.106" v="1020"/>
          <ac:picMkLst>
            <pc:docMk/>
            <pc:sldMk cId="32862549" sldId="264"/>
            <ac:picMk id="12" creationId="{B01A6F03-171F-40B2-8B2C-A061B89241F6}"/>
          </ac:picMkLst>
        </pc:picChg>
        <pc:cxnChg chg="add del">
          <ac:chgData name="anh duong tran thi" userId="00b714e4638f1ec6" providerId="Windows Live" clId="Web-{E1015383-02E1-4ADE-8A4E-C9B9EFC3973A}" dt="2021-06-02T18:22:03.394" v="1030"/>
          <ac:cxnSpMkLst>
            <pc:docMk/>
            <pc:sldMk cId="32862549" sldId="264"/>
            <ac:cxnSpMk id="30" creationId="{57E1E5E6-F385-4E9C-B201-BA5BDE5CAD52}"/>
          </ac:cxnSpMkLst>
        </pc:cxnChg>
      </pc:sldChg>
      <pc:sldChg chg="addSp modSp new mod setBg">
        <pc:chgData name="anh duong tran thi" userId="00b714e4638f1ec6" providerId="Windows Live" clId="Web-{E1015383-02E1-4ADE-8A4E-C9B9EFC3973A}" dt="2021-06-02T19:15:13.431" v="1428" actId="20577"/>
        <pc:sldMkLst>
          <pc:docMk/>
          <pc:sldMk cId="3582378776" sldId="265"/>
        </pc:sldMkLst>
        <pc:spChg chg="add mod">
          <ac:chgData name="anh duong tran thi" userId="00b714e4638f1ec6" providerId="Windows Live" clId="Web-{E1015383-02E1-4ADE-8A4E-C9B9EFC3973A}" dt="2021-06-02T19:15:13.431" v="1428" actId="20577"/>
          <ac:spMkLst>
            <pc:docMk/>
            <pc:sldMk cId="3582378776" sldId="265"/>
            <ac:spMk id="2" creationId="{6B4E7EAC-536E-48C0-9AF5-44D5A6B7E4F1}"/>
          </ac:spMkLst>
        </pc:spChg>
        <pc:spChg chg="add mod">
          <ac:chgData name="anh duong tran thi" userId="00b714e4638f1ec6" providerId="Windows Live" clId="Web-{E1015383-02E1-4ADE-8A4E-C9B9EFC3973A}" dt="2021-06-02T19:12:59.256" v="1413" actId="14100"/>
          <ac:spMkLst>
            <pc:docMk/>
            <pc:sldMk cId="3582378776" sldId="265"/>
            <ac:spMk id="3" creationId="{2D40A089-8798-4A00-9A81-8461BEA5FC21}"/>
          </ac:spMkLst>
        </pc:spChg>
        <pc:spChg chg="add">
          <ac:chgData name="anh duong tran thi" userId="00b714e4638f1ec6" providerId="Windows Live" clId="Web-{E1015383-02E1-4ADE-8A4E-C9B9EFC3973A}" dt="2021-06-02T19:12:35.678" v="1409"/>
          <ac:spMkLst>
            <pc:docMk/>
            <pc:sldMk cId="3582378776" sldId="265"/>
            <ac:spMk id="9" creationId="{4AC6B390-BC59-4F1D-A0EE-D71A92F0A0B2}"/>
          </ac:spMkLst>
        </pc:spChg>
        <pc:spChg chg="add">
          <ac:chgData name="anh duong tran thi" userId="00b714e4638f1ec6" providerId="Windows Live" clId="Web-{E1015383-02E1-4ADE-8A4E-C9B9EFC3973A}" dt="2021-06-02T19:12:35.678" v="1409"/>
          <ac:spMkLst>
            <pc:docMk/>
            <pc:sldMk cId="3582378776" sldId="265"/>
            <ac:spMk id="11" creationId="{B6C60D79-16F1-4C4B-B7E3-7634E7069CDE}"/>
          </ac:spMkLst>
        </pc:spChg>
        <pc:spChg chg="add">
          <ac:chgData name="anh duong tran thi" userId="00b714e4638f1ec6" providerId="Windows Live" clId="Web-{E1015383-02E1-4ADE-8A4E-C9B9EFC3973A}" dt="2021-06-02T19:12:35.678" v="1409"/>
          <ac:spMkLst>
            <pc:docMk/>
            <pc:sldMk cId="3582378776" sldId="265"/>
            <ac:spMk id="13" creationId="{426B127E-6498-4C77-9C9D-4553A5113B80}"/>
          </ac:spMkLst>
        </pc:spChg>
        <pc:picChg chg="add mod ord">
          <ac:chgData name="anh duong tran thi" userId="00b714e4638f1ec6" providerId="Windows Live" clId="Web-{E1015383-02E1-4ADE-8A4E-C9B9EFC3973A}" dt="2021-06-02T19:12:35.678" v="1409"/>
          <ac:picMkLst>
            <pc:docMk/>
            <pc:sldMk cId="3582378776" sldId="265"/>
            <ac:picMk id="4" creationId="{0861504A-15EF-496A-94C5-CA602339A7F4}"/>
          </ac:picMkLst>
        </pc:picChg>
      </pc:sldChg>
      <pc:sldChg chg="addSp modSp new del">
        <pc:chgData name="anh duong tran thi" userId="00b714e4638f1ec6" providerId="Windows Live" clId="Web-{E1015383-02E1-4ADE-8A4E-C9B9EFC3973A}" dt="2021-06-02T19:10:10.800" v="1407"/>
        <pc:sldMkLst>
          <pc:docMk/>
          <pc:sldMk cId="1330763565" sldId="266"/>
        </pc:sldMkLst>
        <pc:spChg chg="add mod">
          <ac:chgData name="anh duong tran thi" userId="00b714e4638f1ec6" providerId="Windows Live" clId="Web-{E1015383-02E1-4ADE-8A4E-C9B9EFC3973A}" dt="2021-06-02T19:01:34.319" v="1371" actId="1076"/>
          <ac:spMkLst>
            <pc:docMk/>
            <pc:sldMk cId="1330763565" sldId="266"/>
            <ac:spMk id="2" creationId="{0B820261-C073-4267-971E-B825D841CEE4}"/>
          </ac:spMkLst>
        </pc:spChg>
        <pc:spChg chg="add mod">
          <ac:chgData name="anh duong tran thi" userId="00b714e4638f1ec6" providerId="Windows Live" clId="Web-{E1015383-02E1-4ADE-8A4E-C9B9EFC3973A}" dt="2021-06-02T19:02:13.586" v="1393" actId="1076"/>
          <ac:spMkLst>
            <pc:docMk/>
            <pc:sldMk cId="1330763565" sldId="266"/>
            <ac:spMk id="3" creationId="{313F37AF-1EEC-4681-9B1A-A05A0E0EC3F0}"/>
          </ac:spMkLst>
        </pc:spChg>
      </pc:sldChg>
      <pc:sldChg chg="addSp modSp new mod setBg">
        <pc:chgData name="anh duong tran thi" userId="00b714e4638f1ec6" providerId="Windows Live" clId="Web-{E1015383-02E1-4ADE-8A4E-C9B9EFC3973A}" dt="2021-06-02T20:58:24.343" v="1824" actId="20577"/>
        <pc:sldMkLst>
          <pc:docMk/>
          <pc:sldMk cId="3273844344" sldId="266"/>
        </pc:sldMkLst>
        <pc:spChg chg="add mod">
          <ac:chgData name="anh duong tran thi" userId="00b714e4638f1ec6" providerId="Windows Live" clId="Web-{E1015383-02E1-4ADE-8A4E-C9B9EFC3973A}" dt="2021-06-02T20:57:27.576" v="1814" actId="20577"/>
          <ac:spMkLst>
            <pc:docMk/>
            <pc:sldMk cId="3273844344" sldId="266"/>
            <ac:spMk id="2" creationId="{D70601A4-8DAC-481E-8009-F806B5EF0F84}"/>
          </ac:spMkLst>
        </pc:spChg>
        <pc:spChg chg="add mod">
          <ac:chgData name="anh duong tran thi" userId="00b714e4638f1ec6" providerId="Windows Live" clId="Web-{E1015383-02E1-4ADE-8A4E-C9B9EFC3973A}" dt="2021-06-02T20:56:16.965" v="1802" actId="20577"/>
          <ac:spMkLst>
            <pc:docMk/>
            <pc:sldMk cId="3273844344" sldId="266"/>
            <ac:spMk id="3" creationId="{6CD95FA2-D927-4EF5-8FA4-709E46376C45}"/>
          </ac:spMkLst>
        </pc:spChg>
        <pc:spChg chg="add mod">
          <ac:chgData name="anh duong tran thi" userId="00b714e4638f1ec6" providerId="Windows Live" clId="Web-{E1015383-02E1-4ADE-8A4E-C9B9EFC3973A}" dt="2021-06-02T20:58:24.343" v="1824" actId="20577"/>
          <ac:spMkLst>
            <pc:docMk/>
            <pc:sldMk cId="3273844344" sldId="266"/>
            <ac:spMk id="4" creationId="{CA51C7A3-3D50-48AE-ADC6-3BD52F03C4F0}"/>
          </ac:spMkLst>
        </pc:spChg>
        <pc:spChg chg="add">
          <ac:chgData name="anh duong tran thi" userId="00b714e4638f1ec6" providerId="Windows Live" clId="Web-{E1015383-02E1-4ADE-8A4E-C9B9EFC3973A}" dt="2021-06-02T20:55:48.995" v="1795"/>
          <ac:spMkLst>
            <pc:docMk/>
            <pc:sldMk cId="3273844344" sldId="266"/>
            <ac:spMk id="13" creationId="{C5E33FA7-5CA0-4E9A-8D01-D8EDB5F4C4DD}"/>
          </ac:spMkLst>
        </pc:spChg>
        <pc:grpChg chg="add">
          <ac:chgData name="anh duong tran thi" userId="00b714e4638f1ec6" providerId="Windows Live" clId="Web-{E1015383-02E1-4ADE-8A4E-C9B9EFC3973A}" dt="2021-06-02T20:55:48.995" v="1795"/>
          <ac:grpSpMkLst>
            <pc:docMk/>
            <pc:sldMk cId="3273844344" sldId="266"/>
            <ac:grpSpMk id="9" creationId="{51DF09CD-25B8-4B12-8634-158BA767BC9A}"/>
          </ac:grpSpMkLst>
        </pc:grpChg>
      </pc:sldChg>
      <pc:sldChg chg="addSp modSp new mod setBg">
        <pc:chgData name="anh duong tran thi" userId="00b714e4638f1ec6" providerId="Windows Live" clId="Web-{E1015383-02E1-4ADE-8A4E-C9B9EFC3973A}" dt="2021-06-02T21:02:14.882" v="1848"/>
        <pc:sldMkLst>
          <pc:docMk/>
          <pc:sldMk cId="1930573289" sldId="267"/>
        </pc:sldMkLst>
        <pc:spChg chg="add mod">
          <ac:chgData name="anh duong tran thi" userId="00b714e4638f1ec6" providerId="Windows Live" clId="Web-{E1015383-02E1-4ADE-8A4E-C9B9EFC3973A}" dt="2021-06-02T21:02:14.882" v="1848"/>
          <ac:spMkLst>
            <pc:docMk/>
            <pc:sldMk cId="1930573289" sldId="267"/>
            <ac:spMk id="2" creationId="{E02D217F-6DBE-43F1-B503-5DABC6A911D9}"/>
          </ac:spMkLst>
        </pc:spChg>
        <pc:spChg chg="add">
          <ac:chgData name="anh duong tran thi" userId="00b714e4638f1ec6" providerId="Windows Live" clId="Web-{E1015383-02E1-4ADE-8A4E-C9B9EFC3973A}" dt="2021-06-02T21:02:14.882" v="1848"/>
          <ac:spMkLst>
            <pc:docMk/>
            <pc:sldMk cId="1930573289" sldId="267"/>
            <ac:spMk id="10" creationId="{7F57BEA8-497D-4AA8-8A18-BDCD696B25FE}"/>
          </ac:spMkLst>
        </pc:spChg>
        <pc:picChg chg="add mod">
          <ac:chgData name="anh duong tran thi" userId="00b714e4638f1ec6" providerId="Windows Live" clId="Web-{E1015383-02E1-4ADE-8A4E-C9B9EFC3973A}" dt="2021-06-02T21:02:14.882" v="1848"/>
          <ac:picMkLst>
            <pc:docMk/>
            <pc:sldMk cId="1930573289" sldId="267"/>
            <ac:picMk id="3" creationId="{C1510C53-7494-46AB-8A33-518C614B35D6}"/>
          </ac:picMkLst>
        </pc:picChg>
        <pc:cxnChg chg="add">
          <ac:chgData name="anh duong tran thi" userId="00b714e4638f1ec6" providerId="Windows Live" clId="Web-{E1015383-02E1-4ADE-8A4E-C9B9EFC3973A}" dt="2021-06-02T21:02:14.882" v="1848"/>
          <ac:cxnSpMkLst>
            <pc:docMk/>
            <pc:sldMk cId="1930573289" sldId="267"/>
            <ac:cxnSpMk id="8" creationId="{D2E961F1-4A28-4A5F-BBD4-6E400E5E6C75}"/>
          </ac:cxnSpMkLst>
        </pc:cxnChg>
        <pc:cxnChg chg="add">
          <ac:chgData name="anh duong tran thi" userId="00b714e4638f1ec6" providerId="Windows Live" clId="Web-{E1015383-02E1-4ADE-8A4E-C9B9EFC3973A}" dt="2021-06-02T21:02:14.882" v="1848"/>
          <ac:cxnSpMkLst>
            <pc:docMk/>
            <pc:sldMk cId="1930573289" sldId="267"/>
            <ac:cxnSpMk id="12" creationId="{A82415D3-DDE5-4D63-8CB3-23A5EC581B27}"/>
          </ac:cxnSpMkLst>
        </pc:cxnChg>
        <pc:cxnChg chg="add">
          <ac:chgData name="anh duong tran thi" userId="00b714e4638f1ec6" providerId="Windows Live" clId="Web-{E1015383-02E1-4ADE-8A4E-C9B9EFC3973A}" dt="2021-06-02T21:02:14.882" v="1848"/>
          <ac:cxnSpMkLst>
            <pc:docMk/>
            <pc:sldMk cId="1930573289" sldId="267"/>
            <ac:cxnSpMk id="14" creationId="{AD7193FB-6AE6-4B3B-8F89-56B55DD63B4D}"/>
          </ac:cxnSpMkLst>
        </pc:cxnChg>
      </pc:sldChg>
      <pc:sldChg chg="addSp modSp new">
        <pc:chgData name="anh duong tran thi" userId="00b714e4638f1ec6" providerId="Windows Live" clId="Web-{E1015383-02E1-4ADE-8A4E-C9B9EFC3973A}" dt="2021-06-02T21:05:04.386" v="1881" actId="1076"/>
        <pc:sldMkLst>
          <pc:docMk/>
          <pc:sldMk cId="3237203787" sldId="268"/>
        </pc:sldMkLst>
        <pc:spChg chg="add mod">
          <ac:chgData name="anh duong tran thi" userId="00b714e4638f1ec6" providerId="Windows Live" clId="Web-{E1015383-02E1-4ADE-8A4E-C9B9EFC3973A}" dt="2021-06-02T21:05:04.386" v="1881" actId="1076"/>
          <ac:spMkLst>
            <pc:docMk/>
            <pc:sldMk cId="3237203787" sldId="268"/>
            <ac:spMk id="3" creationId="{80A7469E-8BDC-4FAD-8967-7D75912CDF95}"/>
          </ac:spMkLst>
        </pc:spChg>
        <pc:picChg chg="add mod">
          <ac:chgData name="anh duong tran thi" userId="00b714e4638f1ec6" providerId="Windows Live" clId="Web-{E1015383-02E1-4ADE-8A4E-C9B9EFC3973A}" dt="2021-06-02T21:04:35.901" v="1875" actId="14100"/>
          <ac:picMkLst>
            <pc:docMk/>
            <pc:sldMk cId="3237203787" sldId="268"/>
            <ac:picMk id="2" creationId="{D6808BAE-4275-458C-B448-27600F359461}"/>
          </ac:picMkLst>
        </pc:picChg>
      </pc:sldChg>
      <pc:sldChg chg="new">
        <pc:chgData name="anh duong tran thi" userId="00b714e4638f1ec6" providerId="Windows Live" clId="Web-{E1015383-02E1-4ADE-8A4E-C9B9EFC3973A}" dt="2021-06-02T21:05:18.230" v="1882"/>
        <pc:sldMkLst>
          <pc:docMk/>
          <pc:sldMk cId="55737299" sldId="269"/>
        </pc:sldMkLst>
      </pc:sldChg>
    </pc:docChg>
  </pc:docChgLst>
  <pc:docChgLst>
    <pc:chgData name="anh duong tran thi" userId="00b714e4638f1ec6" providerId="Windows Live" clId="Web-{08820A9F-1A18-4324-97DD-F3B660A6A6BD}"/>
    <pc:docChg chg="addSld delSld modSld">
      <pc:chgData name="anh duong tran thi" userId="00b714e4638f1ec6" providerId="Windows Live" clId="Web-{08820A9F-1A18-4324-97DD-F3B660A6A6BD}" dt="2021-06-03T10:06:39.752" v="923"/>
      <pc:docMkLst>
        <pc:docMk/>
      </pc:docMkLst>
      <pc:sldChg chg="addSp modSp">
        <pc:chgData name="anh duong tran thi" userId="00b714e4638f1ec6" providerId="Windows Live" clId="Web-{08820A9F-1A18-4324-97DD-F3B660A6A6BD}" dt="2021-06-03T05:24:06.090" v="58" actId="1076"/>
        <pc:sldMkLst>
          <pc:docMk/>
          <pc:sldMk cId="3393536810" sldId="261"/>
        </pc:sldMkLst>
        <pc:spChg chg="mod">
          <ac:chgData name="anh duong tran thi" userId="00b714e4638f1ec6" providerId="Windows Live" clId="Web-{08820A9F-1A18-4324-97DD-F3B660A6A6BD}" dt="2021-06-03T05:23:31.230" v="47" actId="1076"/>
          <ac:spMkLst>
            <pc:docMk/>
            <pc:sldMk cId="3393536810" sldId="261"/>
            <ac:spMk id="5" creationId="{AEE27169-2EF5-4B32-808F-F0A23F4A7262}"/>
          </ac:spMkLst>
        </pc:spChg>
        <pc:spChg chg="mod">
          <ac:chgData name="anh duong tran thi" userId="00b714e4638f1ec6" providerId="Windows Live" clId="Web-{08820A9F-1A18-4324-97DD-F3B660A6A6BD}" dt="2021-06-03T05:23:34.730" v="48" actId="1076"/>
          <ac:spMkLst>
            <pc:docMk/>
            <pc:sldMk cId="3393536810" sldId="261"/>
            <ac:spMk id="9" creationId="{1F31F7AE-A322-4A3F-989D-8D2501355541}"/>
          </ac:spMkLst>
        </pc:spChg>
        <pc:spChg chg="mod">
          <ac:chgData name="anh duong tran thi" userId="00b714e4638f1ec6" providerId="Windows Live" clId="Web-{08820A9F-1A18-4324-97DD-F3B660A6A6BD}" dt="2021-06-03T05:23:23.839" v="45" actId="1076"/>
          <ac:spMkLst>
            <pc:docMk/>
            <pc:sldMk cId="3393536810" sldId="261"/>
            <ac:spMk id="11" creationId="{A0E5F18D-C1E0-485D-A061-54523B860FEC}"/>
          </ac:spMkLst>
        </pc:spChg>
        <pc:spChg chg="mod">
          <ac:chgData name="anh duong tran thi" userId="00b714e4638f1ec6" providerId="Windows Live" clId="Web-{08820A9F-1A18-4324-97DD-F3B660A6A6BD}" dt="2021-06-03T05:23:41.386" v="50" actId="1076"/>
          <ac:spMkLst>
            <pc:docMk/>
            <pc:sldMk cId="3393536810" sldId="261"/>
            <ac:spMk id="12" creationId="{B85EA9DF-1191-4A4B-8672-D476A38B8926}"/>
          </ac:spMkLst>
        </pc:spChg>
        <pc:spChg chg="add mod">
          <ac:chgData name="anh duong tran thi" userId="00b714e4638f1ec6" providerId="Windows Live" clId="Web-{08820A9F-1A18-4324-97DD-F3B660A6A6BD}" dt="2021-06-03T05:23:37.621" v="49" actId="1076"/>
          <ac:spMkLst>
            <pc:docMk/>
            <pc:sldMk cId="3393536810" sldId="261"/>
            <ac:spMk id="14" creationId="{F29B7A62-F26D-4A3A-949A-5022BB20729C}"/>
          </ac:spMkLst>
        </pc:spChg>
        <pc:cxnChg chg="mod">
          <ac:chgData name="anh duong tran thi" userId="00b714e4638f1ec6" providerId="Windows Live" clId="Web-{08820A9F-1A18-4324-97DD-F3B660A6A6BD}" dt="2021-06-03T05:23:55.668" v="56" actId="14100"/>
          <ac:cxnSpMkLst>
            <pc:docMk/>
            <pc:sldMk cId="3393536810" sldId="261"/>
            <ac:cxnSpMk id="13" creationId="{4C83A711-4E4A-4FCA-90B9-89746A95AF7B}"/>
          </ac:cxnSpMkLst>
        </pc:cxnChg>
        <pc:cxnChg chg="add mod">
          <ac:chgData name="anh duong tran thi" userId="00b714e4638f1ec6" providerId="Windows Live" clId="Web-{08820A9F-1A18-4324-97DD-F3B660A6A6BD}" dt="2021-06-03T05:24:06.090" v="58" actId="1076"/>
          <ac:cxnSpMkLst>
            <pc:docMk/>
            <pc:sldMk cId="3393536810" sldId="261"/>
            <ac:cxnSpMk id="15" creationId="{54BBF4AA-F155-4F81-B71F-AC28EED2019B}"/>
          </ac:cxnSpMkLst>
        </pc:cxnChg>
      </pc:sldChg>
      <pc:sldChg chg="addSp modSp mod setBg">
        <pc:chgData name="anh duong tran thi" userId="00b714e4638f1ec6" providerId="Windows Live" clId="Web-{08820A9F-1A18-4324-97DD-F3B660A6A6BD}" dt="2021-06-03T06:23:19.373" v="330" actId="20577"/>
        <pc:sldMkLst>
          <pc:docMk/>
          <pc:sldMk cId="3839824790" sldId="262"/>
        </pc:sldMkLst>
        <pc:spChg chg="mod ord">
          <ac:chgData name="anh duong tran thi" userId="00b714e4638f1ec6" providerId="Windows Live" clId="Web-{08820A9F-1A18-4324-97DD-F3B660A6A6BD}" dt="2021-06-03T06:23:19.373" v="330" actId="20577"/>
          <ac:spMkLst>
            <pc:docMk/>
            <pc:sldMk cId="3839824790" sldId="262"/>
            <ac:spMk id="2" creationId="{6700BC68-283D-43F8-8587-816246010804}"/>
          </ac:spMkLst>
        </pc:spChg>
        <pc:spChg chg="add mod">
          <ac:chgData name="anh duong tran thi" userId="00b714e4638f1ec6" providerId="Windows Live" clId="Web-{08820A9F-1A18-4324-97DD-F3B660A6A6BD}" dt="2021-06-03T05:47:10.027" v="240" actId="14100"/>
          <ac:spMkLst>
            <pc:docMk/>
            <pc:sldMk cId="3839824790" sldId="262"/>
            <ac:spMk id="3" creationId="{331A28DB-7487-4A6A-8AE9-30F2BDF63DE7}"/>
          </ac:spMkLst>
        </pc:spChg>
        <pc:spChg chg="add mod ord">
          <ac:chgData name="anh duong tran thi" userId="00b714e4638f1ec6" providerId="Windows Live" clId="Web-{08820A9F-1A18-4324-97DD-F3B660A6A6BD}" dt="2021-06-03T05:48:11.607" v="253" actId="14100"/>
          <ac:spMkLst>
            <pc:docMk/>
            <pc:sldMk cId="3839824790" sldId="262"/>
            <ac:spMk id="4" creationId="{9DA0B48E-503A-4E0A-AEFD-F60E031BADCC}"/>
          </ac:spMkLst>
        </pc:spChg>
        <pc:spChg chg="add mod">
          <ac:chgData name="anh duong tran thi" userId="00b714e4638f1ec6" providerId="Windows Live" clId="Web-{08820A9F-1A18-4324-97DD-F3B660A6A6BD}" dt="2021-06-03T06:22:56.123" v="324" actId="20577"/>
          <ac:spMkLst>
            <pc:docMk/>
            <pc:sldMk cId="3839824790" sldId="262"/>
            <ac:spMk id="6" creationId="{18A4E5FD-B091-4367-95FE-D3B8171BD5F0}"/>
          </ac:spMkLst>
        </pc:spChg>
        <pc:spChg chg="add">
          <ac:chgData name="anh duong tran thi" userId="00b714e4638f1ec6" providerId="Windows Live" clId="Web-{08820A9F-1A18-4324-97DD-F3B660A6A6BD}" dt="2021-06-03T05:46:30.292" v="237"/>
          <ac:spMkLst>
            <pc:docMk/>
            <pc:sldMk cId="3839824790" sldId="262"/>
            <ac:spMk id="10" creationId="{35F0E358-1E49-4920-80D8-C3D138708838}"/>
          </ac:spMkLst>
        </pc:spChg>
        <pc:spChg chg="add">
          <ac:chgData name="anh duong tran thi" userId="00b714e4638f1ec6" providerId="Windows Live" clId="Web-{08820A9F-1A18-4324-97DD-F3B660A6A6BD}" dt="2021-06-03T05:46:30.292" v="237"/>
          <ac:spMkLst>
            <pc:docMk/>
            <pc:sldMk cId="3839824790" sldId="262"/>
            <ac:spMk id="12" creationId="{E2D2362D-7010-4036-B9CA-03DFC8EB3B01}"/>
          </ac:spMkLst>
        </pc:spChg>
        <pc:spChg chg="add">
          <ac:chgData name="anh duong tran thi" userId="00b714e4638f1ec6" providerId="Windows Live" clId="Web-{08820A9F-1A18-4324-97DD-F3B660A6A6BD}" dt="2021-06-03T05:46:30.292" v="237"/>
          <ac:spMkLst>
            <pc:docMk/>
            <pc:sldMk cId="3839824790" sldId="262"/>
            <ac:spMk id="14" creationId="{DC85BF5E-2BD6-4E5B-8EA3-420B45BB03FA}"/>
          </ac:spMkLst>
        </pc:spChg>
        <pc:spChg chg="add">
          <ac:chgData name="anh duong tran thi" userId="00b714e4638f1ec6" providerId="Windows Live" clId="Web-{08820A9F-1A18-4324-97DD-F3B660A6A6BD}" dt="2021-06-03T05:46:30.292" v="237"/>
          <ac:spMkLst>
            <pc:docMk/>
            <pc:sldMk cId="3839824790" sldId="262"/>
            <ac:spMk id="16" creationId="{740D8E28-91B5-42B0-9D6C-B777D8AD90C2}"/>
          </ac:spMkLst>
        </pc:spChg>
        <pc:picChg chg="add mod">
          <ac:chgData name="anh duong tran thi" userId="00b714e4638f1ec6" providerId="Windows Live" clId="Web-{08820A9F-1A18-4324-97DD-F3B660A6A6BD}" dt="2021-06-03T05:46:30.292" v="237"/>
          <ac:picMkLst>
            <pc:docMk/>
            <pc:sldMk cId="3839824790" sldId="262"/>
            <ac:picMk id="5" creationId="{E2CDAE93-F9EA-4552-AD4B-2C0027E6B811}"/>
          </ac:picMkLst>
        </pc:picChg>
      </pc:sldChg>
      <pc:sldChg chg="addSp delSp modSp">
        <pc:chgData name="anh duong tran thi" userId="00b714e4638f1ec6" providerId="Windows Live" clId="Web-{08820A9F-1A18-4324-97DD-F3B660A6A6BD}" dt="2021-06-03T09:30:56.480" v="600"/>
        <pc:sldMkLst>
          <pc:docMk/>
          <pc:sldMk cId="3237203787" sldId="268"/>
        </pc:sldMkLst>
        <pc:picChg chg="add del mod">
          <ac:chgData name="anh duong tran thi" userId="00b714e4638f1ec6" providerId="Windows Live" clId="Web-{08820A9F-1A18-4324-97DD-F3B660A6A6BD}" dt="2021-06-03T09:30:56.480" v="600"/>
          <ac:picMkLst>
            <pc:docMk/>
            <pc:sldMk cId="3237203787" sldId="268"/>
            <ac:picMk id="4" creationId="{7D2E180F-A445-4F1C-AA40-A6F2DFD382C7}"/>
          </ac:picMkLst>
        </pc:picChg>
      </pc:sldChg>
      <pc:sldChg chg="addSp delSp modSp mod setBg">
        <pc:chgData name="anh duong tran thi" userId="00b714e4638f1ec6" providerId="Windows Live" clId="Web-{08820A9F-1A18-4324-97DD-F3B660A6A6BD}" dt="2021-06-03T09:30:09.448" v="595" actId="14100"/>
        <pc:sldMkLst>
          <pc:docMk/>
          <pc:sldMk cId="55737299" sldId="269"/>
        </pc:sldMkLst>
        <pc:spChg chg="add del">
          <ac:chgData name="anh duong tran thi" userId="00b714e4638f1ec6" providerId="Windows Live" clId="Web-{08820A9F-1A18-4324-97DD-F3B660A6A6BD}" dt="2021-06-03T09:23:12.019" v="540"/>
          <ac:spMkLst>
            <pc:docMk/>
            <pc:sldMk cId="55737299" sldId="269"/>
            <ac:spMk id="7" creationId="{262ABC4B-37D8-4218-BDD8-6DF6A00C0C80}"/>
          </ac:spMkLst>
        </pc:spChg>
        <pc:spChg chg="add del">
          <ac:chgData name="anh duong tran thi" userId="00b714e4638f1ec6" providerId="Windows Live" clId="Web-{08820A9F-1A18-4324-97DD-F3B660A6A6BD}" dt="2021-06-03T09:21:38.720" v="521"/>
          <ac:spMkLst>
            <pc:docMk/>
            <pc:sldMk cId="55737299" sldId="269"/>
            <ac:spMk id="10" creationId="{56827C3C-D52F-46CE-A441-3CD6A1A6A0A2}"/>
          </ac:spMkLst>
        </pc:spChg>
        <pc:spChg chg="add del">
          <ac:chgData name="anh duong tran thi" userId="00b714e4638f1ec6" providerId="Windows Live" clId="Web-{08820A9F-1A18-4324-97DD-F3B660A6A6BD}" dt="2021-06-03T09:21:38.720" v="521"/>
          <ac:spMkLst>
            <pc:docMk/>
            <pc:sldMk cId="55737299" sldId="269"/>
            <ac:spMk id="12" creationId="{F52A8B51-0A89-497B-B882-6658E029A3F9}"/>
          </ac:spMkLst>
        </pc:spChg>
        <pc:spChg chg="add del">
          <ac:chgData name="anh duong tran thi" userId="00b714e4638f1ec6" providerId="Windows Live" clId="Web-{08820A9F-1A18-4324-97DD-F3B660A6A6BD}" dt="2021-06-03T09:21:38.720" v="521"/>
          <ac:spMkLst>
            <pc:docMk/>
            <pc:sldMk cId="55737299" sldId="269"/>
            <ac:spMk id="14" creationId="{EB1CEFBF-6F09-4052-862B-E219DA15757E}"/>
          </ac:spMkLst>
        </pc:spChg>
        <pc:spChg chg="add del">
          <ac:chgData name="anh duong tran thi" userId="00b714e4638f1ec6" providerId="Windows Live" clId="Web-{08820A9F-1A18-4324-97DD-F3B660A6A6BD}" dt="2021-06-03T09:21:38.720" v="521"/>
          <ac:spMkLst>
            <pc:docMk/>
            <pc:sldMk cId="55737299" sldId="269"/>
            <ac:spMk id="16" creationId="{BCB5D417-2A71-445D-B4C7-9E814D633D33}"/>
          </ac:spMkLst>
        </pc:spChg>
        <pc:picChg chg="add del mod">
          <ac:chgData name="anh duong tran thi" userId="00b714e4638f1ec6" providerId="Windows Live" clId="Web-{08820A9F-1A18-4324-97DD-F3B660A6A6BD}" dt="2021-06-03T09:18:17.138" v="512"/>
          <ac:picMkLst>
            <pc:docMk/>
            <pc:sldMk cId="55737299" sldId="269"/>
            <ac:picMk id="2" creationId="{977D44CA-3F9E-4BD3-AA6C-8C40B1A9A2E0}"/>
          </ac:picMkLst>
        </pc:picChg>
        <pc:picChg chg="add mod ord">
          <ac:chgData name="anh duong tran thi" userId="00b714e4638f1ec6" providerId="Windows Live" clId="Web-{08820A9F-1A18-4324-97DD-F3B660A6A6BD}" dt="2021-06-03T09:29:36.213" v="587" actId="14100"/>
          <ac:picMkLst>
            <pc:docMk/>
            <pc:sldMk cId="55737299" sldId="269"/>
            <ac:picMk id="3" creationId="{1855FD5D-20DD-4A24-8956-28E55C843BFC}"/>
          </ac:picMkLst>
        </pc:picChg>
        <pc:picChg chg="add mod ord">
          <ac:chgData name="anh duong tran thi" userId="00b714e4638f1ec6" providerId="Windows Live" clId="Web-{08820A9F-1A18-4324-97DD-F3B660A6A6BD}" dt="2021-06-03T09:30:09.448" v="595" actId="14100"/>
          <ac:picMkLst>
            <pc:docMk/>
            <pc:sldMk cId="55737299" sldId="269"/>
            <ac:picMk id="4" creationId="{136B2A95-2274-48D5-8708-0567E61F92B4}"/>
          </ac:picMkLst>
        </pc:picChg>
        <pc:picChg chg="add mod ord">
          <ac:chgData name="anh duong tran thi" userId="00b714e4638f1ec6" providerId="Windows Live" clId="Web-{08820A9F-1A18-4324-97DD-F3B660A6A6BD}" dt="2021-06-03T09:29:57.838" v="593" actId="1076"/>
          <ac:picMkLst>
            <pc:docMk/>
            <pc:sldMk cId="55737299" sldId="269"/>
            <ac:picMk id="5" creationId="{79CFB993-9520-4EBC-A5C6-D9858F291D09}"/>
          </ac:picMkLst>
        </pc:picChg>
      </pc:sldChg>
      <pc:sldChg chg="addSp delSp modSp new del">
        <pc:chgData name="anh duong tran thi" userId="00b714e4638f1ec6" providerId="Windows Live" clId="Web-{08820A9F-1A18-4324-97DD-F3B660A6A6BD}" dt="2021-06-03T05:21:51.509" v="24"/>
        <pc:sldMkLst>
          <pc:docMk/>
          <pc:sldMk cId="19441915" sldId="270"/>
        </pc:sldMkLst>
        <pc:spChg chg="add del mod">
          <ac:chgData name="anh duong tran thi" userId="00b714e4638f1ec6" providerId="Windows Live" clId="Web-{08820A9F-1A18-4324-97DD-F3B660A6A6BD}" dt="2021-06-03T05:19:34.912" v="10"/>
          <ac:spMkLst>
            <pc:docMk/>
            <pc:sldMk cId="19441915" sldId="270"/>
            <ac:spMk id="2" creationId="{AEC7FA51-05CC-4FFB-86FB-B89B7A0D7C3A}"/>
          </ac:spMkLst>
        </pc:spChg>
        <pc:spChg chg="add mod">
          <ac:chgData name="anh duong tran thi" userId="00b714e4638f1ec6" providerId="Windows Live" clId="Web-{08820A9F-1A18-4324-97DD-F3B660A6A6BD}" dt="2021-06-03T05:20:02.038" v="23" actId="1076"/>
          <ac:spMkLst>
            <pc:docMk/>
            <pc:sldMk cId="19441915" sldId="270"/>
            <ac:spMk id="3" creationId="{50065E7A-ECA2-4744-B368-02AE33793FE6}"/>
          </ac:spMkLst>
        </pc:spChg>
      </pc:sldChg>
      <pc:sldChg chg="addSp modSp new mod setBg">
        <pc:chgData name="anh duong tran thi" userId="00b714e4638f1ec6" providerId="Windows Live" clId="Web-{08820A9F-1A18-4324-97DD-F3B660A6A6BD}" dt="2021-06-03T07:53:24.273" v="359" actId="20577"/>
        <pc:sldMkLst>
          <pc:docMk/>
          <pc:sldMk cId="1435479909" sldId="270"/>
        </pc:sldMkLst>
        <pc:spChg chg="add mod">
          <ac:chgData name="anh duong tran thi" userId="00b714e4638f1ec6" providerId="Windows Live" clId="Web-{08820A9F-1A18-4324-97DD-F3B660A6A6BD}" dt="2021-06-03T07:53:17.070" v="358" actId="20577"/>
          <ac:spMkLst>
            <pc:docMk/>
            <pc:sldMk cId="1435479909" sldId="270"/>
            <ac:spMk id="4" creationId="{96C943B2-92AD-41B9-993D-7B26CDF5FA66}"/>
          </ac:spMkLst>
        </pc:spChg>
        <pc:spChg chg="add mod">
          <ac:chgData name="anh duong tran thi" userId="00b714e4638f1ec6" providerId="Windows Live" clId="Web-{08820A9F-1A18-4324-97DD-F3B660A6A6BD}" dt="2021-06-03T07:53:24.273" v="359" actId="20577"/>
          <ac:spMkLst>
            <pc:docMk/>
            <pc:sldMk cId="1435479909" sldId="270"/>
            <ac:spMk id="5" creationId="{408A0A60-600D-43E9-9E07-53DDC3E09243}"/>
          </ac:spMkLst>
        </pc:spChg>
        <pc:picChg chg="add mod">
          <ac:chgData name="anh duong tran thi" userId="00b714e4638f1ec6" providerId="Windows Live" clId="Web-{08820A9F-1A18-4324-97DD-F3B660A6A6BD}" dt="2021-06-03T07:50:43.583" v="337"/>
          <ac:picMkLst>
            <pc:docMk/>
            <pc:sldMk cId="1435479909" sldId="270"/>
            <ac:picMk id="2" creationId="{8B458B0A-1F0A-44BA-986F-E803E970EAA2}"/>
          </ac:picMkLst>
        </pc:picChg>
        <pc:picChg chg="add mod">
          <ac:chgData name="anh duong tran thi" userId="00b714e4638f1ec6" providerId="Windows Live" clId="Web-{08820A9F-1A18-4324-97DD-F3B660A6A6BD}" dt="2021-06-03T07:50:43.583" v="337"/>
          <ac:picMkLst>
            <pc:docMk/>
            <pc:sldMk cId="1435479909" sldId="270"/>
            <ac:picMk id="3" creationId="{74766795-A4D9-4DB9-8BB8-931EF978381F}"/>
          </ac:picMkLst>
        </pc:picChg>
      </pc:sldChg>
      <pc:sldChg chg="addSp modSp new del">
        <pc:chgData name="anh duong tran thi" userId="00b714e4638f1ec6" providerId="Windows Live" clId="Web-{08820A9F-1A18-4324-97DD-F3B660A6A6BD}" dt="2021-06-03T08:19:12.327" v="508"/>
        <pc:sldMkLst>
          <pc:docMk/>
          <pc:sldMk cId="261019750" sldId="271"/>
        </pc:sldMkLst>
        <pc:spChg chg="add mod">
          <ac:chgData name="anh duong tran thi" userId="00b714e4638f1ec6" providerId="Windows Live" clId="Web-{08820A9F-1A18-4324-97DD-F3B660A6A6BD}" dt="2021-06-03T08:08:58.458" v="507" actId="20577"/>
          <ac:spMkLst>
            <pc:docMk/>
            <pc:sldMk cId="261019750" sldId="271"/>
            <ac:spMk id="2" creationId="{7F49076E-A1D8-4A3E-A706-237B2CA24D21}"/>
          </ac:spMkLst>
        </pc:spChg>
      </pc:sldChg>
      <pc:sldChg chg="addSp modSp new mod setBg">
        <pc:chgData name="anh duong tran thi" userId="00b714e4638f1ec6" providerId="Windows Live" clId="Web-{08820A9F-1A18-4324-97DD-F3B660A6A6BD}" dt="2021-06-03T09:31:19.465" v="607"/>
        <pc:sldMkLst>
          <pc:docMk/>
          <pc:sldMk cId="2841351483" sldId="271"/>
        </pc:sldMkLst>
        <pc:spChg chg="add">
          <ac:chgData name="anh duong tran thi" userId="00b714e4638f1ec6" providerId="Windows Live" clId="Web-{08820A9F-1A18-4324-97DD-F3B660A6A6BD}" dt="2021-06-03T09:31:19.465" v="607"/>
          <ac:spMkLst>
            <pc:docMk/>
            <pc:sldMk cId="2841351483" sldId="271"/>
            <ac:spMk id="7" creationId="{1500B4A4-B1F1-41EA-886A-B8A210DBCA3B}"/>
          </ac:spMkLst>
        </pc:spChg>
        <pc:spChg chg="add">
          <ac:chgData name="anh duong tran thi" userId="00b714e4638f1ec6" providerId="Windows Live" clId="Web-{08820A9F-1A18-4324-97DD-F3B660A6A6BD}" dt="2021-06-03T09:31:19.465" v="607"/>
          <ac:spMkLst>
            <pc:docMk/>
            <pc:sldMk cId="2841351483" sldId="271"/>
            <ac:spMk id="9" creationId="{5E55A99C-0BDC-4DBE-8E40-9FA66F629FA1}"/>
          </ac:spMkLst>
        </pc:spChg>
        <pc:picChg chg="add mod">
          <ac:chgData name="anh duong tran thi" userId="00b714e4638f1ec6" providerId="Windows Live" clId="Web-{08820A9F-1A18-4324-97DD-F3B660A6A6BD}" dt="2021-06-03T09:31:19.465" v="607"/>
          <ac:picMkLst>
            <pc:docMk/>
            <pc:sldMk cId="2841351483" sldId="271"/>
            <ac:picMk id="2" creationId="{DBE2698D-B535-40A6-9582-5A194EE0B519}"/>
          </ac:picMkLst>
        </pc:picChg>
      </pc:sldChg>
      <pc:sldChg chg="addSp modSp new mod setBg">
        <pc:chgData name="anh duong tran thi" userId="00b714e4638f1ec6" providerId="Windows Live" clId="Web-{08820A9F-1A18-4324-97DD-F3B660A6A6BD}" dt="2021-06-03T10:04:12.031" v="914" actId="20577"/>
        <pc:sldMkLst>
          <pc:docMk/>
          <pc:sldMk cId="103482498" sldId="272"/>
        </pc:sldMkLst>
        <pc:spChg chg="add mod">
          <ac:chgData name="anh duong tran thi" userId="00b714e4638f1ec6" providerId="Windows Live" clId="Web-{08820A9F-1A18-4324-97DD-F3B660A6A6BD}" dt="2021-06-03T10:04:12.031" v="914" actId="20577"/>
          <ac:spMkLst>
            <pc:docMk/>
            <pc:sldMk cId="103482498" sldId="272"/>
            <ac:spMk id="2" creationId="{B51FC313-F412-413B-8BA5-02AB7F4C0393}"/>
          </ac:spMkLst>
        </pc:spChg>
        <pc:spChg chg="add mod">
          <ac:chgData name="anh duong tran thi" userId="00b714e4638f1ec6" providerId="Windows Live" clId="Web-{08820A9F-1A18-4324-97DD-F3B660A6A6BD}" dt="2021-06-03T09:37:06.924" v="786" actId="20577"/>
          <ac:spMkLst>
            <pc:docMk/>
            <pc:sldMk cId="103482498" sldId="272"/>
            <ac:spMk id="3" creationId="{168FA954-9811-4D61-8FEC-B57C45C4DA81}"/>
          </ac:spMkLst>
        </pc:spChg>
        <pc:spChg chg="add">
          <ac:chgData name="anh duong tran thi" userId="00b714e4638f1ec6" providerId="Windows Live" clId="Web-{08820A9F-1A18-4324-97DD-F3B660A6A6BD}" dt="2021-06-03T09:36:50.596" v="781"/>
          <ac:spMkLst>
            <pc:docMk/>
            <pc:sldMk cId="103482498" sldId="272"/>
            <ac:spMk id="8" creationId="{6D6CDB20-394C-4D51-9C5B-8751E21338DC}"/>
          </ac:spMkLst>
        </pc:spChg>
        <pc:spChg chg="add">
          <ac:chgData name="anh duong tran thi" userId="00b714e4638f1ec6" providerId="Windows Live" clId="Web-{08820A9F-1A18-4324-97DD-F3B660A6A6BD}" dt="2021-06-03T09:36:50.596" v="781"/>
          <ac:spMkLst>
            <pc:docMk/>
            <pc:sldMk cId="103482498" sldId="272"/>
            <ac:spMk id="10" creationId="{46DFD1E0-DCA7-47E6-B78B-6ECDDF873DD6}"/>
          </ac:spMkLst>
        </pc:spChg>
        <pc:spChg chg="add">
          <ac:chgData name="anh duong tran thi" userId="00b714e4638f1ec6" providerId="Windows Live" clId="Web-{08820A9F-1A18-4324-97DD-F3B660A6A6BD}" dt="2021-06-03T09:36:50.596" v="781"/>
          <ac:spMkLst>
            <pc:docMk/>
            <pc:sldMk cId="103482498" sldId="272"/>
            <ac:spMk id="12" creationId="{8AAB0B1E-BB97-40E0-8DCD-D1197A0E1D6A}"/>
          </ac:spMkLst>
        </pc:spChg>
        <pc:cxnChg chg="add">
          <ac:chgData name="anh duong tran thi" userId="00b714e4638f1ec6" providerId="Windows Live" clId="Web-{08820A9F-1A18-4324-97DD-F3B660A6A6BD}" dt="2021-06-03T09:36:50.596" v="781"/>
          <ac:cxnSpMkLst>
            <pc:docMk/>
            <pc:sldMk cId="103482498" sldId="272"/>
            <ac:cxnSpMk id="14" creationId="{19C0742B-6FAB-4F71-A9CB-E140A40C8BE9}"/>
          </ac:cxnSpMkLst>
        </pc:cxnChg>
      </pc:sldChg>
      <pc:sldChg chg="addSp modSp new mod setBg">
        <pc:chgData name="anh duong tran thi" userId="00b714e4638f1ec6" providerId="Windows Live" clId="Web-{08820A9F-1A18-4324-97DD-F3B660A6A6BD}" dt="2021-06-03T10:03:53.078" v="912" actId="20577"/>
        <pc:sldMkLst>
          <pc:docMk/>
          <pc:sldMk cId="4031507230" sldId="273"/>
        </pc:sldMkLst>
        <pc:spChg chg="add mod">
          <ac:chgData name="anh duong tran thi" userId="00b714e4638f1ec6" providerId="Windows Live" clId="Web-{08820A9F-1A18-4324-97DD-F3B660A6A6BD}" dt="2021-06-03T10:03:53.078" v="912" actId="20577"/>
          <ac:spMkLst>
            <pc:docMk/>
            <pc:sldMk cId="4031507230" sldId="273"/>
            <ac:spMk id="2" creationId="{D5426358-A35E-42E8-A6FD-A924612D63B0}"/>
          </ac:spMkLst>
        </pc:spChg>
        <pc:spChg chg="add mod">
          <ac:chgData name="anh duong tran thi" userId="00b714e4638f1ec6" providerId="Windows Live" clId="Web-{08820A9F-1A18-4324-97DD-F3B660A6A6BD}" dt="2021-06-03T10:03:33.937" v="911" actId="20577"/>
          <ac:spMkLst>
            <pc:docMk/>
            <pc:sldMk cId="4031507230" sldId="273"/>
            <ac:spMk id="3" creationId="{BA9384A9-3839-4F35-95DD-A7B01F73EF0B}"/>
          </ac:spMkLst>
        </pc:spChg>
        <pc:picChg chg="add mod">
          <ac:chgData name="anh duong tran thi" userId="00b714e4638f1ec6" providerId="Windows Live" clId="Web-{08820A9F-1A18-4324-97DD-F3B660A6A6BD}" dt="2021-06-03T10:03:05.764" v="905"/>
          <ac:picMkLst>
            <pc:docMk/>
            <pc:sldMk cId="4031507230" sldId="273"/>
            <ac:picMk id="4" creationId="{559CCFD6-67EC-436B-9DF5-7C6175771540}"/>
          </ac:picMkLst>
        </pc:picChg>
        <pc:cxnChg chg="add">
          <ac:chgData name="anh duong tran thi" userId="00b714e4638f1ec6" providerId="Windows Live" clId="Web-{08820A9F-1A18-4324-97DD-F3B660A6A6BD}" dt="2021-06-03T10:03:05.764" v="905"/>
          <ac:cxnSpMkLst>
            <pc:docMk/>
            <pc:sldMk cId="4031507230" sldId="273"/>
            <ac:cxnSpMk id="9" creationId="{A7F400EE-A8A5-48AF-B4D6-291B52C6F0B0}"/>
          </ac:cxnSpMkLst>
        </pc:cxnChg>
      </pc:sldChg>
      <pc:sldChg chg="addSp delSp modSp new mod setBg">
        <pc:chgData name="anh duong tran thi" userId="00b714e4638f1ec6" providerId="Windows Live" clId="Web-{08820A9F-1A18-4324-97DD-F3B660A6A6BD}" dt="2021-06-03T10:06:39.752" v="923"/>
        <pc:sldMkLst>
          <pc:docMk/>
          <pc:sldMk cId="4278787864" sldId="274"/>
        </pc:sldMkLst>
        <pc:spChg chg="add del mod">
          <ac:chgData name="anh duong tran thi" userId="00b714e4638f1ec6" providerId="Windows Live" clId="Web-{08820A9F-1A18-4324-97DD-F3B660A6A6BD}" dt="2021-06-03T10:05:47.689" v="920"/>
          <ac:spMkLst>
            <pc:docMk/>
            <pc:sldMk cId="4278787864" sldId="274"/>
            <ac:spMk id="3" creationId="{6F70667C-9D81-4E45-B16C-2CE10769A5C6}"/>
          </ac:spMkLst>
        </pc:spChg>
        <pc:spChg chg="add">
          <ac:chgData name="anh duong tran thi" userId="00b714e4638f1ec6" providerId="Windows Live" clId="Web-{08820A9F-1A18-4324-97DD-F3B660A6A6BD}" dt="2021-06-03T10:06:39.752" v="923"/>
          <ac:spMkLst>
            <pc:docMk/>
            <pc:sldMk cId="4278787864" sldId="274"/>
            <ac:spMk id="10" creationId="{E9DCA5EA-C9F1-43F7-8CD9-E7D77919EBE7}"/>
          </ac:spMkLst>
        </pc:spChg>
        <pc:picChg chg="add mod ord">
          <ac:chgData name="anh duong tran thi" userId="00b714e4638f1ec6" providerId="Windows Live" clId="Web-{08820A9F-1A18-4324-97DD-F3B660A6A6BD}" dt="2021-06-03T10:06:39.752" v="923"/>
          <ac:picMkLst>
            <pc:docMk/>
            <pc:sldMk cId="4278787864" sldId="274"/>
            <ac:picMk id="2" creationId="{59D5F1D9-8EEA-461E-B583-FE07E00C1F4F}"/>
          </ac:picMkLst>
        </pc:picChg>
        <pc:picChg chg="add mod">
          <ac:chgData name="anh duong tran thi" userId="00b714e4638f1ec6" providerId="Windows Live" clId="Web-{08820A9F-1A18-4324-97DD-F3B660A6A6BD}" dt="2021-06-03T10:06:39.752" v="923"/>
          <ac:picMkLst>
            <pc:docMk/>
            <pc:sldMk cId="4278787864" sldId="274"/>
            <ac:picMk id="5" creationId="{C41745D0-50EE-445F-BDFF-DCD476CC8A5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EFBD5-3752-493F-93EA-8C8FCBA348C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A0E347D-9D4C-4B81-8980-6ACF13F9755A}">
      <dgm:prSet/>
      <dgm:spPr/>
      <dgm:t>
        <a:bodyPr/>
        <a:lstStyle/>
        <a:p>
          <a:r>
            <a:rPr lang="en-US" dirty="0">
              <a:latin typeface="Times New Roman"/>
              <a:cs typeface="Times New Roman"/>
            </a:rPr>
            <a:t>FSMD</a:t>
          </a:r>
        </a:p>
      </dgm:t>
    </dgm:pt>
    <dgm:pt modelId="{65F18B4E-7E30-4EB9-BD2B-825B56A1F9EE}" type="parTrans" cxnId="{81F0F21C-51E5-42B1-9CA1-26CAEF441FE6}">
      <dgm:prSet/>
      <dgm:spPr/>
      <dgm:t>
        <a:bodyPr/>
        <a:lstStyle/>
        <a:p>
          <a:endParaRPr lang="en-US"/>
        </a:p>
      </dgm:t>
    </dgm:pt>
    <dgm:pt modelId="{2D39C3D4-3795-46E4-A4EC-65861A79E4AA}" type="sibTrans" cxnId="{81F0F21C-51E5-42B1-9CA1-26CAEF441FE6}">
      <dgm:prSet/>
      <dgm:spPr/>
      <dgm:t>
        <a:bodyPr/>
        <a:lstStyle/>
        <a:p>
          <a:endParaRPr lang="en-US"/>
        </a:p>
      </dgm:t>
    </dgm:pt>
    <dgm:pt modelId="{AD7BE84C-7556-4D48-9A98-124CCABC4A2A}">
      <dgm:prSet phldr="0"/>
      <dgm:spPr/>
      <dgm:t>
        <a:bodyPr/>
        <a:lstStyle/>
        <a:p>
          <a:pPr rtl="0"/>
          <a:r>
            <a:rPr lang="en-US" dirty="0">
              <a:latin typeface="Times New Roman"/>
              <a:cs typeface="Times New Roman"/>
            </a:rPr>
            <a:t>Thiết kế FSMD</a:t>
          </a:r>
        </a:p>
      </dgm:t>
    </dgm:pt>
    <dgm:pt modelId="{B979F65C-D0A4-420E-BC41-713A525716B3}" type="parTrans" cxnId="{42930243-A791-45FA-A9FC-21AAC14E0C2E}">
      <dgm:prSet/>
      <dgm:spPr/>
      <dgm:t>
        <a:bodyPr/>
        <a:lstStyle/>
        <a:p>
          <a:endParaRPr lang="en-US"/>
        </a:p>
      </dgm:t>
    </dgm:pt>
    <dgm:pt modelId="{DF7507D1-2C37-4911-9DD6-0B43C35ADDF1}" type="sibTrans" cxnId="{42930243-A791-45FA-A9FC-21AAC14E0C2E}">
      <dgm:prSet/>
      <dgm:spPr/>
      <dgm:t>
        <a:bodyPr/>
        <a:lstStyle/>
        <a:p>
          <a:endParaRPr lang="en-US"/>
        </a:p>
      </dgm:t>
    </dgm:pt>
    <dgm:pt modelId="{72EBA0BF-D2DC-43EA-9CAB-2CE77EA57CAD}">
      <dgm:prSet phldr="0"/>
      <dgm:spPr/>
      <dgm:t>
        <a:bodyPr/>
        <a:lstStyle/>
        <a:p>
          <a:pPr rtl="0"/>
          <a:r>
            <a:rPr lang="en-US" dirty="0">
              <a:latin typeface="Times New Roman"/>
              <a:cs typeface="Times New Roman"/>
            </a:rPr>
            <a:t>Mạch chống dội</a:t>
          </a:r>
        </a:p>
      </dgm:t>
    </dgm:pt>
    <dgm:pt modelId="{8604CF23-8943-44A8-B860-769C476265FD}" type="parTrans" cxnId="{CB04EC6C-0777-4C32-A99C-02A766C5E9A6}">
      <dgm:prSet/>
      <dgm:spPr/>
      <dgm:t>
        <a:bodyPr/>
        <a:lstStyle/>
        <a:p>
          <a:endParaRPr lang="en-US"/>
        </a:p>
      </dgm:t>
    </dgm:pt>
    <dgm:pt modelId="{4146007E-A5CF-40C6-8B75-D22D1E3DD2B4}" type="sibTrans" cxnId="{CB04EC6C-0777-4C32-A99C-02A766C5E9A6}">
      <dgm:prSet/>
      <dgm:spPr/>
      <dgm:t>
        <a:bodyPr/>
        <a:lstStyle/>
        <a:p>
          <a:endParaRPr lang="en-US"/>
        </a:p>
      </dgm:t>
    </dgm:pt>
    <dgm:pt modelId="{5F75981C-4ABF-4151-9051-584ECDFBBC1A}" type="pres">
      <dgm:prSet presAssocID="{DB6EFBD5-3752-493F-93EA-8C8FCBA348CD}" presName="vert0" presStyleCnt="0">
        <dgm:presLayoutVars>
          <dgm:dir/>
          <dgm:animOne val="branch"/>
          <dgm:animLvl val="lvl"/>
        </dgm:presLayoutVars>
      </dgm:prSet>
      <dgm:spPr/>
    </dgm:pt>
    <dgm:pt modelId="{C96F0043-D44C-4FF8-BE29-FE1B522CE3A5}" type="pres">
      <dgm:prSet presAssocID="{6A0E347D-9D4C-4B81-8980-6ACF13F9755A}" presName="thickLine" presStyleLbl="alignNode1" presStyleIdx="0" presStyleCnt="3"/>
      <dgm:spPr/>
    </dgm:pt>
    <dgm:pt modelId="{C0767118-A0AA-486C-A4C3-EA6AAC73D7A2}" type="pres">
      <dgm:prSet presAssocID="{6A0E347D-9D4C-4B81-8980-6ACF13F9755A}" presName="horz1" presStyleCnt="0"/>
      <dgm:spPr/>
    </dgm:pt>
    <dgm:pt modelId="{0695AFF8-F0A7-4992-9036-6BD019912B63}" type="pres">
      <dgm:prSet presAssocID="{6A0E347D-9D4C-4B81-8980-6ACF13F9755A}" presName="tx1" presStyleLbl="revTx" presStyleIdx="0" presStyleCnt="3"/>
      <dgm:spPr/>
    </dgm:pt>
    <dgm:pt modelId="{50FE1BC6-BE51-47CC-8A17-0962AA1F9E45}" type="pres">
      <dgm:prSet presAssocID="{6A0E347D-9D4C-4B81-8980-6ACF13F9755A}" presName="vert1" presStyleCnt="0"/>
      <dgm:spPr/>
    </dgm:pt>
    <dgm:pt modelId="{B80F5258-0235-48C1-85E2-C299E373C4D7}" type="pres">
      <dgm:prSet presAssocID="{AD7BE84C-7556-4D48-9A98-124CCABC4A2A}" presName="thickLine" presStyleLbl="alignNode1" presStyleIdx="1" presStyleCnt="3"/>
      <dgm:spPr/>
    </dgm:pt>
    <dgm:pt modelId="{BDE6B966-6357-4FE9-8D62-9ED71883BA44}" type="pres">
      <dgm:prSet presAssocID="{AD7BE84C-7556-4D48-9A98-124CCABC4A2A}" presName="horz1" presStyleCnt="0"/>
      <dgm:spPr/>
    </dgm:pt>
    <dgm:pt modelId="{61943A62-4E87-434F-944B-4EAF2943BEB0}" type="pres">
      <dgm:prSet presAssocID="{AD7BE84C-7556-4D48-9A98-124CCABC4A2A}" presName="tx1" presStyleLbl="revTx" presStyleIdx="1" presStyleCnt="3"/>
      <dgm:spPr/>
    </dgm:pt>
    <dgm:pt modelId="{6D32AAF8-9C93-40F3-971F-54E928328FF7}" type="pres">
      <dgm:prSet presAssocID="{AD7BE84C-7556-4D48-9A98-124CCABC4A2A}" presName="vert1" presStyleCnt="0"/>
      <dgm:spPr/>
    </dgm:pt>
    <dgm:pt modelId="{EE8F95B2-1EE2-4E61-93D5-197863043A6E}" type="pres">
      <dgm:prSet presAssocID="{72EBA0BF-D2DC-43EA-9CAB-2CE77EA57CAD}" presName="thickLine" presStyleLbl="alignNode1" presStyleIdx="2" presStyleCnt="3"/>
      <dgm:spPr/>
    </dgm:pt>
    <dgm:pt modelId="{9799800B-FAD9-415E-A2CB-6C21BFA2B5BC}" type="pres">
      <dgm:prSet presAssocID="{72EBA0BF-D2DC-43EA-9CAB-2CE77EA57CAD}" presName="horz1" presStyleCnt="0"/>
      <dgm:spPr/>
    </dgm:pt>
    <dgm:pt modelId="{EE181CA0-C349-48F7-99CC-498D95EFF50F}" type="pres">
      <dgm:prSet presAssocID="{72EBA0BF-D2DC-43EA-9CAB-2CE77EA57CAD}" presName="tx1" presStyleLbl="revTx" presStyleIdx="2" presStyleCnt="3"/>
      <dgm:spPr/>
    </dgm:pt>
    <dgm:pt modelId="{60618D56-ED7F-481F-97D1-3A9634BA8B10}" type="pres">
      <dgm:prSet presAssocID="{72EBA0BF-D2DC-43EA-9CAB-2CE77EA57CAD}" presName="vert1" presStyleCnt="0"/>
      <dgm:spPr/>
    </dgm:pt>
  </dgm:ptLst>
  <dgm:cxnLst>
    <dgm:cxn modelId="{BAF50910-1593-4FB4-BB9F-A61BC02F288F}" type="presOf" srcId="{DB6EFBD5-3752-493F-93EA-8C8FCBA348CD}" destId="{5F75981C-4ABF-4151-9051-584ECDFBBC1A}" srcOrd="0" destOrd="0" presId="urn:microsoft.com/office/officeart/2008/layout/LinedList"/>
    <dgm:cxn modelId="{81F0F21C-51E5-42B1-9CA1-26CAEF441FE6}" srcId="{DB6EFBD5-3752-493F-93EA-8C8FCBA348CD}" destId="{6A0E347D-9D4C-4B81-8980-6ACF13F9755A}" srcOrd="0" destOrd="0" parTransId="{65F18B4E-7E30-4EB9-BD2B-825B56A1F9EE}" sibTransId="{2D39C3D4-3795-46E4-A4EC-65861A79E4AA}"/>
    <dgm:cxn modelId="{42930243-A791-45FA-A9FC-21AAC14E0C2E}" srcId="{DB6EFBD5-3752-493F-93EA-8C8FCBA348CD}" destId="{AD7BE84C-7556-4D48-9A98-124CCABC4A2A}" srcOrd="1" destOrd="0" parTransId="{B979F65C-D0A4-420E-BC41-713A525716B3}" sibTransId="{DF7507D1-2C37-4911-9DD6-0B43C35ADDF1}"/>
    <dgm:cxn modelId="{3E79B76B-1607-43B3-89D7-A9BAB89935B9}" type="presOf" srcId="{72EBA0BF-D2DC-43EA-9CAB-2CE77EA57CAD}" destId="{EE181CA0-C349-48F7-99CC-498D95EFF50F}" srcOrd="0" destOrd="0" presId="urn:microsoft.com/office/officeart/2008/layout/LinedList"/>
    <dgm:cxn modelId="{CB04EC6C-0777-4C32-A99C-02A766C5E9A6}" srcId="{DB6EFBD5-3752-493F-93EA-8C8FCBA348CD}" destId="{72EBA0BF-D2DC-43EA-9CAB-2CE77EA57CAD}" srcOrd="2" destOrd="0" parTransId="{8604CF23-8943-44A8-B860-769C476265FD}" sibTransId="{4146007E-A5CF-40C6-8B75-D22D1E3DD2B4}"/>
    <dgm:cxn modelId="{93094A9F-A5A6-4AB5-9AAF-95EFE3C68C38}" type="presOf" srcId="{6A0E347D-9D4C-4B81-8980-6ACF13F9755A}" destId="{0695AFF8-F0A7-4992-9036-6BD019912B63}" srcOrd="0" destOrd="0" presId="urn:microsoft.com/office/officeart/2008/layout/LinedList"/>
    <dgm:cxn modelId="{F5B01BA2-07CF-410A-8776-718D5A6E0140}" type="presOf" srcId="{AD7BE84C-7556-4D48-9A98-124CCABC4A2A}" destId="{61943A62-4E87-434F-944B-4EAF2943BEB0}" srcOrd="0" destOrd="0" presId="urn:microsoft.com/office/officeart/2008/layout/LinedList"/>
    <dgm:cxn modelId="{88FF3044-0C7F-41B2-855B-201DBE24DBFC}" type="presParOf" srcId="{5F75981C-4ABF-4151-9051-584ECDFBBC1A}" destId="{C96F0043-D44C-4FF8-BE29-FE1B522CE3A5}" srcOrd="0" destOrd="0" presId="urn:microsoft.com/office/officeart/2008/layout/LinedList"/>
    <dgm:cxn modelId="{3AA3AF62-1C90-4F82-B277-DC9DB5003B10}" type="presParOf" srcId="{5F75981C-4ABF-4151-9051-584ECDFBBC1A}" destId="{C0767118-A0AA-486C-A4C3-EA6AAC73D7A2}" srcOrd="1" destOrd="0" presId="urn:microsoft.com/office/officeart/2008/layout/LinedList"/>
    <dgm:cxn modelId="{8774C0B7-3F00-40FA-8FFE-7FFC1ACB3CB5}" type="presParOf" srcId="{C0767118-A0AA-486C-A4C3-EA6AAC73D7A2}" destId="{0695AFF8-F0A7-4992-9036-6BD019912B63}" srcOrd="0" destOrd="0" presId="urn:microsoft.com/office/officeart/2008/layout/LinedList"/>
    <dgm:cxn modelId="{456333FD-0AFD-4903-82BF-EC1DFAA7F979}" type="presParOf" srcId="{C0767118-A0AA-486C-A4C3-EA6AAC73D7A2}" destId="{50FE1BC6-BE51-47CC-8A17-0962AA1F9E45}" srcOrd="1" destOrd="0" presId="urn:microsoft.com/office/officeart/2008/layout/LinedList"/>
    <dgm:cxn modelId="{DCECB9EF-9CB5-4937-A67E-C3708AA103E2}" type="presParOf" srcId="{5F75981C-4ABF-4151-9051-584ECDFBBC1A}" destId="{B80F5258-0235-48C1-85E2-C299E373C4D7}" srcOrd="2" destOrd="0" presId="urn:microsoft.com/office/officeart/2008/layout/LinedList"/>
    <dgm:cxn modelId="{1B50AC02-D214-4559-A720-C550E115639F}" type="presParOf" srcId="{5F75981C-4ABF-4151-9051-584ECDFBBC1A}" destId="{BDE6B966-6357-4FE9-8D62-9ED71883BA44}" srcOrd="3" destOrd="0" presId="urn:microsoft.com/office/officeart/2008/layout/LinedList"/>
    <dgm:cxn modelId="{7167C5CB-5030-48EA-AD62-73459EA9D7E5}" type="presParOf" srcId="{BDE6B966-6357-4FE9-8D62-9ED71883BA44}" destId="{61943A62-4E87-434F-944B-4EAF2943BEB0}" srcOrd="0" destOrd="0" presId="urn:microsoft.com/office/officeart/2008/layout/LinedList"/>
    <dgm:cxn modelId="{6785BC9A-1128-4701-96C8-027B51E88CAD}" type="presParOf" srcId="{BDE6B966-6357-4FE9-8D62-9ED71883BA44}" destId="{6D32AAF8-9C93-40F3-971F-54E928328FF7}" srcOrd="1" destOrd="0" presId="urn:microsoft.com/office/officeart/2008/layout/LinedList"/>
    <dgm:cxn modelId="{9EBDE972-BCC1-459E-A1A9-A8E4154F8774}" type="presParOf" srcId="{5F75981C-4ABF-4151-9051-584ECDFBBC1A}" destId="{EE8F95B2-1EE2-4E61-93D5-197863043A6E}" srcOrd="4" destOrd="0" presId="urn:microsoft.com/office/officeart/2008/layout/LinedList"/>
    <dgm:cxn modelId="{25B21D97-371B-4C73-BF1C-0AB449678E7F}" type="presParOf" srcId="{5F75981C-4ABF-4151-9051-584ECDFBBC1A}" destId="{9799800B-FAD9-415E-A2CB-6C21BFA2B5BC}" srcOrd="5" destOrd="0" presId="urn:microsoft.com/office/officeart/2008/layout/LinedList"/>
    <dgm:cxn modelId="{2BB0D58D-4BE2-4533-A071-B5D97ABB7FBB}" type="presParOf" srcId="{9799800B-FAD9-415E-A2CB-6C21BFA2B5BC}" destId="{EE181CA0-C349-48F7-99CC-498D95EFF50F}" srcOrd="0" destOrd="0" presId="urn:microsoft.com/office/officeart/2008/layout/LinedList"/>
    <dgm:cxn modelId="{96D8CAE5-AB61-4D41-8FC7-23370A9DFA59}" type="presParOf" srcId="{9799800B-FAD9-415E-A2CB-6C21BFA2B5BC}" destId="{60618D56-ED7F-481F-97D1-3A9634BA8B1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F0043-D44C-4FF8-BE29-FE1B522CE3A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5AFF8-F0A7-4992-9036-6BD019912B63}">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latin typeface="Times New Roman"/>
              <a:cs typeface="Times New Roman"/>
            </a:rPr>
            <a:t>FSMD</a:t>
          </a:r>
        </a:p>
      </dsp:txBody>
      <dsp:txXfrm>
        <a:off x="0" y="2492"/>
        <a:ext cx="6492875" cy="1700138"/>
      </dsp:txXfrm>
    </dsp:sp>
    <dsp:sp modelId="{B80F5258-0235-48C1-85E2-C299E373C4D7}">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43A62-4E87-434F-944B-4EAF2943BEB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rtl="0">
            <a:lnSpc>
              <a:spcPct val="90000"/>
            </a:lnSpc>
            <a:spcBef>
              <a:spcPct val="0"/>
            </a:spcBef>
            <a:spcAft>
              <a:spcPct val="35000"/>
            </a:spcAft>
            <a:buNone/>
          </a:pPr>
          <a:r>
            <a:rPr lang="en-US" sz="6500" kern="1200" dirty="0">
              <a:latin typeface="Times New Roman"/>
              <a:cs typeface="Times New Roman"/>
            </a:rPr>
            <a:t>Thiết kế FSMD</a:t>
          </a:r>
        </a:p>
      </dsp:txBody>
      <dsp:txXfrm>
        <a:off x="0" y="1702630"/>
        <a:ext cx="6492875" cy="1700138"/>
      </dsp:txXfrm>
    </dsp:sp>
    <dsp:sp modelId="{EE8F95B2-1EE2-4E61-93D5-197863043A6E}">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181CA0-C349-48F7-99CC-498D95EFF50F}">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rtl="0">
            <a:lnSpc>
              <a:spcPct val="90000"/>
            </a:lnSpc>
            <a:spcBef>
              <a:spcPct val="0"/>
            </a:spcBef>
            <a:spcAft>
              <a:spcPct val="35000"/>
            </a:spcAft>
            <a:buNone/>
          </a:pPr>
          <a:r>
            <a:rPr lang="en-US" sz="6500" kern="1200" dirty="0">
              <a:latin typeface="Times New Roman"/>
              <a:cs typeface="Times New Roman"/>
            </a:rPr>
            <a:t>Mạch chống dội</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9785E-1F39-4DBF-9ED9-CC57E0F6D8B8}"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3E956-ACD2-4ABE-ABC3-67D76989F9A8}" type="slidenum">
              <a:rPr lang="en-US" smtClean="0"/>
              <a:t>‹#›</a:t>
            </a:fld>
            <a:endParaRPr lang="en-US"/>
          </a:p>
        </p:txBody>
      </p:sp>
    </p:spTree>
    <p:extLst>
      <p:ext uri="{BB962C8B-B14F-4D97-AF65-F5344CB8AC3E}">
        <p14:creationId xmlns:p14="http://schemas.microsoft.com/office/powerpoint/2010/main" val="2139183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TRANG 130</a:t>
            </a:r>
          </a:p>
        </p:txBody>
      </p:sp>
      <p:sp>
        <p:nvSpPr>
          <p:cNvPr id="4" name="Slide Number Placeholder 3"/>
          <p:cNvSpPr>
            <a:spLocks noGrp="1"/>
          </p:cNvSpPr>
          <p:nvPr>
            <p:ph type="sldNum" sz="quarter" idx="5"/>
          </p:nvPr>
        </p:nvSpPr>
        <p:spPr/>
        <p:txBody>
          <a:bodyPr/>
          <a:lstStyle/>
          <a:p>
            <a:fld id="{A913E956-ACD2-4ABE-ABC3-67D76989F9A8}" type="slidenum">
              <a:rPr lang="en-US" smtClean="0"/>
              <a:t>11</a:t>
            </a:fld>
            <a:endParaRPr lang="en-US"/>
          </a:p>
        </p:txBody>
      </p:sp>
    </p:spTree>
    <p:extLst>
      <p:ext uri="{BB962C8B-B14F-4D97-AF65-F5344CB8AC3E}">
        <p14:creationId xmlns:p14="http://schemas.microsoft.com/office/powerpoint/2010/main" val="1817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02/08/2021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02/08/2021</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02/08/2021</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02/08/2021</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02/08/2021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02/08/2021</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02/08/2021</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hyperlink" Target="https://www.thebluediamondgallery.com/wooden-tile/t/thank-you.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Hình ảnh 8" descr="Binary Code Free Stock Photo - Public Domain Pictures">
            <a:extLst>
              <a:ext uri="{FF2B5EF4-FFF2-40B4-BE49-F238E27FC236}">
                <a16:creationId xmlns:a16="http://schemas.microsoft.com/office/drawing/2014/main" id="{71792E1E-06BA-4AE5-82BB-FA91329FF83B}"/>
              </a:ext>
            </a:extLst>
          </p:cNvPr>
          <p:cNvPicPr>
            <a:picLocks noChangeAspect="1"/>
          </p:cNvPicPr>
          <p:nvPr/>
        </p:nvPicPr>
        <p:blipFill rotWithShape="1">
          <a:blip r:embed="rId2"/>
          <a:srcRect l="18472" r="23719"/>
          <a:stretch/>
        </p:blipFill>
        <p:spPr>
          <a:xfrm>
            <a:off x="1" y="10"/>
            <a:ext cx="9669642" cy="6857990"/>
          </a:xfrm>
          <a:prstGeom prst="rect">
            <a:avLst/>
          </a:prstGeom>
        </p:spPr>
      </p:pic>
      <p:sp>
        <p:nvSpPr>
          <p:cNvPr id="48" name="Rectangle 4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Hộp Văn bản 4">
            <a:extLst>
              <a:ext uri="{FF2B5EF4-FFF2-40B4-BE49-F238E27FC236}">
                <a16:creationId xmlns:a16="http://schemas.microsoft.com/office/drawing/2014/main" id="{B040E3C4-50A8-464D-ACFD-E0EAFDEFCC7B}"/>
              </a:ext>
            </a:extLst>
          </p:cNvPr>
          <p:cNvSpPr txBox="1"/>
          <p:nvPr/>
        </p:nvSpPr>
        <p:spPr>
          <a:xfrm>
            <a:off x="4579883" y="365125"/>
            <a:ext cx="7128821" cy="189991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a:latin typeface="Times New Roman"/>
                <a:ea typeface="+mj-ea"/>
                <a:cs typeface="Times New Roman"/>
              </a:rPr>
              <a:t>MẠCH CHỐNG DỘI - FSMD</a:t>
            </a:r>
          </a:p>
        </p:txBody>
      </p:sp>
      <p:sp>
        <p:nvSpPr>
          <p:cNvPr id="4" name="Hộp Văn bản 3">
            <a:extLst>
              <a:ext uri="{FF2B5EF4-FFF2-40B4-BE49-F238E27FC236}">
                <a16:creationId xmlns:a16="http://schemas.microsoft.com/office/drawing/2014/main" id="{BA2884F2-A25C-4276-AC4B-2971E2699FF9}"/>
              </a:ext>
            </a:extLst>
          </p:cNvPr>
          <p:cNvSpPr txBox="1"/>
          <p:nvPr/>
        </p:nvSpPr>
        <p:spPr>
          <a:xfrm>
            <a:off x="7531610" y="2434201"/>
            <a:ext cx="3822189" cy="3742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latin typeface="Times New Roman"/>
                <a:cs typeface="Times New Roman"/>
              </a:rPr>
              <a:t>GVHD</a:t>
            </a:r>
            <a:r>
              <a:rPr lang="en-US" sz="2200">
                <a:latin typeface="Times New Roman"/>
                <a:cs typeface="Times New Roman"/>
              </a:rPr>
              <a:t>: TS. </a:t>
            </a:r>
            <a:r>
              <a:rPr lang="en-US" sz="2200" err="1">
                <a:latin typeface="Times New Roman"/>
                <a:cs typeface="Times New Roman"/>
              </a:rPr>
              <a:t>Phạm</a:t>
            </a:r>
            <a:r>
              <a:rPr lang="en-US" sz="2200">
                <a:latin typeface="Times New Roman"/>
                <a:cs typeface="Times New Roman"/>
              </a:rPr>
              <a:t> Văn Khoa</a:t>
            </a:r>
          </a:p>
          <a:p>
            <a:pPr indent="-228600">
              <a:lnSpc>
                <a:spcPct val="90000"/>
              </a:lnSpc>
              <a:spcAft>
                <a:spcPts val="600"/>
              </a:spcAft>
              <a:buFont typeface="Arial" panose="020B0604020202020204" pitchFamily="34" charset="0"/>
              <a:buChar char="•"/>
            </a:pPr>
            <a:r>
              <a:rPr lang="en-US" sz="2200" b="1">
                <a:latin typeface="Times New Roman"/>
                <a:cs typeface="Times New Roman"/>
              </a:rPr>
              <a:t>Mã </a:t>
            </a:r>
            <a:r>
              <a:rPr lang="en-US" sz="2200" b="1" err="1">
                <a:latin typeface="Times New Roman"/>
                <a:cs typeface="Times New Roman"/>
              </a:rPr>
              <a:t>môn</a:t>
            </a:r>
            <a:r>
              <a:rPr lang="en-US" sz="2200" b="1" dirty="0">
                <a:latin typeface="Times New Roman"/>
                <a:cs typeface="Times New Roman"/>
              </a:rPr>
              <a:t> </a:t>
            </a:r>
            <a:r>
              <a:rPr lang="en-US" sz="2200" b="1" err="1">
                <a:latin typeface="Times New Roman"/>
                <a:cs typeface="Times New Roman"/>
              </a:rPr>
              <a:t>học</a:t>
            </a:r>
            <a:r>
              <a:rPr lang="en-US" sz="2200">
                <a:latin typeface="Times New Roman"/>
                <a:cs typeface="Times New Roman"/>
              </a:rPr>
              <a:t>: ISCD336764</a:t>
            </a:r>
          </a:p>
        </p:txBody>
      </p:sp>
      <p:sp>
        <p:nvSpPr>
          <p:cNvPr id="7" name="Hộp Văn bản 6">
            <a:extLst>
              <a:ext uri="{FF2B5EF4-FFF2-40B4-BE49-F238E27FC236}">
                <a16:creationId xmlns:a16="http://schemas.microsoft.com/office/drawing/2014/main" id="{64FB1FF3-BC89-4F19-9AC1-AE5D0617243D}"/>
              </a:ext>
            </a:extLst>
          </p:cNvPr>
          <p:cNvSpPr txBox="1"/>
          <p:nvPr/>
        </p:nvSpPr>
        <p:spPr>
          <a:xfrm>
            <a:off x="7536232" y="4122889"/>
            <a:ext cx="4256760" cy="25083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vi-VN" sz="2200" u="sng" dirty="0" err="1">
                <a:latin typeface="Times New Roman"/>
                <a:ea typeface="+mn-lt"/>
                <a:cs typeface="Times New Roman"/>
              </a:rPr>
              <a:t>Thành</a:t>
            </a:r>
            <a:r>
              <a:rPr lang="vi-VN" sz="2200" u="sng" dirty="0">
                <a:latin typeface="Times New Roman"/>
                <a:ea typeface="+mn-lt"/>
                <a:cs typeface="Times New Roman"/>
              </a:rPr>
              <a:t> viên:</a:t>
            </a:r>
            <a:endParaRPr lang="vi-VN" sz="2200" u="sng">
              <a:latin typeface="Times New Roman"/>
              <a:cs typeface="Times New Roman"/>
            </a:endParaRPr>
          </a:p>
          <a:p>
            <a:pPr marL="342900" indent="-342900">
              <a:spcAft>
                <a:spcPts val="600"/>
              </a:spcAft>
              <a:buAutoNum type="arabicPeriod"/>
            </a:pPr>
            <a:r>
              <a:rPr lang="vi-VN" sz="2200" dirty="0">
                <a:latin typeface="Times New Roman"/>
                <a:ea typeface="+mn-lt"/>
                <a:cs typeface="Times New Roman"/>
              </a:rPr>
              <a:t>Cao Anh </a:t>
            </a:r>
            <a:r>
              <a:rPr lang="vi-VN" sz="2200" dirty="0" err="1">
                <a:latin typeface="Times New Roman"/>
                <a:ea typeface="+mn-lt"/>
                <a:cs typeface="Times New Roman"/>
              </a:rPr>
              <a:t>Hào</a:t>
            </a:r>
            <a:r>
              <a:rPr lang="vi-VN" sz="2200" dirty="0">
                <a:latin typeface="Times New Roman"/>
                <a:ea typeface="+mn-lt"/>
                <a:cs typeface="Times New Roman"/>
              </a:rPr>
              <a:t> _19119172</a:t>
            </a:r>
            <a:endParaRPr lang="vi-VN" sz="2200">
              <a:latin typeface="Times New Roman"/>
              <a:cs typeface="Times New Roman"/>
            </a:endParaRPr>
          </a:p>
          <a:p>
            <a:pPr marL="342900" indent="-342900">
              <a:spcAft>
                <a:spcPts val="600"/>
              </a:spcAft>
              <a:buAutoNum type="arabicPeriod"/>
            </a:pPr>
            <a:r>
              <a:rPr lang="vi-VN" sz="2200" dirty="0" err="1">
                <a:latin typeface="Times New Roman"/>
                <a:ea typeface="+mn-lt"/>
                <a:cs typeface="Times New Roman"/>
              </a:rPr>
              <a:t>Nguyễn</a:t>
            </a:r>
            <a:r>
              <a:rPr lang="vi-VN" sz="2200" dirty="0">
                <a:latin typeface="Times New Roman"/>
                <a:ea typeface="+mn-lt"/>
                <a:cs typeface="Times New Roman"/>
              </a:rPr>
              <a:t> Duy Huân _19119182</a:t>
            </a:r>
            <a:endParaRPr lang="vi-VN" sz="2200">
              <a:latin typeface="Times New Roman"/>
              <a:cs typeface="Times New Roman"/>
            </a:endParaRPr>
          </a:p>
          <a:p>
            <a:pPr marL="342900" indent="-342900">
              <a:spcAft>
                <a:spcPts val="600"/>
              </a:spcAft>
              <a:buAutoNum type="arabicPeriod"/>
            </a:pPr>
            <a:r>
              <a:rPr lang="vi-VN" sz="2200" dirty="0">
                <a:latin typeface="Times New Roman"/>
                <a:ea typeface="+mn-lt"/>
                <a:cs typeface="Times New Roman"/>
              </a:rPr>
              <a:t>Lưu Gia Huy _19119184</a:t>
            </a:r>
            <a:endParaRPr lang="vi-VN" sz="2200">
              <a:latin typeface="Times New Roman"/>
              <a:cs typeface="Times New Roman"/>
            </a:endParaRPr>
          </a:p>
          <a:p>
            <a:pPr marL="342900" indent="-342900">
              <a:spcAft>
                <a:spcPts val="600"/>
              </a:spcAft>
              <a:buAutoNum type="arabicPeriod"/>
            </a:pPr>
            <a:r>
              <a:rPr lang="vi-VN" sz="2200" dirty="0" err="1">
                <a:latin typeface="Times New Roman"/>
                <a:ea typeface="+mn-lt"/>
                <a:cs typeface="Times New Roman"/>
              </a:rPr>
              <a:t>Trần</a:t>
            </a:r>
            <a:r>
              <a:rPr lang="vi-VN" sz="2200" dirty="0">
                <a:latin typeface="Times New Roman"/>
                <a:ea typeface="+mn-lt"/>
                <a:cs typeface="Times New Roman"/>
              </a:rPr>
              <a:t> </a:t>
            </a:r>
            <a:r>
              <a:rPr lang="vi-VN" sz="2200" dirty="0" err="1">
                <a:latin typeface="Times New Roman"/>
                <a:ea typeface="+mn-lt"/>
                <a:cs typeface="Times New Roman"/>
              </a:rPr>
              <a:t>Thị</a:t>
            </a:r>
            <a:r>
              <a:rPr lang="vi-VN" sz="2200" dirty="0">
                <a:latin typeface="Times New Roman"/>
                <a:ea typeface="+mn-lt"/>
                <a:cs typeface="Times New Roman"/>
              </a:rPr>
              <a:t> </a:t>
            </a:r>
            <a:r>
              <a:rPr lang="vi-VN" sz="2200" dirty="0" err="1">
                <a:latin typeface="Times New Roman"/>
                <a:ea typeface="+mn-lt"/>
                <a:cs typeface="Times New Roman"/>
              </a:rPr>
              <a:t>Ánh</a:t>
            </a:r>
            <a:r>
              <a:rPr lang="vi-VN" sz="2200" dirty="0">
                <a:latin typeface="Times New Roman"/>
                <a:ea typeface="+mn-lt"/>
                <a:cs typeface="Times New Roman"/>
              </a:rPr>
              <a:t> Dương _19119017</a:t>
            </a:r>
            <a:endParaRPr lang="vi-VN" sz="2200">
              <a:latin typeface="Times New Roman"/>
              <a:cs typeface="Times New Roman"/>
            </a:endParaRPr>
          </a:p>
          <a:p>
            <a:pPr algn="l">
              <a:spcAft>
                <a:spcPts val="600"/>
              </a:spcAft>
            </a:pPr>
            <a:endParaRPr lang="vi-VN" sz="2200">
              <a:latin typeface="Times New Roman"/>
              <a:cs typeface="Times New Roman"/>
            </a:endParaRPr>
          </a:p>
        </p:txBody>
      </p:sp>
    </p:spTree>
    <p:extLst>
      <p:ext uri="{BB962C8B-B14F-4D97-AF65-F5344CB8AC3E}">
        <p14:creationId xmlns:p14="http://schemas.microsoft.com/office/powerpoint/2010/main" val="25679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Hình ảnh 2">
            <a:extLst>
              <a:ext uri="{FF2B5EF4-FFF2-40B4-BE49-F238E27FC236}">
                <a16:creationId xmlns:a16="http://schemas.microsoft.com/office/drawing/2014/main" id="{8B458B0A-1F0A-44BA-986F-E803E970EAA2}"/>
              </a:ext>
            </a:extLst>
          </p:cNvPr>
          <p:cNvPicPr>
            <a:picLocks noChangeAspect="1"/>
          </p:cNvPicPr>
          <p:nvPr/>
        </p:nvPicPr>
        <p:blipFill>
          <a:blip r:embed="rId2"/>
          <a:stretch>
            <a:fillRect/>
          </a:stretch>
        </p:blipFill>
        <p:spPr>
          <a:xfrm>
            <a:off x="1521558" y="643467"/>
            <a:ext cx="3535483" cy="5571066"/>
          </a:xfrm>
          <a:prstGeom prst="rect">
            <a:avLst/>
          </a:prstGeom>
        </p:spPr>
      </p:pic>
      <p:pic>
        <p:nvPicPr>
          <p:cNvPr id="3" name="Hình ảnh 3">
            <a:extLst>
              <a:ext uri="{FF2B5EF4-FFF2-40B4-BE49-F238E27FC236}">
                <a16:creationId xmlns:a16="http://schemas.microsoft.com/office/drawing/2014/main" id="{74766795-A4D9-4DB9-8BB8-931EF978381F}"/>
              </a:ext>
            </a:extLst>
          </p:cNvPr>
          <p:cNvPicPr>
            <a:picLocks noChangeAspect="1"/>
          </p:cNvPicPr>
          <p:nvPr/>
        </p:nvPicPr>
        <p:blipFill>
          <a:blip r:embed="rId3"/>
          <a:stretch>
            <a:fillRect/>
          </a:stretch>
        </p:blipFill>
        <p:spPr>
          <a:xfrm>
            <a:off x="6541959" y="643467"/>
            <a:ext cx="4721478" cy="5571066"/>
          </a:xfrm>
          <a:prstGeom prst="rect">
            <a:avLst/>
          </a:prstGeom>
        </p:spPr>
      </p:pic>
      <p:sp>
        <p:nvSpPr>
          <p:cNvPr id="4" name="Hộp Văn bản 3">
            <a:extLst>
              <a:ext uri="{FF2B5EF4-FFF2-40B4-BE49-F238E27FC236}">
                <a16:creationId xmlns:a16="http://schemas.microsoft.com/office/drawing/2014/main" id="{96C943B2-92AD-41B9-993D-7B26CDF5FA66}"/>
              </a:ext>
            </a:extLst>
          </p:cNvPr>
          <p:cNvSpPr txBox="1"/>
          <p:nvPr/>
        </p:nvSpPr>
        <p:spPr>
          <a:xfrm>
            <a:off x="2929003" y="6300592"/>
            <a:ext cx="15114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solidFill>
                  <a:srgbClr val="002060"/>
                </a:solidFill>
                <a:latin typeface="Times New Roman"/>
                <a:cs typeface="Arial"/>
              </a:rPr>
              <a:t>ASM chart</a:t>
            </a:r>
          </a:p>
        </p:txBody>
      </p:sp>
      <p:sp>
        <p:nvSpPr>
          <p:cNvPr id="5" name="Hộp Văn bản 4">
            <a:extLst>
              <a:ext uri="{FF2B5EF4-FFF2-40B4-BE49-F238E27FC236}">
                <a16:creationId xmlns:a16="http://schemas.microsoft.com/office/drawing/2014/main" id="{408A0A60-600D-43E9-9E07-53DDC3E09243}"/>
              </a:ext>
            </a:extLst>
          </p:cNvPr>
          <p:cNvSpPr txBox="1"/>
          <p:nvPr/>
        </p:nvSpPr>
        <p:spPr>
          <a:xfrm>
            <a:off x="8061412" y="629733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a:solidFill>
                  <a:srgbClr val="002060"/>
                </a:solidFill>
                <a:latin typeface="Times New Roman"/>
                <a:cs typeface="Arial"/>
              </a:rPr>
              <a:t>ASMD chart</a:t>
            </a:r>
          </a:p>
        </p:txBody>
      </p:sp>
    </p:spTree>
    <p:extLst>
      <p:ext uri="{BB962C8B-B14F-4D97-AF65-F5344CB8AC3E}">
        <p14:creationId xmlns:p14="http://schemas.microsoft.com/office/powerpoint/2010/main" val="143547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E02D217F-6DBE-43F1-B503-5DABC6A911D9}"/>
              </a:ext>
            </a:extLst>
          </p:cNvPr>
          <p:cNvSpPr txBox="1"/>
          <p:nvPr/>
        </p:nvSpPr>
        <p:spPr>
          <a:xfrm>
            <a:off x="526073" y="489439"/>
            <a:ext cx="11139854" cy="93044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kern="1200">
                <a:solidFill>
                  <a:schemeClr val="bg1"/>
                </a:solidFill>
                <a:latin typeface="+mj-lt"/>
                <a:ea typeface="+mj-ea"/>
                <a:cs typeface="+mj-cs"/>
              </a:rPr>
              <a:t>Mạch chống dội</a:t>
            </a:r>
          </a:p>
        </p:txBody>
      </p:sp>
      <p:cxnSp>
        <p:nvCxnSpPr>
          <p:cNvPr id="12" name="Straight Connector 11">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A792977-0613-42B6-B9EE-03354FA8B156}"/>
              </a:ext>
            </a:extLst>
          </p:cNvPr>
          <p:cNvPicPr>
            <a:picLocks noChangeAspect="1"/>
          </p:cNvPicPr>
          <p:nvPr/>
        </p:nvPicPr>
        <p:blipFill>
          <a:blip r:embed="rId3"/>
          <a:stretch>
            <a:fillRect/>
          </a:stretch>
        </p:blipFill>
        <p:spPr>
          <a:xfrm>
            <a:off x="1849628" y="2513942"/>
            <a:ext cx="8489567" cy="3468359"/>
          </a:xfrm>
          <a:prstGeom prst="rect">
            <a:avLst/>
          </a:prstGeom>
        </p:spPr>
      </p:pic>
    </p:spTree>
    <p:extLst>
      <p:ext uri="{BB962C8B-B14F-4D97-AF65-F5344CB8AC3E}">
        <p14:creationId xmlns:p14="http://schemas.microsoft.com/office/powerpoint/2010/main" val="1930573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80A7469E-8BDC-4FAD-8967-7D75912CDF95}"/>
              </a:ext>
            </a:extLst>
          </p:cNvPr>
          <p:cNvSpPr txBox="1"/>
          <p:nvPr/>
        </p:nvSpPr>
        <p:spPr>
          <a:xfrm>
            <a:off x="7594948" y="56993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3600" b="1">
                <a:latin typeface="Times New Roman"/>
                <a:cs typeface="Arial"/>
              </a:rPr>
              <a:t>ASMD chart</a:t>
            </a:r>
          </a:p>
        </p:txBody>
      </p:sp>
      <p:pic>
        <p:nvPicPr>
          <p:cNvPr id="5" name="Picture 4">
            <a:extLst>
              <a:ext uri="{FF2B5EF4-FFF2-40B4-BE49-F238E27FC236}">
                <a16:creationId xmlns:a16="http://schemas.microsoft.com/office/drawing/2014/main" id="{ED2C790B-496D-4D57-BE68-0C25D060A6DD}"/>
              </a:ext>
            </a:extLst>
          </p:cNvPr>
          <p:cNvPicPr>
            <a:picLocks noChangeAspect="1"/>
          </p:cNvPicPr>
          <p:nvPr/>
        </p:nvPicPr>
        <p:blipFill>
          <a:blip r:embed="rId2"/>
          <a:stretch>
            <a:fillRect/>
          </a:stretch>
        </p:blipFill>
        <p:spPr>
          <a:xfrm>
            <a:off x="569365" y="38100"/>
            <a:ext cx="5724525" cy="6819900"/>
          </a:xfrm>
          <a:prstGeom prst="rect">
            <a:avLst/>
          </a:prstGeom>
        </p:spPr>
      </p:pic>
    </p:spTree>
    <p:extLst>
      <p:ext uri="{BB962C8B-B14F-4D97-AF65-F5344CB8AC3E}">
        <p14:creationId xmlns:p14="http://schemas.microsoft.com/office/powerpoint/2010/main" val="3237203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3" descr="Ảnh có chứa văn bản&#10;&#10;Mô tả được tự động tạo">
            <a:extLst>
              <a:ext uri="{FF2B5EF4-FFF2-40B4-BE49-F238E27FC236}">
                <a16:creationId xmlns:a16="http://schemas.microsoft.com/office/drawing/2014/main" id="{1855FD5D-20DD-4A24-8956-28E55C843BFC}"/>
              </a:ext>
            </a:extLst>
          </p:cNvPr>
          <p:cNvPicPr>
            <a:picLocks noChangeAspect="1"/>
          </p:cNvPicPr>
          <p:nvPr/>
        </p:nvPicPr>
        <p:blipFill>
          <a:blip r:embed="rId2"/>
          <a:stretch>
            <a:fillRect/>
          </a:stretch>
        </p:blipFill>
        <p:spPr>
          <a:xfrm>
            <a:off x="-4175" y="-50211"/>
            <a:ext cx="5269283" cy="6123355"/>
          </a:xfrm>
          <a:prstGeom prst="rect">
            <a:avLst/>
          </a:prstGeom>
        </p:spPr>
      </p:pic>
      <p:pic>
        <p:nvPicPr>
          <p:cNvPr id="4" name="Hình ảnh 4" descr="Ảnh có chứa văn bản&#10;&#10;Mô tả được tự động tạo">
            <a:extLst>
              <a:ext uri="{FF2B5EF4-FFF2-40B4-BE49-F238E27FC236}">
                <a16:creationId xmlns:a16="http://schemas.microsoft.com/office/drawing/2014/main" id="{136B2A95-2274-48D5-8708-0567E61F92B4}"/>
              </a:ext>
            </a:extLst>
          </p:cNvPr>
          <p:cNvPicPr>
            <a:picLocks noChangeAspect="1"/>
          </p:cNvPicPr>
          <p:nvPr/>
        </p:nvPicPr>
        <p:blipFill>
          <a:blip r:embed="rId3"/>
          <a:stretch>
            <a:fillRect/>
          </a:stretch>
        </p:blipFill>
        <p:spPr>
          <a:xfrm>
            <a:off x="5350705" y="4756"/>
            <a:ext cx="6333991" cy="4040569"/>
          </a:xfrm>
          <a:prstGeom prst="rect">
            <a:avLst/>
          </a:prstGeom>
        </p:spPr>
      </p:pic>
      <p:pic>
        <p:nvPicPr>
          <p:cNvPr id="5" name="Hình ảnh 5">
            <a:extLst>
              <a:ext uri="{FF2B5EF4-FFF2-40B4-BE49-F238E27FC236}">
                <a16:creationId xmlns:a16="http://schemas.microsoft.com/office/drawing/2014/main" id="{79CFB993-9520-4EBC-A5C6-D9858F291D09}"/>
              </a:ext>
            </a:extLst>
          </p:cNvPr>
          <p:cNvPicPr>
            <a:picLocks noChangeAspect="1"/>
          </p:cNvPicPr>
          <p:nvPr/>
        </p:nvPicPr>
        <p:blipFill>
          <a:blip r:embed="rId4"/>
          <a:stretch>
            <a:fillRect/>
          </a:stretch>
        </p:blipFill>
        <p:spPr>
          <a:xfrm>
            <a:off x="5350702" y="4057768"/>
            <a:ext cx="6333991" cy="2719479"/>
          </a:xfrm>
          <a:prstGeom prst="rect">
            <a:avLst/>
          </a:prstGeom>
        </p:spPr>
      </p:pic>
    </p:spTree>
    <p:extLst>
      <p:ext uri="{BB962C8B-B14F-4D97-AF65-F5344CB8AC3E}">
        <p14:creationId xmlns:p14="http://schemas.microsoft.com/office/powerpoint/2010/main" val="5573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2">
            <a:extLst>
              <a:ext uri="{FF2B5EF4-FFF2-40B4-BE49-F238E27FC236}">
                <a16:creationId xmlns:a16="http://schemas.microsoft.com/office/drawing/2014/main" id="{DBE2698D-B535-40A6-9582-5A194EE0B519}"/>
              </a:ext>
            </a:extLst>
          </p:cNvPr>
          <p:cNvPicPr>
            <a:picLocks noChangeAspect="1"/>
          </p:cNvPicPr>
          <p:nvPr/>
        </p:nvPicPr>
        <p:blipFill>
          <a:blip r:embed="rId2"/>
          <a:stretch>
            <a:fillRect/>
          </a:stretch>
        </p:blipFill>
        <p:spPr>
          <a:xfrm>
            <a:off x="952237" y="1979778"/>
            <a:ext cx="10337975" cy="2894633"/>
          </a:xfrm>
          <a:prstGeom prst="rect">
            <a:avLst/>
          </a:prstGeom>
        </p:spPr>
      </p:pic>
    </p:spTree>
    <p:extLst>
      <p:ext uri="{BB962C8B-B14F-4D97-AF65-F5344CB8AC3E}">
        <p14:creationId xmlns:p14="http://schemas.microsoft.com/office/powerpoint/2010/main" val="284135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B51FC313-F412-413B-8BA5-02AB7F4C0393}"/>
              </a:ext>
            </a:extLst>
          </p:cNvPr>
          <p:cNvSpPr txBox="1"/>
          <p:nvPr/>
        </p:nvSpPr>
        <p:spPr>
          <a:xfrm>
            <a:off x="1288064" y="1284731"/>
            <a:ext cx="9637776" cy="13330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rgbClr val="7030A0"/>
                </a:solidFill>
                <a:latin typeface="Times New Roman"/>
                <a:ea typeface="+mj-ea"/>
                <a:cs typeface="Times New Roman"/>
              </a:rPr>
              <a:t>KẾT LUẬN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Hộp Văn bản 2">
            <a:extLst>
              <a:ext uri="{FF2B5EF4-FFF2-40B4-BE49-F238E27FC236}">
                <a16:creationId xmlns:a16="http://schemas.microsoft.com/office/drawing/2014/main" id="{168FA954-9811-4D61-8FEC-B57C45C4DA81}"/>
              </a:ext>
            </a:extLst>
          </p:cNvPr>
          <p:cNvSpPr txBox="1"/>
          <p:nvPr/>
        </p:nvSpPr>
        <p:spPr>
          <a:xfrm>
            <a:off x="1288064" y="2853879"/>
            <a:ext cx="9637776" cy="27147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latin typeface="Times New Roman"/>
                <a:cs typeface="Times New Roman"/>
              </a:rPr>
              <a:t>Hiểu được khái niệm mô hình FSMD</a:t>
            </a:r>
          </a:p>
          <a:p>
            <a:pPr indent="-228600">
              <a:lnSpc>
                <a:spcPct val="90000"/>
              </a:lnSpc>
              <a:spcAft>
                <a:spcPts val="600"/>
              </a:spcAft>
              <a:buFont typeface="Arial" panose="020B0604020202020204" pitchFamily="34" charset="0"/>
              <a:buChar char="•"/>
            </a:pPr>
            <a:r>
              <a:rPr lang="en-US" sz="2200">
                <a:latin typeface="Times New Roman"/>
                <a:cs typeface="Times New Roman"/>
              </a:rPr>
              <a:t>Phân biệt FSM với FSMD</a:t>
            </a:r>
          </a:p>
          <a:p>
            <a:pPr indent="-228600">
              <a:lnSpc>
                <a:spcPct val="90000"/>
              </a:lnSpc>
              <a:spcAft>
                <a:spcPts val="600"/>
              </a:spcAft>
              <a:buFont typeface="Arial" panose="020B0604020202020204" pitchFamily="34" charset="0"/>
              <a:buChar char="•"/>
            </a:pPr>
            <a:r>
              <a:rPr lang="en-US" sz="2200">
                <a:latin typeface="Times New Roman"/>
                <a:cs typeface="Times New Roman"/>
              </a:rPr>
              <a:t>Thiết kế một hệ thống FSMD</a:t>
            </a:r>
          </a:p>
          <a:p>
            <a:pPr indent="-228600">
              <a:lnSpc>
                <a:spcPct val="90000"/>
              </a:lnSpc>
              <a:spcAft>
                <a:spcPts val="600"/>
              </a:spcAft>
              <a:buFont typeface="Arial" panose="020B0604020202020204" pitchFamily="34" charset="0"/>
              <a:buChar char="•"/>
            </a:pPr>
            <a:r>
              <a:rPr lang="en-US" sz="2200">
                <a:latin typeface="Times New Roman"/>
                <a:cs typeface="Times New Roman"/>
              </a:rPr>
              <a:t>Nguyên lý cấu tạo của mạch chống dội</a:t>
            </a:r>
          </a:p>
        </p:txBody>
      </p:sp>
    </p:spTree>
    <p:extLst>
      <p:ext uri="{BB962C8B-B14F-4D97-AF65-F5344CB8AC3E}">
        <p14:creationId xmlns:p14="http://schemas.microsoft.com/office/powerpoint/2010/main" val="10348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D5426358-A35E-42E8-A6FD-A924612D63B0}"/>
              </a:ext>
            </a:extLst>
          </p:cNvPr>
          <p:cNvSpPr txBox="1"/>
          <p:nvPr/>
        </p:nvSpPr>
        <p:spPr>
          <a:xfrm>
            <a:off x="4965430" y="629268"/>
            <a:ext cx="6586491" cy="128616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a:solidFill>
                  <a:srgbClr val="92D050"/>
                </a:solidFill>
                <a:latin typeface="Times New Roman"/>
                <a:ea typeface="+mj-ea"/>
                <a:cs typeface="Times New Roman"/>
              </a:rPr>
              <a:t>TÀI LIỆU THAM KHẢO</a:t>
            </a:r>
          </a:p>
        </p:txBody>
      </p:sp>
      <p:sp>
        <p:nvSpPr>
          <p:cNvPr id="3" name="Hộp Văn bản 2">
            <a:extLst>
              <a:ext uri="{FF2B5EF4-FFF2-40B4-BE49-F238E27FC236}">
                <a16:creationId xmlns:a16="http://schemas.microsoft.com/office/drawing/2014/main" id="{BA9384A9-3839-4F35-95DD-A7B01F73EF0B}"/>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latin typeface="Times New Roman"/>
                <a:cs typeface="Times New Roman"/>
              </a:rPr>
              <a:t>Pong P. Chu(2008) </a:t>
            </a:r>
            <a:r>
              <a:rPr lang="en-US" sz="2000" i="1">
                <a:latin typeface="Times New Roman"/>
                <a:cs typeface="Times New Roman"/>
              </a:rPr>
              <a:t>FPGA Prototyping By Verilog Examples</a:t>
            </a:r>
            <a:r>
              <a:rPr lang="en-US" sz="2000">
                <a:latin typeface="Times New Roman"/>
                <a:cs typeface="Times New Roman"/>
              </a:rPr>
              <a:t>. Wiley-Interscience, New York, NY, USA.</a:t>
            </a:r>
            <a:endParaRPr lang="en-US" sz="2000" dirty="0">
              <a:latin typeface="Times New Roman"/>
              <a:cs typeface="Times New Roman"/>
            </a:endParaRPr>
          </a:p>
          <a:p>
            <a:pPr marL="285750" indent="-228600">
              <a:lnSpc>
                <a:spcPct val="90000"/>
              </a:lnSpc>
              <a:spcAft>
                <a:spcPts val="600"/>
              </a:spcAft>
              <a:buFont typeface="Arial" panose="020B0604020202020204" pitchFamily="34" charset="0"/>
              <a:buChar char="•"/>
            </a:pPr>
            <a:r>
              <a:rPr lang="en-US" sz="2000">
                <a:latin typeface="Times New Roman"/>
                <a:cs typeface="Times New Roman"/>
              </a:rPr>
              <a:t>M.Morris Mano &amp; Michael D.Ciletti (2013) Digital Design With An Introduction to the Verilog HDL. PY, USA</a:t>
            </a:r>
            <a:endParaRPr lang="en-US" sz="2000" dirty="0">
              <a:latin typeface="Times New Roman"/>
              <a:cs typeface="Times New Roman"/>
            </a:endParaRPr>
          </a:p>
          <a:p>
            <a:pPr indent="-228600">
              <a:lnSpc>
                <a:spcPct val="90000"/>
              </a:lnSpc>
              <a:spcAft>
                <a:spcPts val="600"/>
              </a:spcAft>
              <a:buFont typeface="Arial" panose="020B0604020202020204" pitchFamily="34" charset="0"/>
              <a:buChar char="•"/>
            </a:pPr>
            <a:endParaRPr lang="en-US" sz="2000" dirty="0">
              <a:latin typeface="Times New Roman"/>
              <a:cs typeface="Times New Roman"/>
            </a:endParaRPr>
          </a:p>
        </p:txBody>
      </p:sp>
      <p:pic>
        <p:nvPicPr>
          <p:cNvPr id="4" name="Hình ảnh 4" descr="Open book with pen on desk">
            <a:extLst>
              <a:ext uri="{FF2B5EF4-FFF2-40B4-BE49-F238E27FC236}">
                <a16:creationId xmlns:a16="http://schemas.microsoft.com/office/drawing/2014/main" id="{559CCFD6-67EC-436B-9DF5-7C6175771540}"/>
              </a:ext>
            </a:extLst>
          </p:cNvPr>
          <p:cNvPicPr>
            <a:picLocks noChangeAspect="1"/>
          </p:cNvPicPr>
          <p:nvPr/>
        </p:nvPicPr>
        <p:blipFill rotWithShape="1">
          <a:blip r:embed="rId2"/>
          <a:srcRect l="33158" r="2189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50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Hình ảnh 5" descr="hình ảnh : Mèo con, con mèo, Động vật có vú, Mũi, Râu ...">
            <a:extLst>
              <a:ext uri="{FF2B5EF4-FFF2-40B4-BE49-F238E27FC236}">
                <a16:creationId xmlns:a16="http://schemas.microsoft.com/office/drawing/2014/main" id="{C41745D0-50EE-445F-BDFF-DCD476CC8A5D}"/>
              </a:ext>
            </a:extLst>
          </p:cNvPr>
          <p:cNvPicPr>
            <a:picLocks noChangeAspect="1"/>
          </p:cNvPicPr>
          <p:nvPr/>
        </p:nvPicPr>
        <p:blipFill rotWithShape="1">
          <a:blip r:embed="rId2"/>
          <a:srcRect l="10184" r="16725"/>
          <a:stretch/>
        </p:blipFill>
        <p:spPr>
          <a:xfrm>
            <a:off x="4654296" y="10"/>
            <a:ext cx="7537707" cy="6857990"/>
          </a:xfrm>
          <a:prstGeom prst="rect">
            <a:avLst/>
          </a:prstGeom>
        </p:spPr>
      </p:pic>
      <p:sp>
        <p:nvSpPr>
          <p:cNvPr id="10" name="Rectangle 9">
            <a:extLst>
              <a:ext uri="{FF2B5EF4-FFF2-40B4-BE49-F238E27FC236}">
                <a16:creationId xmlns:a16="http://schemas.microsoft.com/office/drawing/2014/main" id="{E9DCA5EA-C9F1-43F7-8CD9-E7D77919E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099" y="806357"/>
            <a:ext cx="6734553"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Hình ảnh 2">
            <a:extLst>
              <a:ext uri="{FF2B5EF4-FFF2-40B4-BE49-F238E27FC236}">
                <a16:creationId xmlns:a16="http://schemas.microsoft.com/office/drawing/2014/main" id="{59D5F1D9-8EEA-461E-B583-FE07E00C1F4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4904" r="1738" b="-3"/>
          <a:stretch/>
        </p:blipFill>
        <p:spPr>
          <a:xfrm>
            <a:off x="962403" y="979071"/>
            <a:ext cx="6409944" cy="4583188"/>
          </a:xfrm>
          <a:prstGeom prst="rect">
            <a:avLst/>
          </a:prstGeom>
        </p:spPr>
      </p:pic>
    </p:spTree>
    <p:extLst>
      <p:ext uri="{BB962C8B-B14F-4D97-AF65-F5344CB8AC3E}">
        <p14:creationId xmlns:p14="http://schemas.microsoft.com/office/powerpoint/2010/main" val="427878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1" name="Group 7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7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7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28" name="Hộp Văn bản 1">
            <a:extLst>
              <a:ext uri="{FF2B5EF4-FFF2-40B4-BE49-F238E27FC236}">
                <a16:creationId xmlns:a16="http://schemas.microsoft.com/office/drawing/2014/main" id="{ED55F28F-4632-4AE3-B886-841A375B1AF1}"/>
              </a:ext>
            </a:extLst>
          </p:cNvPr>
          <p:cNvGraphicFramePr/>
          <p:nvPr>
            <p:extLst>
              <p:ext uri="{D42A27DB-BD31-4B8C-83A1-F6EECF244321}">
                <p14:modId xmlns:p14="http://schemas.microsoft.com/office/powerpoint/2010/main" val="98178889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Hộp Văn bản 28">
            <a:extLst>
              <a:ext uri="{FF2B5EF4-FFF2-40B4-BE49-F238E27FC236}">
                <a16:creationId xmlns:a16="http://schemas.microsoft.com/office/drawing/2014/main" id="{0292AC50-B523-4CA4-86C0-5B1BA16AED49}"/>
              </a:ext>
            </a:extLst>
          </p:cNvPr>
          <p:cNvSpPr txBox="1"/>
          <p:nvPr/>
        </p:nvSpPr>
        <p:spPr>
          <a:xfrm>
            <a:off x="253521" y="3071877"/>
            <a:ext cx="305634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4000" b="1" dirty="0">
                <a:solidFill>
                  <a:srgbClr val="FF7171"/>
                </a:solidFill>
                <a:latin typeface="Times New Roman"/>
                <a:cs typeface="Arial"/>
              </a:rPr>
              <a:t>NỘI DUNG</a:t>
            </a:r>
          </a:p>
        </p:txBody>
      </p:sp>
    </p:spTree>
    <p:extLst>
      <p:ext uri="{BB962C8B-B14F-4D97-AF65-F5344CB8AC3E}">
        <p14:creationId xmlns:p14="http://schemas.microsoft.com/office/powerpoint/2010/main" val="77207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ộp Văn bản 1">
            <a:extLst>
              <a:ext uri="{FF2B5EF4-FFF2-40B4-BE49-F238E27FC236}">
                <a16:creationId xmlns:a16="http://schemas.microsoft.com/office/drawing/2014/main" id="{457B818F-35C3-4CA6-A5A5-6F52C8FB158F}"/>
              </a:ext>
            </a:extLst>
          </p:cNvPr>
          <p:cNvSpPr txBox="1"/>
          <p:nvPr/>
        </p:nvSpPr>
        <p:spPr>
          <a:xfrm>
            <a:off x="594360" y="640263"/>
            <a:ext cx="5239512" cy="134497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a:bodyPr>
          <a:lstStyle/>
          <a:p>
            <a:pPr algn="ctr">
              <a:lnSpc>
                <a:spcPct val="90000"/>
              </a:lnSpc>
              <a:spcBef>
                <a:spcPct val="0"/>
              </a:spcBef>
              <a:spcAft>
                <a:spcPts val="600"/>
              </a:spcAft>
            </a:pPr>
            <a:r>
              <a:rPr lang="en-US" sz="4000" b="1" kern="1200">
                <a:latin typeface="Times New Roman"/>
                <a:ea typeface="+mj-ea"/>
                <a:cs typeface="Times New Roman"/>
              </a:rPr>
              <a:t>FSMD [Finite State Machine with Data path]</a:t>
            </a:r>
          </a:p>
        </p:txBody>
      </p:sp>
      <p:sp>
        <p:nvSpPr>
          <p:cNvPr id="3" name="Hộp Văn bản 2">
            <a:extLst>
              <a:ext uri="{FF2B5EF4-FFF2-40B4-BE49-F238E27FC236}">
                <a16:creationId xmlns:a16="http://schemas.microsoft.com/office/drawing/2014/main" id="{4B450E4A-32CD-463B-A6CF-5810ECA32D73}"/>
              </a:ext>
            </a:extLst>
          </p:cNvPr>
          <p:cNvSpPr txBox="1"/>
          <p:nvPr/>
        </p:nvSpPr>
        <p:spPr>
          <a:xfrm>
            <a:off x="593610" y="2121763"/>
            <a:ext cx="5235490" cy="37730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sz="2200">
                <a:latin typeface="Times New Roman"/>
                <a:cs typeface="Times New Roman"/>
              </a:rPr>
              <a:t>Một hệ thống kỹ thuật số kết hợp:</a:t>
            </a:r>
          </a:p>
          <a:p>
            <a:pPr marL="857250" lvl="1" indent="-228600">
              <a:lnSpc>
                <a:spcPct val="90000"/>
              </a:lnSpc>
              <a:spcAft>
                <a:spcPts val="600"/>
              </a:spcAft>
              <a:buFont typeface="Arial" panose="020B0604020202020204" pitchFamily="34" charset="0"/>
              <a:buChar char="•"/>
            </a:pPr>
            <a:r>
              <a:rPr lang="en-US" sz="2200">
                <a:latin typeface="Times New Roman"/>
                <a:cs typeface="Times New Roman"/>
              </a:rPr>
              <a:t>Một máy trạng thái hữu hạn (FSM), điều khiển luồng chương trình</a:t>
            </a:r>
          </a:p>
          <a:p>
            <a:pPr marL="857250" lvl="1" indent="-228600">
              <a:lnSpc>
                <a:spcPct val="90000"/>
              </a:lnSpc>
              <a:spcAft>
                <a:spcPts val="600"/>
              </a:spcAft>
              <a:buFont typeface="Arial" panose="020B0604020202020204" pitchFamily="34" charset="0"/>
              <a:buChar char="•"/>
            </a:pPr>
            <a:r>
              <a:rPr lang="en-US" sz="2200">
                <a:latin typeface="Times New Roman"/>
                <a:cs typeface="Times New Roman"/>
              </a:rPr>
              <a:t>Một đường dẫn dữ liệu, thực hiện các hoạt động xử lý dữ liệu</a:t>
            </a:r>
          </a:p>
          <a:p>
            <a:pPr marL="342900" indent="-228600">
              <a:lnSpc>
                <a:spcPct val="90000"/>
              </a:lnSpc>
              <a:spcAft>
                <a:spcPts val="600"/>
              </a:spcAft>
              <a:buFont typeface="Arial" panose="020B0604020202020204" pitchFamily="34" charset="0"/>
              <a:buChar char="•"/>
            </a:pPr>
            <a:r>
              <a:rPr lang="en-US" sz="2200">
                <a:latin typeface="Times New Roman"/>
                <a:cs typeface="Times New Roman"/>
              </a:rPr>
              <a:t>FSMD cơ bản là các chương trình tuần tự trong đó các câu lệnh đã được sắp xếp thành các trạng thái</a:t>
            </a:r>
          </a:p>
          <a:p>
            <a:pPr marL="342900" indent="-228600">
              <a:lnSpc>
                <a:spcPct val="90000"/>
              </a:lnSpc>
              <a:spcAft>
                <a:spcPts val="600"/>
              </a:spcAft>
              <a:buFont typeface="Arial" panose="020B0604020202020204" pitchFamily="34" charset="0"/>
              <a:buChar char="•"/>
            </a:pPr>
            <a:r>
              <a:rPr lang="en-US" sz="2200">
                <a:latin typeface="Times New Roman"/>
                <a:cs typeface="Times New Roman"/>
              </a:rPr>
              <a:t>FSMD được sử dụng để triển khai hệ thống được mô tả bằng phương pháp thanh ghi (RTL)</a:t>
            </a:r>
          </a:p>
          <a:p>
            <a:pPr indent="-228600">
              <a:lnSpc>
                <a:spcPct val="90000"/>
              </a:lnSpc>
              <a:spcAft>
                <a:spcPts val="600"/>
              </a:spcAft>
              <a:buFont typeface="Arial" panose="020B0604020202020204" pitchFamily="34" charset="0"/>
              <a:buChar char="•"/>
            </a:pPr>
            <a:endParaRPr lang="en-US" sz="2000"/>
          </a:p>
        </p:txBody>
      </p:sp>
      <p:pic>
        <p:nvPicPr>
          <p:cNvPr id="4" name="Hình ảnh 4">
            <a:extLst>
              <a:ext uri="{FF2B5EF4-FFF2-40B4-BE49-F238E27FC236}">
                <a16:creationId xmlns:a16="http://schemas.microsoft.com/office/drawing/2014/main" id="{DF75B095-F6CF-4F09-A12E-AA5D4C531133}"/>
              </a:ext>
            </a:extLst>
          </p:cNvPr>
          <p:cNvPicPr>
            <a:picLocks noChangeAspect="1"/>
          </p:cNvPicPr>
          <p:nvPr/>
        </p:nvPicPr>
        <p:blipFill>
          <a:blip r:embed="rId2"/>
          <a:stretch>
            <a:fillRect/>
          </a:stretch>
        </p:blipFill>
        <p:spPr>
          <a:xfrm>
            <a:off x="6580632" y="1800438"/>
            <a:ext cx="5126736" cy="3101675"/>
          </a:xfrm>
          <a:prstGeom prst="rect">
            <a:avLst/>
          </a:prstGeom>
        </p:spPr>
      </p:pic>
    </p:spTree>
    <p:extLst>
      <p:ext uri="{BB962C8B-B14F-4D97-AF65-F5344CB8AC3E}">
        <p14:creationId xmlns:p14="http://schemas.microsoft.com/office/powerpoint/2010/main" val="3286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ộp Văn bản 3">
            <a:extLst>
              <a:ext uri="{FF2B5EF4-FFF2-40B4-BE49-F238E27FC236}">
                <a16:creationId xmlns:a16="http://schemas.microsoft.com/office/drawing/2014/main" id="{11FF6B7B-5862-4661-BF20-0C88ACFA99B3}"/>
              </a:ext>
            </a:extLst>
          </p:cNvPr>
          <p:cNvSpPr txBox="1"/>
          <p:nvPr/>
        </p:nvSpPr>
        <p:spPr>
          <a:xfrm>
            <a:off x="838200" y="631825"/>
            <a:ext cx="10515600" cy="1325563"/>
          </a:xfrm>
          <a:prstGeom prst="ellipse">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latin typeface="Times New Roman"/>
                <a:ea typeface="+mj-ea"/>
                <a:cs typeface="Times New Roman"/>
              </a:rPr>
              <a:t>Mục đích</a:t>
            </a:r>
          </a:p>
        </p:txBody>
      </p:sp>
      <p:sp>
        <p:nvSpPr>
          <p:cNvPr id="2" name="Hộp Văn bản 1">
            <a:extLst>
              <a:ext uri="{FF2B5EF4-FFF2-40B4-BE49-F238E27FC236}">
                <a16:creationId xmlns:a16="http://schemas.microsoft.com/office/drawing/2014/main" id="{0BD329D2-FDDA-47C6-B0A4-FB31221894A8}"/>
              </a:ext>
            </a:extLst>
          </p:cNvPr>
          <p:cNvSpPr txBox="1"/>
          <p:nvPr/>
        </p:nvSpPr>
        <p:spPr>
          <a:xfrm>
            <a:off x="838200" y="2057400"/>
            <a:ext cx="10515600" cy="387176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400">
                <a:latin typeface="Times New Roman"/>
                <a:cs typeface="Times New Roman"/>
              </a:rPr>
              <a:t>Để cải thiện mô hình FSM  đối với các thiết kế phức tạp hơn (có quá nhiều tín hiệu điều khiển) </a:t>
            </a:r>
          </a:p>
          <a:p>
            <a:pPr>
              <a:lnSpc>
                <a:spcPct val="90000"/>
              </a:lnSpc>
              <a:spcAft>
                <a:spcPts val="600"/>
              </a:spcAft>
            </a:pPr>
            <a:r>
              <a:rPr lang="en-US" sz="2400">
                <a:solidFill>
                  <a:srgbClr val="FF7171"/>
                </a:solidFill>
                <a:latin typeface="Times New Roman"/>
                <a:cs typeface="Times New Roman"/>
              </a:rPr>
              <a:t>=&gt;</a:t>
            </a:r>
            <a:r>
              <a:rPr lang="en-US" sz="2400">
                <a:latin typeface="Times New Roman"/>
                <a:cs typeface="Times New Roman"/>
              </a:rPr>
              <a:t> FSMD có thể được xem như mô hình FSM với sự phân công câu lệnh được thêm vào mỗi trạng thái.</a:t>
            </a:r>
          </a:p>
        </p:txBody>
      </p:sp>
    </p:spTree>
    <p:extLst>
      <p:ext uri="{BB962C8B-B14F-4D97-AF65-F5344CB8AC3E}">
        <p14:creationId xmlns:p14="http://schemas.microsoft.com/office/powerpoint/2010/main" val="245813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Đồ họa 4" descr="An open book">
            <a:extLst>
              <a:ext uri="{FF2B5EF4-FFF2-40B4-BE49-F238E27FC236}">
                <a16:creationId xmlns:a16="http://schemas.microsoft.com/office/drawing/2014/main" id="{0861504A-15EF-496A-94C5-CA602339A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Hộp Văn bản 1">
            <a:extLst>
              <a:ext uri="{FF2B5EF4-FFF2-40B4-BE49-F238E27FC236}">
                <a16:creationId xmlns:a16="http://schemas.microsoft.com/office/drawing/2014/main" id="{6B4E7EAC-536E-48C0-9AF5-44D5A6B7E4F1}"/>
              </a:ext>
            </a:extLst>
          </p:cNvPr>
          <p:cNvSpPr txBox="1"/>
          <p:nvPr/>
        </p:nvSpPr>
        <p:spPr>
          <a:xfrm>
            <a:off x="639872" y="1660854"/>
            <a:ext cx="6364265" cy="466224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000">
                <a:latin typeface="Times New Roman"/>
                <a:cs typeface="Times New Roman"/>
              </a:rPr>
              <a:t>Một FSMD gồm 7 phần tử &lt;S,I,O,</a:t>
            </a:r>
            <a:r>
              <a:rPr lang="en-US" sz="2000" b="1">
                <a:latin typeface="Times New Roman"/>
                <a:cs typeface="Times New Roman"/>
              </a:rPr>
              <a:t>V</a:t>
            </a:r>
            <a:r>
              <a:rPr lang="en-US" sz="2000">
                <a:latin typeface="Times New Roman"/>
                <a:cs typeface="Times New Roman"/>
              </a:rPr>
              <a:t>,F,H,s0&gt;</a:t>
            </a:r>
            <a:endParaRPr lang="vi-VN" sz="2000">
              <a:latin typeface="Times New Roman"/>
              <a:cs typeface="Times New Roman"/>
            </a:endParaRPr>
          </a:p>
          <a:p>
            <a:pPr>
              <a:lnSpc>
                <a:spcPct val="90000"/>
              </a:lnSpc>
              <a:spcAft>
                <a:spcPts val="600"/>
              </a:spcAft>
            </a:pPr>
            <a:r>
              <a:rPr lang="en-US" sz="2000">
                <a:latin typeface="Times New Roman"/>
                <a:cs typeface="Times New Roman"/>
              </a:rPr>
              <a:t>S là tập tất cả các trạng thái {s0 , s1 , …, si } </a:t>
            </a:r>
          </a:p>
          <a:p>
            <a:pPr>
              <a:lnSpc>
                <a:spcPct val="90000"/>
              </a:lnSpc>
              <a:spcAft>
                <a:spcPts val="600"/>
              </a:spcAft>
            </a:pPr>
            <a:r>
              <a:rPr lang="en-US" sz="2000">
                <a:latin typeface="Times New Roman"/>
                <a:cs typeface="Times New Roman"/>
              </a:rPr>
              <a:t>_ I là tập đầu vào {i0 , i1 , …, im } </a:t>
            </a:r>
          </a:p>
          <a:p>
            <a:pPr>
              <a:lnSpc>
                <a:spcPct val="90000"/>
              </a:lnSpc>
              <a:spcAft>
                <a:spcPts val="600"/>
              </a:spcAft>
            </a:pPr>
            <a:r>
              <a:rPr lang="en-US" sz="2000">
                <a:latin typeface="Times New Roman"/>
                <a:cs typeface="Times New Roman"/>
              </a:rPr>
              <a:t>_ O là tập đầu ra {o0 , o1 , …, on } </a:t>
            </a:r>
          </a:p>
          <a:p>
            <a:pPr>
              <a:lnSpc>
                <a:spcPct val="90000"/>
              </a:lnSpc>
              <a:spcAft>
                <a:spcPts val="600"/>
              </a:spcAft>
            </a:pPr>
            <a:r>
              <a:rPr lang="en-US" sz="2000">
                <a:latin typeface="Times New Roman"/>
                <a:cs typeface="Times New Roman"/>
              </a:rPr>
              <a:t>_ </a:t>
            </a:r>
            <a:r>
              <a:rPr lang="en-US" sz="2000" b="1">
                <a:latin typeface="Times New Roman"/>
                <a:cs typeface="Times New Roman"/>
              </a:rPr>
              <a:t>V là tập các biến {v0, v1, …, vn}</a:t>
            </a:r>
          </a:p>
          <a:p>
            <a:pPr>
              <a:lnSpc>
                <a:spcPct val="90000"/>
              </a:lnSpc>
              <a:spcAft>
                <a:spcPts val="600"/>
              </a:spcAft>
            </a:pPr>
            <a:r>
              <a:rPr lang="en-US" sz="2000">
                <a:latin typeface="Times New Roman"/>
                <a:cs typeface="Times New Roman"/>
              </a:rPr>
              <a:t>_ F là hàm trạng thái tiếp theo (S x I x V→ S) </a:t>
            </a:r>
          </a:p>
          <a:p>
            <a:pPr>
              <a:lnSpc>
                <a:spcPct val="90000"/>
              </a:lnSpc>
              <a:spcAft>
                <a:spcPts val="600"/>
              </a:spcAft>
            </a:pPr>
            <a:r>
              <a:rPr lang="en-US" sz="2000">
                <a:latin typeface="Times New Roman"/>
                <a:cs typeface="Times New Roman"/>
              </a:rPr>
              <a:t>_ H là hàm </a:t>
            </a:r>
            <a:r>
              <a:rPr lang="en-US" sz="2000" b="1">
                <a:latin typeface="Times New Roman"/>
                <a:cs typeface="Times New Roman"/>
              </a:rPr>
              <a:t>tác động</a:t>
            </a:r>
            <a:r>
              <a:rPr lang="en-US" sz="2000">
                <a:latin typeface="Times New Roman"/>
                <a:cs typeface="Times New Roman"/>
              </a:rPr>
              <a:t> (S → O + V) </a:t>
            </a:r>
          </a:p>
          <a:p>
            <a:pPr>
              <a:lnSpc>
                <a:spcPct val="90000"/>
              </a:lnSpc>
              <a:spcAft>
                <a:spcPts val="600"/>
              </a:spcAft>
            </a:pPr>
            <a:r>
              <a:rPr lang="en-US" sz="2000">
                <a:latin typeface="Times New Roman"/>
                <a:cs typeface="Times New Roman"/>
              </a:rPr>
              <a:t>_ s0 là trạng thái đầu</a:t>
            </a:r>
          </a:p>
          <a:p>
            <a:pPr marL="285750" indent="-228600">
              <a:lnSpc>
                <a:spcPct val="90000"/>
              </a:lnSpc>
              <a:spcAft>
                <a:spcPts val="600"/>
              </a:spcAft>
              <a:buFont typeface="Arial" panose="020B0604020202020204" pitchFamily="34" charset="0"/>
              <a:buChar char="•"/>
            </a:pPr>
            <a:r>
              <a:rPr lang="en-US" sz="2000">
                <a:latin typeface="Times New Roman"/>
                <a:cs typeface="Times New Roman"/>
              </a:rPr>
              <a:t>I,O,V có thể diễn tả các kiểu dữ liệu phức tạp (i.e., integers, floating point, etc.) </a:t>
            </a:r>
          </a:p>
          <a:p>
            <a:pPr marL="285750" indent="-228600">
              <a:lnSpc>
                <a:spcPct val="90000"/>
              </a:lnSpc>
              <a:spcAft>
                <a:spcPts val="600"/>
              </a:spcAft>
              <a:buFont typeface="Arial" panose="020B0604020202020204" pitchFamily="34" charset="0"/>
              <a:buChar char="•"/>
            </a:pPr>
            <a:r>
              <a:rPr lang="en-US" sz="2000">
                <a:latin typeface="Times New Roman"/>
                <a:cs typeface="Times New Roman"/>
              </a:rPr>
              <a:t>F,H có thể bao gồm các toán hạng </a:t>
            </a:r>
          </a:p>
          <a:p>
            <a:pPr marL="285750" indent="-228600">
              <a:lnSpc>
                <a:spcPct val="90000"/>
              </a:lnSpc>
              <a:spcAft>
                <a:spcPts val="600"/>
              </a:spcAft>
              <a:buFont typeface="Arial" panose="020B0604020202020204" pitchFamily="34" charset="0"/>
              <a:buChar char="•"/>
            </a:pPr>
            <a:r>
              <a:rPr lang="en-US" sz="2000">
                <a:latin typeface="Times New Roman"/>
                <a:cs typeface="Times New Roman"/>
              </a:rPr>
              <a:t>H là một hàm tác động, không chỉ là một hàm ra </a:t>
            </a:r>
          </a:p>
          <a:p>
            <a:pPr marL="228600" lvl="1">
              <a:lnSpc>
                <a:spcPct val="90000"/>
              </a:lnSpc>
              <a:spcAft>
                <a:spcPts val="600"/>
              </a:spcAft>
            </a:pPr>
            <a:r>
              <a:rPr lang="en-US" sz="2000">
                <a:latin typeface="Times New Roman"/>
                <a:cs typeface="Times New Roman"/>
              </a:rPr>
              <a:t>- Mô tả các biến cập nhật cũng như đầu ra</a:t>
            </a:r>
          </a:p>
          <a:p>
            <a:pPr marL="285750" indent="-228600">
              <a:lnSpc>
                <a:spcPct val="90000"/>
              </a:lnSpc>
              <a:spcAft>
                <a:spcPts val="600"/>
              </a:spcAft>
              <a:buFont typeface="Arial" panose="020B0604020202020204" pitchFamily="34" charset="0"/>
              <a:buChar char="•"/>
            </a:pPr>
            <a:endParaRPr lang="en-US" sz="1700"/>
          </a:p>
        </p:txBody>
      </p:sp>
      <p:sp>
        <p:nvSpPr>
          <p:cNvPr id="3" name="Hộp Văn bản 2">
            <a:extLst>
              <a:ext uri="{FF2B5EF4-FFF2-40B4-BE49-F238E27FC236}">
                <a16:creationId xmlns:a16="http://schemas.microsoft.com/office/drawing/2014/main" id="{2D40A089-8798-4A00-9A81-8461BEA5FC21}"/>
              </a:ext>
            </a:extLst>
          </p:cNvPr>
          <p:cNvSpPr txBox="1"/>
          <p:nvPr/>
        </p:nvSpPr>
        <p:spPr>
          <a:xfrm>
            <a:off x="3823440" y="827631"/>
            <a:ext cx="45699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vi-VN" sz="4000" b="1">
                <a:latin typeface="Times New Roman"/>
                <a:cs typeface="Arial"/>
              </a:rPr>
              <a:t>Định nghĩa chuẩn</a:t>
            </a:r>
          </a:p>
        </p:txBody>
      </p:sp>
    </p:spTree>
    <p:extLst>
      <p:ext uri="{BB962C8B-B14F-4D97-AF65-F5344CB8AC3E}">
        <p14:creationId xmlns:p14="http://schemas.microsoft.com/office/powerpoint/2010/main" val="358237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79EA9165-B6F3-432F-ABE6-38D8BF845895}"/>
              </a:ext>
            </a:extLst>
          </p:cNvPr>
          <p:cNvSpPr txBox="1"/>
          <p:nvPr/>
        </p:nvSpPr>
        <p:spPr>
          <a:xfrm>
            <a:off x="485744" y="289061"/>
            <a:ext cx="51335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4000" b="1" dirty="0">
                <a:solidFill>
                  <a:srgbClr val="002060"/>
                </a:solidFill>
                <a:latin typeface="Times New Roman"/>
                <a:cs typeface="Arial"/>
              </a:rPr>
              <a:t>Sơ </a:t>
            </a:r>
            <a:r>
              <a:rPr lang="vi-VN" sz="4000" b="1" dirty="0" err="1">
                <a:solidFill>
                  <a:srgbClr val="002060"/>
                </a:solidFill>
                <a:latin typeface="Times New Roman"/>
                <a:cs typeface="Arial"/>
              </a:rPr>
              <a:t>đồ</a:t>
            </a:r>
            <a:r>
              <a:rPr lang="vi-VN" sz="4000" b="1" dirty="0">
                <a:solidFill>
                  <a:srgbClr val="002060"/>
                </a:solidFill>
                <a:latin typeface="Times New Roman"/>
                <a:cs typeface="Arial"/>
              </a:rPr>
              <a:t> </a:t>
            </a:r>
            <a:r>
              <a:rPr lang="vi-VN" sz="4000" b="1" dirty="0" err="1">
                <a:solidFill>
                  <a:srgbClr val="002060"/>
                </a:solidFill>
                <a:latin typeface="Times New Roman"/>
                <a:cs typeface="Arial"/>
              </a:rPr>
              <a:t>khối</a:t>
            </a:r>
            <a:r>
              <a:rPr lang="vi-VN" sz="4000" b="1" dirty="0">
                <a:solidFill>
                  <a:srgbClr val="002060"/>
                </a:solidFill>
                <a:latin typeface="Times New Roman"/>
                <a:cs typeface="Arial"/>
              </a:rPr>
              <a:t> </a:t>
            </a:r>
            <a:r>
              <a:rPr lang="vi-VN" sz="4000" b="1" dirty="0" err="1">
                <a:solidFill>
                  <a:srgbClr val="002060"/>
                </a:solidFill>
                <a:latin typeface="Times New Roman"/>
                <a:cs typeface="Arial"/>
              </a:rPr>
              <a:t>của</a:t>
            </a:r>
            <a:r>
              <a:rPr lang="vi-VN" sz="4000" b="1" dirty="0">
                <a:solidFill>
                  <a:srgbClr val="002060"/>
                </a:solidFill>
                <a:latin typeface="Times New Roman"/>
                <a:cs typeface="Arial"/>
              </a:rPr>
              <a:t> FSMD</a:t>
            </a:r>
          </a:p>
        </p:txBody>
      </p:sp>
      <p:pic>
        <p:nvPicPr>
          <p:cNvPr id="5" name="Picture 4">
            <a:extLst>
              <a:ext uri="{FF2B5EF4-FFF2-40B4-BE49-F238E27FC236}">
                <a16:creationId xmlns:a16="http://schemas.microsoft.com/office/drawing/2014/main" id="{41CE754B-96D8-47EF-857E-1B30871BF613}"/>
              </a:ext>
            </a:extLst>
          </p:cNvPr>
          <p:cNvPicPr>
            <a:picLocks noChangeAspect="1"/>
          </p:cNvPicPr>
          <p:nvPr/>
        </p:nvPicPr>
        <p:blipFill>
          <a:blip r:embed="rId2"/>
          <a:stretch>
            <a:fillRect/>
          </a:stretch>
        </p:blipFill>
        <p:spPr>
          <a:xfrm>
            <a:off x="2509837" y="996947"/>
            <a:ext cx="7172325" cy="5648325"/>
          </a:xfrm>
          <a:prstGeom prst="rect">
            <a:avLst/>
          </a:prstGeom>
        </p:spPr>
      </p:pic>
    </p:spTree>
    <p:extLst>
      <p:ext uri="{BB962C8B-B14F-4D97-AF65-F5344CB8AC3E}">
        <p14:creationId xmlns:p14="http://schemas.microsoft.com/office/powerpoint/2010/main" val="230448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D3CDB30C-1F82-41E6-A067-831D6E891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2DDA86DD-F997-4F66-A87C-5B58AB6D1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D241B827-437E-40A3-A732-669230D6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ộp Văn bản 2">
            <a:extLst>
              <a:ext uri="{FF2B5EF4-FFF2-40B4-BE49-F238E27FC236}">
                <a16:creationId xmlns:a16="http://schemas.microsoft.com/office/drawing/2014/main" id="{8D305766-D103-4235-A7F8-488767637FDF}"/>
              </a:ext>
            </a:extLst>
          </p:cNvPr>
          <p:cNvSpPr txBox="1"/>
          <p:nvPr/>
        </p:nvSpPr>
        <p:spPr>
          <a:xfrm>
            <a:off x="1523984" y="1054121"/>
            <a:ext cx="9465131" cy="118411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a:lnSpc>
                <a:spcPct val="90000"/>
              </a:lnSpc>
              <a:spcBef>
                <a:spcPct val="0"/>
              </a:spcBef>
              <a:spcAft>
                <a:spcPts val="600"/>
              </a:spcAft>
            </a:pPr>
            <a:r>
              <a:rPr lang="en-US" sz="4400" b="1" kern="1200">
                <a:latin typeface="Times New Roman"/>
                <a:ea typeface="+mj-ea"/>
                <a:cs typeface="Times New Roman"/>
              </a:rPr>
              <a:t>ASMD (Algorithmic State </a:t>
            </a:r>
            <a:r>
              <a:rPr lang="en-US" sz="4400" b="1" kern="1200" dirty="0">
                <a:latin typeface="Times New Roman"/>
                <a:ea typeface="+mj-ea"/>
                <a:cs typeface="Times New Roman"/>
              </a:rPr>
              <a:t>Machine</a:t>
            </a:r>
            <a:r>
              <a:rPr lang="en-US" sz="4400" b="1" dirty="0">
                <a:latin typeface="Times New Roman"/>
                <a:ea typeface="+mj-ea"/>
                <a:cs typeface="Times New Roman"/>
              </a:rPr>
              <a:t> with Data path</a:t>
            </a:r>
            <a:r>
              <a:rPr lang="en-US" sz="4400" b="1" kern="1200" dirty="0">
                <a:latin typeface="Times New Roman"/>
                <a:ea typeface="+mj-ea"/>
                <a:cs typeface="Times New Roman"/>
              </a:rPr>
              <a:t>)</a:t>
            </a:r>
          </a:p>
        </p:txBody>
      </p:sp>
      <p:sp>
        <p:nvSpPr>
          <p:cNvPr id="4" name="Hộp Văn bản 3">
            <a:extLst>
              <a:ext uri="{FF2B5EF4-FFF2-40B4-BE49-F238E27FC236}">
                <a16:creationId xmlns:a16="http://schemas.microsoft.com/office/drawing/2014/main" id="{EA3482A8-5C01-41B5-A2E3-FBE055C34C60}"/>
              </a:ext>
            </a:extLst>
          </p:cNvPr>
          <p:cNvSpPr txBox="1"/>
          <p:nvPr/>
        </p:nvSpPr>
        <p:spPr>
          <a:xfrm>
            <a:off x="1524000" y="2399099"/>
            <a:ext cx="9465564" cy="340096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a:latin typeface="Times New Roman"/>
                <a:cs typeface="Times New Roman"/>
              </a:rPr>
              <a:t>Kết hợp ASM (thuật toán của thiết bị điều khiển) với các hoạt động thực hiện trong đường dẫn dữ liệu gọi nó là ASMD.</a:t>
            </a:r>
          </a:p>
        </p:txBody>
      </p:sp>
      <p:sp>
        <p:nvSpPr>
          <p:cNvPr id="5" name="Hình chữ nhật 4">
            <a:extLst>
              <a:ext uri="{FF2B5EF4-FFF2-40B4-BE49-F238E27FC236}">
                <a16:creationId xmlns:a16="http://schemas.microsoft.com/office/drawing/2014/main" id="{AEE27169-2EF5-4B32-808F-F0A23F4A7262}"/>
              </a:ext>
            </a:extLst>
          </p:cNvPr>
          <p:cNvSpPr/>
          <p:nvPr/>
        </p:nvSpPr>
        <p:spPr>
          <a:xfrm>
            <a:off x="2201318" y="3396510"/>
            <a:ext cx="1941533"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State box</a:t>
            </a:r>
            <a:endParaRPr lang="vi-VN"/>
          </a:p>
        </p:txBody>
      </p:sp>
      <p:sp>
        <p:nvSpPr>
          <p:cNvPr id="9" name="Lưu đồ: Chuẩn bị 8">
            <a:extLst>
              <a:ext uri="{FF2B5EF4-FFF2-40B4-BE49-F238E27FC236}">
                <a16:creationId xmlns:a16="http://schemas.microsoft.com/office/drawing/2014/main" id="{1F31F7AE-A322-4A3F-989D-8D2501355541}"/>
              </a:ext>
            </a:extLst>
          </p:cNvPr>
          <p:cNvSpPr/>
          <p:nvPr/>
        </p:nvSpPr>
        <p:spPr>
          <a:xfrm>
            <a:off x="5486056" y="3429302"/>
            <a:ext cx="1774519" cy="103339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Decision box</a:t>
            </a:r>
          </a:p>
        </p:txBody>
      </p:sp>
      <p:sp>
        <p:nvSpPr>
          <p:cNvPr id="11" name="Lưu đồ: Điểm Kết Thúc 10">
            <a:extLst>
              <a:ext uri="{FF2B5EF4-FFF2-40B4-BE49-F238E27FC236}">
                <a16:creationId xmlns:a16="http://schemas.microsoft.com/office/drawing/2014/main" id="{A0E5F18D-C1E0-485D-A061-54523B860FEC}"/>
              </a:ext>
            </a:extLst>
          </p:cNvPr>
          <p:cNvSpPr/>
          <p:nvPr/>
        </p:nvSpPr>
        <p:spPr>
          <a:xfrm>
            <a:off x="8562191" y="3477105"/>
            <a:ext cx="2275561" cy="75156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atin typeface="Arial"/>
                <a:cs typeface="Arial"/>
              </a:rPr>
              <a:t>Conditional output box</a:t>
            </a:r>
            <a:endParaRPr lang="vi-VN" dirty="0">
              <a:latin typeface="Arial"/>
              <a:cs typeface="Arial"/>
            </a:endParaRPr>
          </a:p>
        </p:txBody>
      </p:sp>
      <p:sp>
        <p:nvSpPr>
          <p:cNvPr id="12" name="Hộp Văn bản 11">
            <a:extLst>
              <a:ext uri="{FF2B5EF4-FFF2-40B4-BE49-F238E27FC236}">
                <a16:creationId xmlns:a16="http://schemas.microsoft.com/office/drawing/2014/main" id="{B85EA9DF-1191-4A4B-8672-D476A38B8926}"/>
              </a:ext>
            </a:extLst>
          </p:cNvPr>
          <p:cNvSpPr txBox="1"/>
          <p:nvPr/>
        </p:nvSpPr>
        <p:spPr>
          <a:xfrm>
            <a:off x="8396091" y="5045380"/>
            <a:ext cx="2743199" cy="646331"/>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Các</a:t>
            </a:r>
            <a:r>
              <a:rPr lang="vi-VN" dirty="0">
                <a:latin typeface="Arial"/>
                <a:cs typeface="Arial"/>
              </a:rPr>
              <a:t> </a:t>
            </a:r>
            <a:r>
              <a:rPr lang="vi-VN" dirty="0" err="1">
                <a:latin typeface="Arial"/>
                <a:cs typeface="Arial"/>
              </a:rPr>
              <a:t>hoạt</a:t>
            </a:r>
            <a:r>
              <a:rPr lang="vi-VN" dirty="0">
                <a:latin typeface="Arial"/>
                <a:cs typeface="Arial"/>
              </a:rPr>
              <a:t> </a:t>
            </a:r>
            <a:r>
              <a:rPr lang="vi-VN" dirty="0" err="1">
                <a:latin typeface="Arial"/>
                <a:cs typeface="Arial"/>
              </a:rPr>
              <a:t>động</a:t>
            </a:r>
            <a:r>
              <a:rPr lang="vi-VN" dirty="0">
                <a:latin typeface="Arial"/>
                <a:cs typeface="Arial"/>
              </a:rPr>
              <a:t> trong </a:t>
            </a:r>
            <a:r>
              <a:rPr lang="vi-VN" dirty="0" err="1">
                <a:latin typeface="Arial"/>
                <a:cs typeface="Arial"/>
              </a:rPr>
              <a:t>đường</a:t>
            </a:r>
            <a:r>
              <a:rPr lang="vi-VN" dirty="0">
                <a:latin typeface="Arial"/>
                <a:cs typeface="Arial"/>
              </a:rPr>
              <a:t> </a:t>
            </a:r>
            <a:r>
              <a:rPr lang="vi-VN" dirty="0" err="1">
                <a:latin typeface="Arial"/>
                <a:cs typeface="Arial"/>
              </a:rPr>
              <a:t>dữ</a:t>
            </a:r>
            <a:r>
              <a:rPr lang="vi-VN" dirty="0">
                <a:latin typeface="Arial"/>
                <a:cs typeface="Arial"/>
              </a:rPr>
              <a:t> </a:t>
            </a:r>
            <a:r>
              <a:rPr lang="vi-VN" dirty="0" err="1">
                <a:latin typeface="Arial"/>
                <a:cs typeface="Arial"/>
              </a:rPr>
              <a:t>liệu</a:t>
            </a:r>
            <a:r>
              <a:rPr lang="vi-VN" dirty="0">
                <a:latin typeface="Arial"/>
                <a:cs typeface="Arial"/>
              </a:rPr>
              <a:t> (</a:t>
            </a:r>
            <a:r>
              <a:rPr lang="vi-VN" dirty="0" err="1">
                <a:latin typeface="Arial"/>
                <a:cs typeface="Arial"/>
              </a:rPr>
              <a:t>Mealy</a:t>
            </a:r>
            <a:r>
              <a:rPr lang="vi-VN" dirty="0">
                <a:latin typeface="Arial"/>
                <a:cs typeface="Arial"/>
              </a:rPr>
              <a:t>)</a:t>
            </a:r>
          </a:p>
        </p:txBody>
      </p:sp>
      <p:cxnSp>
        <p:nvCxnSpPr>
          <p:cNvPr id="13" name="Đường kết nối Mũi tên Thẳng 12">
            <a:extLst>
              <a:ext uri="{FF2B5EF4-FFF2-40B4-BE49-F238E27FC236}">
                <a16:creationId xmlns:a16="http://schemas.microsoft.com/office/drawing/2014/main" id="{4C83A711-4E4A-4FCA-90B9-89746A95AF7B}"/>
              </a:ext>
            </a:extLst>
          </p:cNvPr>
          <p:cNvCxnSpPr/>
          <p:nvPr/>
        </p:nvCxnSpPr>
        <p:spPr>
          <a:xfrm flipH="1" flipV="1">
            <a:off x="9898040" y="4350054"/>
            <a:ext cx="66807" cy="5991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Hộp Văn bản 13">
            <a:extLst>
              <a:ext uri="{FF2B5EF4-FFF2-40B4-BE49-F238E27FC236}">
                <a16:creationId xmlns:a16="http://schemas.microsoft.com/office/drawing/2014/main" id="{F29B7A62-F26D-4A3A-949A-5022BB20729C}"/>
              </a:ext>
            </a:extLst>
          </p:cNvPr>
          <p:cNvSpPr txBox="1"/>
          <p:nvPr/>
        </p:nvSpPr>
        <p:spPr>
          <a:xfrm>
            <a:off x="1851242" y="5045379"/>
            <a:ext cx="2743199" cy="646331"/>
          </a:xfrm>
          <a:prstGeom prst="rect">
            <a:avLst/>
          </a:prstGeom>
          <a:noFill/>
          <a:ln>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latin typeface="Arial"/>
                <a:cs typeface="Arial"/>
              </a:rPr>
              <a:t>Các</a:t>
            </a:r>
            <a:r>
              <a:rPr lang="vi-VN" dirty="0">
                <a:latin typeface="Arial"/>
                <a:cs typeface="Arial"/>
              </a:rPr>
              <a:t> </a:t>
            </a:r>
            <a:r>
              <a:rPr lang="vi-VN" dirty="0" err="1">
                <a:latin typeface="Arial"/>
                <a:cs typeface="Arial"/>
              </a:rPr>
              <a:t>hoạt</a:t>
            </a:r>
            <a:r>
              <a:rPr lang="vi-VN" dirty="0">
                <a:latin typeface="Arial"/>
                <a:cs typeface="Arial"/>
              </a:rPr>
              <a:t> </a:t>
            </a:r>
            <a:r>
              <a:rPr lang="vi-VN" dirty="0" err="1">
                <a:latin typeface="Arial"/>
                <a:cs typeface="Arial"/>
              </a:rPr>
              <a:t>động</a:t>
            </a:r>
            <a:r>
              <a:rPr lang="vi-VN" dirty="0">
                <a:latin typeface="Arial"/>
                <a:cs typeface="Arial"/>
              </a:rPr>
              <a:t> trong </a:t>
            </a:r>
            <a:r>
              <a:rPr lang="vi-VN" dirty="0" err="1">
                <a:latin typeface="Arial"/>
                <a:cs typeface="Arial"/>
              </a:rPr>
              <a:t>đường</a:t>
            </a:r>
            <a:r>
              <a:rPr lang="vi-VN" dirty="0">
                <a:latin typeface="Arial"/>
                <a:cs typeface="Arial"/>
              </a:rPr>
              <a:t> </a:t>
            </a:r>
            <a:r>
              <a:rPr lang="vi-VN" dirty="0" err="1">
                <a:latin typeface="Arial"/>
                <a:cs typeface="Arial"/>
              </a:rPr>
              <a:t>dữ</a:t>
            </a:r>
            <a:r>
              <a:rPr lang="vi-VN" dirty="0">
                <a:latin typeface="Arial"/>
                <a:cs typeface="Arial"/>
              </a:rPr>
              <a:t> </a:t>
            </a:r>
            <a:r>
              <a:rPr lang="vi-VN" dirty="0" err="1">
                <a:latin typeface="Arial"/>
                <a:cs typeface="Arial"/>
              </a:rPr>
              <a:t>liệu</a:t>
            </a:r>
            <a:r>
              <a:rPr lang="vi-VN" dirty="0">
                <a:latin typeface="Arial"/>
                <a:cs typeface="Arial"/>
              </a:rPr>
              <a:t> (</a:t>
            </a:r>
            <a:r>
              <a:rPr lang="vi-VN" dirty="0" err="1">
                <a:latin typeface="Arial"/>
                <a:cs typeface="Arial"/>
              </a:rPr>
              <a:t>Moore</a:t>
            </a:r>
            <a:r>
              <a:rPr lang="vi-VN" dirty="0">
                <a:latin typeface="Arial"/>
                <a:cs typeface="Arial"/>
              </a:rPr>
              <a:t>)</a:t>
            </a:r>
          </a:p>
        </p:txBody>
      </p:sp>
      <p:cxnSp>
        <p:nvCxnSpPr>
          <p:cNvPr id="15" name="Đường kết nối Mũi tên Thẳng 14">
            <a:extLst>
              <a:ext uri="{FF2B5EF4-FFF2-40B4-BE49-F238E27FC236}">
                <a16:creationId xmlns:a16="http://schemas.microsoft.com/office/drawing/2014/main" id="{54BBF4AA-F155-4F81-B71F-AC28EED2019B}"/>
              </a:ext>
            </a:extLst>
          </p:cNvPr>
          <p:cNvCxnSpPr>
            <a:cxnSpLocks/>
          </p:cNvCxnSpPr>
          <p:nvPr/>
        </p:nvCxnSpPr>
        <p:spPr>
          <a:xfrm flipH="1" flipV="1">
            <a:off x="3186177" y="4443999"/>
            <a:ext cx="66807" cy="59916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53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DF09CD-25B8-4B12-8634-158BA767BC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6" cy="6858000"/>
            <a:chOff x="1" y="0"/>
            <a:chExt cx="12191996" cy="6858000"/>
          </a:xfrm>
        </p:grpSpPr>
        <p:sp>
          <p:nvSpPr>
            <p:cNvPr id="10" name="Rectangle 9">
              <a:extLst>
                <a:ext uri="{FF2B5EF4-FFF2-40B4-BE49-F238E27FC236}">
                  <a16:creationId xmlns:a16="http://schemas.microsoft.com/office/drawing/2014/main" id="{9D1DCDDC-E189-49ED-BAB0-BF014853B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rgbClr val="FFFFFF"/>
            </a:solidFill>
            <a:ln w="0">
              <a:noFill/>
              <a:prstDash val="solid"/>
              <a:round/>
              <a:headEnd/>
              <a:tailEnd/>
            </a:ln>
          </p:spPr>
          <p:txBody>
            <a:bodyPr rtlCol="0" anchor="ctr"/>
            <a:lstStyle/>
            <a:p>
              <a:pPr algn="ctr" defTabSz="457200"/>
              <a:endParaRPr lang="en-US">
                <a:solidFill>
                  <a:schemeClr val="tx1"/>
                </a:solidFill>
              </a:endParaRPr>
            </a:p>
          </p:txBody>
        </p:sp>
        <p:sp>
          <p:nvSpPr>
            <p:cNvPr id="11" name="Rectangle 10">
              <a:extLst>
                <a:ext uri="{FF2B5EF4-FFF2-40B4-BE49-F238E27FC236}">
                  <a16:creationId xmlns:a16="http://schemas.microsoft.com/office/drawing/2014/main" id="{3A30EFBC-FDAD-4CE7-8222-23968A79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ltGray">
            <a:xfrm>
              <a:off x="1" y="0"/>
              <a:ext cx="12191996" cy="6858000"/>
            </a:xfrm>
            <a:prstGeom prst="rect">
              <a:avLst/>
            </a:prstGeom>
            <a:solidFill>
              <a:schemeClr val="accent1">
                <a:lumMod val="50000"/>
                <a:alpha val="25000"/>
              </a:schemeClr>
            </a:solidFill>
            <a:ln w="0">
              <a:noFill/>
              <a:prstDash val="solid"/>
              <a:round/>
              <a:headEnd/>
              <a:tailEnd/>
            </a:ln>
          </p:spPr>
          <p:txBody>
            <a:bodyPr rtlCol="0" anchor="ctr"/>
            <a:lstStyle/>
            <a:p>
              <a:pPr algn="ctr" defTabSz="457200"/>
              <a:endParaRPr lang="en-US" dirty="0">
                <a:solidFill>
                  <a:schemeClr val="tx1"/>
                </a:solidFill>
              </a:endParaRPr>
            </a:p>
          </p:txBody>
        </p:sp>
      </p:grpSp>
      <p:sp useBgFill="1">
        <p:nvSpPr>
          <p:cNvPr id="13" name="Freeform: Shape 12">
            <a:extLst>
              <a:ext uri="{FF2B5EF4-FFF2-40B4-BE49-F238E27FC236}">
                <a16:creationId xmlns:a16="http://schemas.microsoft.com/office/drawing/2014/main" id="{C5E33FA7-5CA0-4E9A-8D01-D8EDB5F4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551875"/>
          </a:xfrm>
          <a:custGeom>
            <a:avLst/>
            <a:gdLst>
              <a:gd name="connsiteX0" fmla="*/ 0 w 12191999"/>
              <a:gd name="connsiteY0" fmla="*/ 0 h 6551875"/>
              <a:gd name="connsiteX1" fmla="*/ 12191999 w 12191999"/>
              <a:gd name="connsiteY1" fmla="*/ 0 h 6551875"/>
              <a:gd name="connsiteX2" fmla="*/ 12191999 w 12191999"/>
              <a:gd name="connsiteY2" fmla="*/ 6181404 h 6551875"/>
              <a:gd name="connsiteX3" fmla="*/ 12190147 w 12191999"/>
              <a:gd name="connsiteY3" fmla="*/ 6181361 h 6551875"/>
              <a:gd name="connsiteX4" fmla="*/ 12129821 w 12191999"/>
              <a:gd name="connsiteY4" fmla="*/ 6173424 h 6551875"/>
              <a:gd name="connsiteX5" fmla="*/ 12077433 w 12191999"/>
              <a:gd name="connsiteY5" fmla="*/ 6162311 h 6551875"/>
              <a:gd name="connsiteX6" fmla="*/ 12031397 w 12191999"/>
              <a:gd name="connsiteY6" fmla="*/ 6148023 h 6551875"/>
              <a:gd name="connsiteX7" fmla="*/ 11990121 w 12191999"/>
              <a:gd name="connsiteY7" fmla="*/ 6132148 h 6551875"/>
              <a:gd name="connsiteX8" fmla="*/ 11953609 w 12191999"/>
              <a:gd name="connsiteY8" fmla="*/ 6113098 h 6551875"/>
              <a:gd name="connsiteX9" fmla="*/ 11915509 w 12191999"/>
              <a:gd name="connsiteY9" fmla="*/ 6094048 h 6551875"/>
              <a:gd name="connsiteX10" fmla="*/ 11877409 w 12191999"/>
              <a:gd name="connsiteY10" fmla="*/ 6074998 h 6551875"/>
              <a:gd name="connsiteX11" fmla="*/ 11840897 w 12191999"/>
              <a:gd name="connsiteY11" fmla="*/ 6059123 h 6551875"/>
              <a:gd name="connsiteX12" fmla="*/ 11799621 w 12191999"/>
              <a:gd name="connsiteY12" fmla="*/ 6043248 h 6551875"/>
              <a:gd name="connsiteX13" fmla="*/ 11753583 w 12191999"/>
              <a:gd name="connsiteY13" fmla="*/ 6027373 h 6551875"/>
              <a:gd name="connsiteX14" fmla="*/ 11701197 w 12191999"/>
              <a:gd name="connsiteY14" fmla="*/ 6016261 h 6551875"/>
              <a:gd name="connsiteX15" fmla="*/ 11640871 w 12191999"/>
              <a:gd name="connsiteY15" fmla="*/ 6009911 h 6551875"/>
              <a:gd name="connsiteX16" fmla="*/ 11572609 w 12191999"/>
              <a:gd name="connsiteY16" fmla="*/ 6006736 h 6551875"/>
              <a:gd name="connsiteX17" fmla="*/ 11504347 w 12191999"/>
              <a:gd name="connsiteY17" fmla="*/ 6009911 h 6551875"/>
              <a:gd name="connsiteX18" fmla="*/ 11444021 w 12191999"/>
              <a:gd name="connsiteY18" fmla="*/ 6016261 h 6551875"/>
              <a:gd name="connsiteX19" fmla="*/ 11391633 w 12191999"/>
              <a:gd name="connsiteY19" fmla="*/ 6027373 h 6551875"/>
              <a:gd name="connsiteX20" fmla="*/ 11345597 w 12191999"/>
              <a:gd name="connsiteY20" fmla="*/ 6043248 h 6551875"/>
              <a:gd name="connsiteX21" fmla="*/ 11304321 w 12191999"/>
              <a:gd name="connsiteY21" fmla="*/ 6059123 h 6551875"/>
              <a:gd name="connsiteX22" fmla="*/ 11267809 w 12191999"/>
              <a:gd name="connsiteY22" fmla="*/ 6074998 h 6551875"/>
              <a:gd name="connsiteX23" fmla="*/ 11229709 w 12191999"/>
              <a:gd name="connsiteY23" fmla="*/ 6094048 h 6551875"/>
              <a:gd name="connsiteX24" fmla="*/ 11191609 w 12191999"/>
              <a:gd name="connsiteY24" fmla="*/ 6113098 h 6551875"/>
              <a:gd name="connsiteX25" fmla="*/ 11155097 w 12191999"/>
              <a:gd name="connsiteY25" fmla="*/ 6132148 h 6551875"/>
              <a:gd name="connsiteX26" fmla="*/ 11113821 w 12191999"/>
              <a:gd name="connsiteY26" fmla="*/ 6148023 h 6551875"/>
              <a:gd name="connsiteX27" fmla="*/ 11067783 w 12191999"/>
              <a:gd name="connsiteY27" fmla="*/ 6162311 h 6551875"/>
              <a:gd name="connsiteX28" fmla="*/ 11015397 w 12191999"/>
              <a:gd name="connsiteY28" fmla="*/ 6173423 h 6551875"/>
              <a:gd name="connsiteX29" fmla="*/ 10955071 w 12191999"/>
              <a:gd name="connsiteY29" fmla="*/ 6181361 h 6551875"/>
              <a:gd name="connsiteX30" fmla="*/ 10886809 w 12191999"/>
              <a:gd name="connsiteY30" fmla="*/ 6182948 h 6551875"/>
              <a:gd name="connsiteX31" fmla="*/ 10818547 w 12191999"/>
              <a:gd name="connsiteY31" fmla="*/ 6181361 h 6551875"/>
              <a:gd name="connsiteX32" fmla="*/ 10758221 w 12191999"/>
              <a:gd name="connsiteY32" fmla="*/ 6173423 h 6551875"/>
              <a:gd name="connsiteX33" fmla="*/ 10705833 w 12191999"/>
              <a:gd name="connsiteY33" fmla="*/ 6162311 h 6551875"/>
              <a:gd name="connsiteX34" fmla="*/ 10659797 w 12191999"/>
              <a:gd name="connsiteY34" fmla="*/ 6148023 h 6551875"/>
              <a:gd name="connsiteX35" fmla="*/ 10618521 w 12191999"/>
              <a:gd name="connsiteY35" fmla="*/ 6132148 h 6551875"/>
              <a:gd name="connsiteX36" fmla="*/ 10582009 w 12191999"/>
              <a:gd name="connsiteY36" fmla="*/ 6113098 h 6551875"/>
              <a:gd name="connsiteX37" fmla="*/ 10543909 w 12191999"/>
              <a:gd name="connsiteY37" fmla="*/ 6094048 h 6551875"/>
              <a:gd name="connsiteX38" fmla="*/ 10505809 w 12191999"/>
              <a:gd name="connsiteY38" fmla="*/ 6074998 h 6551875"/>
              <a:gd name="connsiteX39" fmla="*/ 10469297 w 12191999"/>
              <a:gd name="connsiteY39" fmla="*/ 6059123 h 6551875"/>
              <a:gd name="connsiteX40" fmla="*/ 10428021 w 12191999"/>
              <a:gd name="connsiteY40" fmla="*/ 6043248 h 6551875"/>
              <a:gd name="connsiteX41" fmla="*/ 10381983 w 12191999"/>
              <a:gd name="connsiteY41" fmla="*/ 6027373 h 6551875"/>
              <a:gd name="connsiteX42" fmla="*/ 10329597 w 12191999"/>
              <a:gd name="connsiteY42" fmla="*/ 6016261 h 6551875"/>
              <a:gd name="connsiteX43" fmla="*/ 10269271 w 12191999"/>
              <a:gd name="connsiteY43" fmla="*/ 6009911 h 6551875"/>
              <a:gd name="connsiteX44" fmla="*/ 10201009 w 12191999"/>
              <a:gd name="connsiteY44" fmla="*/ 6006736 h 6551875"/>
              <a:gd name="connsiteX45" fmla="*/ 10132747 w 12191999"/>
              <a:gd name="connsiteY45" fmla="*/ 6009911 h 6551875"/>
              <a:gd name="connsiteX46" fmla="*/ 10072421 w 12191999"/>
              <a:gd name="connsiteY46" fmla="*/ 6016261 h 6551875"/>
              <a:gd name="connsiteX47" fmla="*/ 10020033 w 12191999"/>
              <a:gd name="connsiteY47" fmla="*/ 6027373 h 6551875"/>
              <a:gd name="connsiteX48" fmla="*/ 9973997 w 12191999"/>
              <a:gd name="connsiteY48" fmla="*/ 6043248 h 6551875"/>
              <a:gd name="connsiteX49" fmla="*/ 9932721 w 12191999"/>
              <a:gd name="connsiteY49" fmla="*/ 6059123 h 6551875"/>
              <a:gd name="connsiteX50" fmla="*/ 9896209 w 12191999"/>
              <a:gd name="connsiteY50" fmla="*/ 6074998 h 6551875"/>
              <a:gd name="connsiteX51" fmla="*/ 9820009 w 12191999"/>
              <a:gd name="connsiteY51" fmla="*/ 6113098 h 6551875"/>
              <a:gd name="connsiteX52" fmla="*/ 9783497 w 12191999"/>
              <a:gd name="connsiteY52" fmla="*/ 6132148 h 6551875"/>
              <a:gd name="connsiteX53" fmla="*/ 9742221 w 12191999"/>
              <a:gd name="connsiteY53" fmla="*/ 6148023 h 6551875"/>
              <a:gd name="connsiteX54" fmla="*/ 9696183 w 12191999"/>
              <a:gd name="connsiteY54" fmla="*/ 6162311 h 6551875"/>
              <a:gd name="connsiteX55" fmla="*/ 9643797 w 12191999"/>
              <a:gd name="connsiteY55" fmla="*/ 6173423 h 6551875"/>
              <a:gd name="connsiteX56" fmla="*/ 9583471 w 12191999"/>
              <a:gd name="connsiteY56" fmla="*/ 6181361 h 6551875"/>
              <a:gd name="connsiteX57" fmla="*/ 9515209 w 12191999"/>
              <a:gd name="connsiteY57" fmla="*/ 6182948 h 6551875"/>
              <a:gd name="connsiteX58" fmla="*/ 9446947 w 12191999"/>
              <a:gd name="connsiteY58" fmla="*/ 6181361 h 6551875"/>
              <a:gd name="connsiteX59" fmla="*/ 9386621 w 12191999"/>
              <a:gd name="connsiteY59" fmla="*/ 6173423 h 6551875"/>
              <a:gd name="connsiteX60" fmla="*/ 9334233 w 12191999"/>
              <a:gd name="connsiteY60" fmla="*/ 6162311 h 6551875"/>
              <a:gd name="connsiteX61" fmla="*/ 9288197 w 12191999"/>
              <a:gd name="connsiteY61" fmla="*/ 6148023 h 6551875"/>
              <a:gd name="connsiteX62" fmla="*/ 9246921 w 12191999"/>
              <a:gd name="connsiteY62" fmla="*/ 6132148 h 6551875"/>
              <a:gd name="connsiteX63" fmla="*/ 9210409 w 12191999"/>
              <a:gd name="connsiteY63" fmla="*/ 6113098 h 6551875"/>
              <a:gd name="connsiteX64" fmla="*/ 9172309 w 12191999"/>
              <a:gd name="connsiteY64" fmla="*/ 6094048 h 6551875"/>
              <a:gd name="connsiteX65" fmla="*/ 9134209 w 12191999"/>
              <a:gd name="connsiteY65" fmla="*/ 6074998 h 6551875"/>
              <a:gd name="connsiteX66" fmla="*/ 9097697 w 12191999"/>
              <a:gd name="connsiteY66" fmla="*/ 6059123 h 6551875"/>
              <a:gd name="connsiteX67" fmla="*/ 9056421 w 12191999"/>
              <a:gd name="connsiteY67" fmla="*/ 6043248 h 6551875"/>
              <a:gd name="connsiteX68" fmla="*/ 9010383 w 12191999"/>
              <a:gd name="connsiteY68" fmla="*/ 6027373 h 6551875"/>
              <a:gd name="connsiteX69" fmla="*/ 8957997 w 12191999"/>
              <a:gd name="connsiteY69" fmla="*/ 6016261 h 6551875"/>
              <a:gd name="connsiteX70" fmla="*/ 8897671 w 12191999"/>
              <a:gd name="connsiteY70" fmla="*/ 6009911 h 6551875"/>
              <a:gd name="connsiteX71" fmla="*/ 8827821 w 12191999"/>
              <a:gd name="connsiteY71" fmla="*/ 6006736 h 6551875"/>
              <a:gd name="connsiteX72" fmla="*/ 8761147 w 12191999"/>
              <a:gd name="connsiteY72" fmla="*/ 6009911 h 6551875"/>
              <a:gd name="connsiteX73" fmla="*/ 8700821 w 12191999"/>
              <a:gd name="connsiteY73" fmla="*/ 6016261 h 6551875"/>
              <a:gd name="connsiteX74" fmla="*/ 8648433 w 12191999"/>
              <a:gd name="connsiteY74" fmla="*/ 6027373 h 6551875"/>
              <a:gd name="connsiteX75" fmla="*/ 8602397 w 12191999"/>
              <a:gd name="connsiteY75" fmla="*/ 6043248 h 6551875"/>
              <a:gd name="connsiteX76" fmla="*/ 8561121 w 12191999"/>
              <a:gd name="connsiteY76" fmla="*/ 6059123 h 6551875"/>
              <a:gd name="connsiteX77" fmla="*/ 8524609 w 12191999"/>
              <a:gd name="connsiteY77" fmla="*/ 6074998 h 6551875"/>
              <a:gd name="connsiteX78" fmla="*/ 8486509 w 12191999"/>
              <a:gd name="connsiteY78" fmla="*/ 6094048 h 6551875"/>
              <a:gd name="connsiteX79" fmla="*/ 8448409 w 12191999"/>
              <a:gd name="connsiteY79" fmla="*/ 6113098 h 6551875"/>
              <a:gd name="connsiteX80" fmla="*/ 8411897 w 12191999"/>
              <a:gd name="connsiteY80" fmla="*/ 6132148 h 6551875"/>
              <a:gd name="connsiteX81" fmla="*/ 8370622 w 12191999"/>
              <a:gd name="connsiteY81" fmla="*/ 6148023 h 6551875"/>
              <a:gd name="connsiteX82" fmla="*/ 8324584 w 12191999"/>
              <a:gd name="connsiteY82" fmla="*/ 6162311 h 6551875"/>
              <a:gd name="connsiteX83" fmla="*/ 8272197 w 12191999"/>
              <a:gd name="connsiteY83" fmla="*/ 6173423 h 6551875"/>
              <a:gd name="connsiteX84" fmla="*/ 8211872 w 12191999"/>
              <a:gd name="connsiteY84" fmla="*/ 6181361 h 6551875"/>
              <a:gd name="connsiteX85" fmla="*/ 8143609 w 12191999"/>
              <a:gd name="connsiteY85" fmla="*/ 6182948 h 6551875"/>
              <a:gd name="connsiteX86" fmla="*/ 8075347 w 12191999"/>
              <a:gd name="connsiteY86" fmla="*/ 6181361 h 6551875"/>
              <a:gd name="connsiteX87" fmla="*/ 8015022 w 12191999"/>
              <a:gd name="connsiteY87" fmla="*/ 6173423 h 6551875"/>
              <a:gd name="connsiteX88" fmla="*/ 7962634 w 12191999"/>
              <a:gd name="connsiteY88" fmla="*/ 6162311 h 6551875"/>
              <a:gd name="connsiteX89" fmla="*/ 7916597 w 12191999"/>
              <a:gd name="connsiteY89" fmla="*/ 6148023 h 6551875"/>
              <a:gd name="connsiteX90" fmla="*/ 7875322 w 12191999"/>
              <a:gd name="connsiteY90" fmla="*/ 6132148 h 6551875"/>
              <a:gd name="connsiteX91" fmla="*/ 7838809 w 12191999"/>
              <a:gd name="connsiteY91" fmla="*/ 6113098 h 6551875"/>
              <a:gd name="connsiteX92" fmla="*/ 7800709 w 12191999"/>
              <a:gd name="connsiteY92" fmla="*/ 6094048 h 6551875"/>
              <a:gd name="connsiteX93" fmla="*/ 7762609 w 12191999"/>
              <a:gd name="connsiteY93" fmla="*/ 6074998 h 6551875"/>
              <a:gd name="connsiteX94" fmla="*/ 7726097 w 12191999"/>
              <a:gd name="connsiteY94" fmla="*/ 6059123 h 6551875"/>
              <a:gd name="connsiteX95" fmla="*/ 7684822 w 12191999"/>
              <a:gd name="connsiteY95" fmla="*/ 6043248 h 6551875"/>
              <a:gd name="connsiteX96" fmla="*/ 7638784 w 12191999"/>
              <a:gd name="connsiteY96" fmla="*/ 6027373 h 6551875"/>
              <a:gd name="connsiteX97" fmla="*/ 7586397 w 12191999"/>
              <a:gd name="connsiteY97" fmla="*/ 6016261 h 6551875"/>
              <a:gd name="connsiteX98" fmla="*/ 7526072 w 12191999"/>
              <a:gd name="connsiteY98" fmla="*/ 6009911 h 6551875"/>
              <a:gd name="connsiteX99" fmla="*/ 7457809 w 12191999"/>
              <a:gd name="connsiteY99" fmla="*/ 6006736 h 6551875"/>
              <a:gd name="connsiteX100" fmla="*/ 7389547 w 12191999"/>
              <a:gd name="connsiteY100" fmla="*/ 6009911 h 6551875"/>
              <a:gd name="connsiteX101" fmla="*/ 7329222 w 12191999"/>
              <a:gd name="connsiteY101" fmla="*/ 6016261 h 6551875"/>
              <a:gd name="connsiteX102" fmla="*/ 7276834 w 12191999"/>
              <a:gd name="connsiteY102" fmla="*/ 6027373 h 6551875"/>
              <a:gd name="connsiteX103" fmla="*/ 7230797 w 12191999"/>
              <a:gd name="connsiteY103" fmla="*/ 6043248 h 6551875"/>
              <a:gd name="connsiteX104" fmla="*/ 7189522 w 12191999"/>
              <a:gd name="connsiteY104" fmla="*/ 6059123 h 6551875"/>
              <a:gd name="connsiteX105" fmla="*/ 7153009 w 12191999"/>
              <a:gd name="connsiteY105" fmla="*/ 6074998 h 6551875"/>
              <a:gd name="connsiteX106" fmla="*/ 7114909 w 12191999"/>
              <a:gd name="connsiteY106" fmla="*/ 6094048 h 6551875"/>
              <a:gd name="connsiteX107" fmla="*/ 7076809 w 12191999"/>
              <a:gd name="connsiteY107" fmla="*/ 6113098 h 6551875"/>
              <a:gd name="connsiteX108" fmla="*/ 7040297 w 12191999"/>
              <a:gd name="connsiteY108" fmla="*/ 6132148 h 6551875"/>
              <a:gd name="connsiteX109" fmla="*/ 6999022 w 12191999"/>
              <a:gd name="connsiteY109" fmla="*/ 6148023 h 6551875"/>
              <a:gd name="connsiteX110" fmla="*/ 6952984 w 12191999"/>
              <a:gd name="connsiteY110" fmla="*/ 6162311 h 6551875"/>
              <a:gd name="connsiteX111" fmla="*/ 6900597 w 12191999"/>
              <a:gd name="connsiteY111" fmla="*/ 6173423 h 6551875"/>
              <a:gd name="connsiteX112" fmla="*/ 6840272 w 12191999"/>
              <a:gd name="connsiteY112" fmla="*/ 6181361 h 6551875"/>
              <a:gd name="connsiteX113" fmla="*/ 6781800 w 12191999"/>
              <a:gd name="connsiteY113" fmla="*/ 6182721 h 6551875"/>
              <a:gd name="connsiteX114" fmla="*/ 6723328 w 12191999"/>
              <a:gd name="connsiteY114" fmla="*/ 6181361 h 6551875"/>
              <a:gd name="connsiteX115" fmla="*/ 6663003 w 12191999"/>
              <a:gd name="connsiteY115" fmla="*/ 6173423 h 6551875"/>
              <a:gd name="connsiteX116" fmla="*/ 6610615 w 12191999"/>
              <a:gd name="connsiteY116" fmla="*/ 6162311 h 6551875"/>
              <a:gd name="connsiteX117" fmla="*/ 6564578 w 12191999"/>
              <a:gd name="connsiteY117" fmla="*/ 6148023 h 6551875"/>
              <a:gd name="connsiteX118" fmla="*/ 6523303 w 12191999"/>
              <a:gd name="connsiteY118" fmla="*/ 6132148 h 6551875"/>
              <a:gd name="connsiteX119" fmla="*/ 6486790 w 12191999"/>
              <a:gd name="connsiteY119" fmla="*/ 6113098 h 6551875"/>
              <a:gd name="connsiteX120" fmla="*/ 6448690 w 12191999"/>
              <a:gd name="connsiteY120" fmla="*/ 6094048 h 6551875"/>
              <a:gd name="connsiteX121" fmla="*/ 6410590 w 12191999"/>
              <a:gd name="connsiteY121" fmla="*/ 6074998 h 6551875"/>
              <a:gd name="connsiteX122" fmla="*/ 6374078 w 12191999"/>
              <a:gd name="connsiteY122" fmla="*/ 6059123 h 6551875"/>
              <a:gd name="connsiteX123" fmla="*/ 6332803 w 12191999"/>
              <a:gd name="connsiteY123" fmla="*/ 6043248 h 6551875"/>
              <a:gd name="connsiteX124" fmla="*/ 6286765 w 12191999"/>
              <a:gd name="connsiteY124" fmla="*/ 6027373 h 6551875"/>
              <a:gd name="connsiteX125" fmla="*/ 6234378 w 12191999"/>
              <a:gd name="connsiteY125" fmla="*/ 6016261 h 6551875"/>
              <a:gd name="connsiteX126" fmla="*/ 6174053 w 12191999"/>
              <a:gd name="connsiteY126" fmla="*/ 6009911 h 6551875"/>
              <a:gd name="connsiteX127" fmla="*/ 6105790 w 12191999"/>
              <a:gd name="connsiteY127" fmla="*/ 6006736 h 6551875"/>
              <a:gd name="connsiteX128" fmla="*/ 6096000 w 12191999"/>
              <a:gd name="connsiteY128" fmla="*/ 6007191 h 6551875"/>
              <a:gd name="connsiteX129" fmla="*/ 6086211 w 12191999"/>
              <a:gd name="connsiteY129" fmla="*/ 6006736 h 6551875"/>
              <a:gd name="connsiteX130" fmla="*/ 6017949 w 12191999"/>
              <a:gd name="connsiteY130" fmla="*/ 6009911 h 6551875"/>
              <a:gd name="connsiteX131" fmla="*/ 5957622 w 12191999"/>
              <a:gd name="connsiteY131" fmla="*/ 6016261 h 6551875"/>
              <a:gd name="connsiteX132" fmla="*/ 5905235 w 12191999"/>
              <a:gd name="connsiteY132" fmla="*/ 6027373 h 6551875"/>
              <a:gd name="connsiteX133" fmla="*/ 5859197 w 12191999"/>
              <a:gd name="connsiteY133" fmla="*/ 6043248 h 6551875"/>
              <a:gd name="connsiteX134" fmla="*/ 5817922 w 12191999"/>
              <a:gd name="connsiteY134" fmla="*/ 6059123 h 6551875"/>
              <a:gd name="connsiteX135" fmla="*/ 5781409 w 12191999"/>
              <a:gd name="connsiteY135" fmla="*/ 6074998 h 6551875"/>
              <a:gd name="connsiteX136" fmla="*/ 5743309 w 12191999"/>
              <a:gd name="connsiteY136" fmla="*/ 6094048 h 6551875"/>
              <a:gd name="connsiteX137" fmla="*/ 5705211 w 12191999"/>
              <a:gd name="connsiteY137" fmla="*/ 6113098 h 6551875"/>
              <a:gd name="connsiteX138" fmla="*/ 5668697 w 12191999"/>
              <a:gd name="connsiteY138" fmla="*/ 6132148 h 6551875"/>
              <a:gd name="connsiteX139" fmla="*/ 5627422 w 12191999"/>
              <a:gd name="connsiteY139" fmla="*/ 6148023 h 6551875"/>
              <a:gd name="connsiteX140" fmla="*/ 5581384 w 12191999"/>
              <a:gd name="connsiteY140" fmla="*/ 6162311 h 6551875"/>
              <a:gd name="connsiteX141" fmla="*/ 5528997 w 12191999"/>
              <a:gd name="connsiteY141" fmla="*/ 6173423 h 6551875"/>
              <a:gd name="connsiteX142" fmla="*/ 5468672 w 12191999"/>
              <a:gd name="connsiteY142" fmla="*/ 6181361 h 6551875"/>
              <a:gd name="connsiteX143" fmla="*/ 5410200 w 12191999"/>
              <a:gd name="connsiteY143" fmla="*/ 6182721 h 6551875"/>
              <a:gd name="connsiteX144" fmla="*/ 5351728 w 12191999"/>
              <a:gd name="connsiteY144" fmla="*/ 6181361 h 6551875"/>
              <a:gd name="connsiteX145" fmla="*/ 5291402 w 12191999"/>
              <a:gd name="connsiteY145" fmla="*/ 6173423 h 6551875"/>
              <a:gd name="connsiteX146" fmla="*/ 5239015 w 12191999"/>
              <a:gd name="connsiteY146" fmla="*/ 6162311 h 6551875"/>
              <a:gd name="connsiteX147" fmla="*/ 5192979 w 12191999"/>
              <a:gd name="connsiteY147" fmla="*/ 6148023 h 6551875"/>
              <a:gd name="connsiteX148" fmla="*/ 5151703 w 12191999"/>
              <a:gd name="connsiteY148" fmla="*/ 6132148 h 6551875"/>
              <a:gd name="connsiteX149" fmla="*/ 5115190 w 12191999"/>
              <a:gd name="connsiteY149" fmla="*/ 6113098 h 6551875"/>
              <a:gd name="connsiteX150" fmla="*/ 5077092 w 12191999"/>
              <a:gd name="connsiteY150" fmla="*/ 6094048 h 6551875"/>
              <a:gd name="connsiteX151" fmla="*/ 5038990 w 12191999"/>
              <a:gd name="connsiteY151" fmla="*/ 6074998 h 6551875"/>
              <a:gd name="connsiteX152" fmla="*/ 5002479 w 12191999"/>
              <a:gd name="connsiteY152" fmla="*/ 6059123 h 6551875"/>
              <a:gd name="connsiteX153" fmla="*/ 4961203 w 12191999"/>
              <a:gd name="connsiteY153" fmla="*/ 6043248 h 6551875"/>
              <a:gd name="connsiteX154" fmla="*/ 4915166 w 12191999"/>
              <a:gd name="connsiteY154" fmla="*/ 6027373 h 6551875"/>
              <a:gd name="connsiteX155" fmla="*/ 4862778 w 12191999"/>
              <a:gd name="connsiteY155" fmla="*/ 6016261 h 6551875"/>
              <a:gd name="connsiteX156" fmla="*/ 4802454 w 12191999"/>
              <a:gd name="connsiteY156" fmla="*/ 6009911 h 6551875"/>
              <a:gd name="connsiteX157" fmla="*/ 4734190 w 12191999"/>
              <a:gd name="connsiteY157" fmla="*/ 6006736 h 6551875"/>
              <a:gd name="connsiteX158" fmla="*/ 4665929 w 12191999"/>
              <a:gd name="connsiteY158" fmla="*/ 6009911 h 6551875"/>
              <a:gd name="connsiteX159" fmla="*/ 4605603 w 12191999"/>
              <a:gd name="connsiteY159" fmla="*/ 6016261 h 6551875"/>
              <a:gd name="connsiteX160" fmla="*/ 4553217 w 12191999"/>
              <a:gd name="connsiteY160" fmla="*/ 6027373 h 6551875"/>
              <a:gd name="connsiteX161" fmla="*/ 4507178 w 12191999"/>
              <a:gd name="connsiteY161" fmla="*/ 6043248 h 6551875"/>
              <a:gd name="connsiteX162" fmla="*/ 4465903 w 12191999"/>
              <a:gd name="connsiteY162" fmla="*/ 6059123 h 6551875"/>
              <a:gd name="connsiteX163" fmla="*/ 4429390 w 12191999"/>
              <a:gd name="connsiteY163" fmla="*/ 6074998 h 6551875"/>
              <a:gd name="connsiteX164" fmla="*/ 4353190 w 12191999"/>
              <a:gd name="connsiteY164" fmla="*/ 6113098 h 6551875"/>
              <a:gd name="connsiteX165" fmla="*/ 4316678 w 12191999"/>
              <a:gd name="connsiteY165" fmla="*/ 6132148 h 6551875"/>
              <a:gd name="connsiteX166" fmla="*/ 4275403 w 12191999"/>
              <a:gd name="connsiteY166" fmla="*/ 6148023 h 6551875"/>
              <a:gd name="connsiteX167" fmla="*/ 4229365 w 12191999"/>
              <a:gd name="connsiteY167" fmla="*/ 6162311 h 6551875"/>
              <a:gd name="connsiteX168" fmla="*/ 4176978 w 12191999"/>
              <a:gd name="connsiteY168" fmla="*/ 6173423 h 6551875"/>
              <a:gd name="connsiteX169" fmla="*/ 4116653 w 12191999"/>
              <a:gd name="connsiteY169" fmla="*/ 6181361 h 6551875"/>
              <a:gd name="connsiteX170" fmla="*/ 4048390 w 12191999"/>
              <a:gd name="connsiteY170" fmla="*/ 6182948 h 6551875"/>
              <a:gd name="connsiteX171" fmla="*/ 3980128 w 12191999"/>
              <a:gd name="connsiteY171" fmla="*/ 6181361 h 6551875"/>
              <a:gd name="connsiteX172" fmla="*/ 3919803 w 12191999"/>
              <a:gd name="connsiteY172" fmla="*/ 6173423 h 6551875"/>
              <a:gd name="connsiteX173" fmla="*/ 3867415 w 12191999"/>
              <a:gd name="connsiteY173" fmla="*/ 6162311 h 6551875"/>
              <a:gd name="connsiteX174" fmla="*/ 3821378 w 12191999"/>
              <a:gd name="connsiteY174" fmla="*/ 6148023 h 6551875"/>
              <a:gd name="connsiteX175" fmla="*/ 3780103 w 12191999"/>
              <a:gd name="connsiteY175" fmla="*/ 6132148 h 6551875"/>
              <a:gd name="connsiteX176" fmla="*/ 3743590 w 12191999"/>
              <a:gd name="connsiteY176" fmla="*/ 6113098 h 6551875"/>
              <a:gd name="connsiteX177" fmla="*/ 3705490 w 12191999"/>
              <a:gd name="connsiteY177" fmla="*/ 6094048 h 6551875"/>
              <a:gd name="connsiteX178" fmla="*/ 3667390 w 12191999"/>
              <a:gd name="connsiteY178" fmla="*/ 6074998 h 6551875"/>
              <a:gd name="connsiteX179" fmla="*/ 3630878 w 12191999"/>
              <a:gd name="connsiteY179" fmla="*/ 6059123 h 6551875"/>
              <a:gd name="connsiteX180" fmla="*/ 3589603 w 12191999"/>
              <a:gd name="connsiteY180" fmla="*/ 6043248 h 6551875"/>
              <a:gd name="connsiteX181" fmla="*/ 3543565 w 12191999"/>
              <a:gd name="connsiteY181" fmla="*/ 6027373 h 6551875"/>
              <a:gd name="connsiteX182" fmla="*/ 3491178 w 12191999"/>
              <a:gd name="connsiteY182" fmla="*/ 6016261 h 6551875"/>
              <a:gd name="connsiteX183" fmla="*/ 3430853 w 12191999"/>
              <a:gd name="connsiteY183" fmla="*/ 6009911 h 6551875"/>
              <a:gd name="connsiteX184" fmla="*/ 3361003 w 12191999"/>
              <a:gd name="connsiteY184" fmla="*/ 6006736 h 6551875"/>
              <a:gd name="connsiteX185" fmla="*/ 3294328 w 12191999"/>
              <a:gd name="connsiteY185" fmla="*/ 6009911 h 6551875"/>
              <a:gd name="connsiteX186" fmla="*/ 3234003 w 12191999"/>
              <a:gd name="connsiteY186" fmla="*/ 6016261 h 6551875"/>
              <a:gd name="connsiteX187" fmla="*/ 3181615 w 12191999"/>
              <a:gd name="connsiteY187" fmla="*/ 6027373 h 6551875"/>
              <a:gd name="connsiteX188" fmla="*/ 3135578 w 12191999"/>
              <a:gd name="connsiteY188" fmla="*/ 6043248 h 6551875"/>
              <a:gd name="connsiteX189" fmla="*/ 3094303 w 12191999"/>
              <a:gd name="connsiteY189" fmla="*/ 6059123 h 6551875"/>
              <a:gd name="connsiteX190" fmla="*/ 3057790 w 12191999"/>
              <a:gd name="connsiteY190" fmla="*/ 6074998 h 6551875"/>
              <a:gd name="connsiteX191" fmla="*/ 3019690 w 12191999"/>
              <a:gd name="connsiteY191" fmla="*/ 6094048 h 6551875"/>
              <a:gd name="connsiteX192" fmla="*/ 2981590 w 12191999"/>
              <a:gd name="connsiteY192" fmla="*/ 6113098 h 6551875"/>
              <a:gd name="connsiteX193" fmla="*/ 2945078 w 12191999"/>
              <a:gd name="connsiteY193" fmla="*/ 6132148 h 6551875"/>
              <a:gd name="connsiteX194" fmla="*/ 2903803 w 12191999"/>
              <a:gd name="connsiteY194" fmla="*/ 6148023 h 6551875"/>
              <a:gd name="connsiteX195" fmla="*/ 2857765 w 12191999"/>
              <a:gd name="connsiteY195" fmla="*/ 6162311 h 6551875"/>
              <a:gd name="connsiteX196" fmla="*/ 2805378 w 12191999"/>
              <a:gd name="connsiteY196" fmla="*/ 6173423 h 6551875"/>
              <a:gd name="connsiteX197" fmla="*/ 2745053 w 12191999"/>
              <a:gd name="connsiteY197" fmla="*/ 6181361 h 6551875"/>
              <a:gd name="connsiteX198" fmla="*/ 2676790 w 12191999"/>
              <a:gd name="connsiteY198" fmla="*/ 6182948 h 6551875"/>
              <a:gd name="connsiteX199" fmla="*/ 2608528 w 12191999"/>
              <a:gd name="connsiteY199" fmla="*/ 6181361 h 6551875"/>
              <a:gd name="connsiteX200" fmla="*/ 2548203 w 12191999"/>
              <a:gd name="connsiteY200" fmla="*/ 6173423 h 6551875"/>
              <a:gd name="connsiteX201" fmla="*/ 2495815 w 12191999"/>
              <a:gd name="connsiteY201" fmla="*/ 6162311 h 6551875"/>
              <a:gd name="connsiteX202" fmla="*/ 2449778 w 12191999"/>
              <a:gd name="connsiteY202" fmla="*/ 6148023 h 6551875"/>
              <a:gd name="connsiteX203" fmla="*/ 2408503 w 12191999"/>
              <a:gd name="connsiteY203" fmla="*/ 6132148 h 6551875"/>
              <a:gd name="connsiteX204" fmla="*/ 2371990 w 12191999"/>
              <a:gd name="connsiteY204" fmla="*/ 6113098 h 6551875"/>
              <a:gd name="connsiteX205" fmla="*/ 2333890 w 12191999"/>
              <a:gd name="connsiteY205" fmla="*/ 6094048 h 6551875"/>
              <a:gd name="connsiteX206" fmla="*/ 2295790 w 12191999"/>
              <a:gd name="connsiteY206" fmla="*/ 6074998 h 6551875"/>
              <a:gd name="connsiteX207" fmla="*/ 2259278 w 12191999"/>
              <a:gd name="connsiteY207" fmla="*/ 6059123 h 6551875"/>
              <a:gd name="connsiteX208" fmla="*/ 2218003 w 12191999"/>
              <a:gd name="connsiteY208" fmla="*/ 6043248 h 6551875"/>
              <a:gd name="connsiteX209" fmla="*/ 2171965 w 12191999"/>
              <a:gd name="connsiteY209" fmla="*/ 6027373 h 6551875"/>
              <a:gd name="connsiteX210" fmla="*/ 2119578 w 12191999"/>
              <a:gd name="connsiteY210" fmla="*/ 6016261 h 6551875"/>
              <a:gd name="connsiteX211" fmla="*/ 2059253 w 12191999"/>
              <a:gd name="connsiteY211" fmla="*/ 6009911 h 6551875"/>
              <a:gd name="connsiteX212" fmla="*/ 1990990 w 12191999"/>
              <a:gd name="connsiteY212" fmla="*/ 6006736 h 6551875"/>
              <a:gd name="connsiteX213" fmla="*/ 1922728 w 12191999"/>
              <a:gd name="connsiteY213" fmla="*/ 6009911 h 6551875"/>
              <a:gd name="connsiteX214" fmla="*/ 1862403 w 12191999"/>
              <a:gd name="connsiteY214" fmla="*/ 6016261 h 6551875"/>
              <a:gd name="connsiteX215" fmla="*/ 1810015 w 12191999"/>
              <a:gd name="connsiteY215" fmla="*/ 6027373 h 6551875"/>
              <a:gd name="connsiteX216" fmla="*/ 1763978 w 12191999"/>
              <a:gd name="connsiteY216" fmla="*/ 6043248 h 6551875"/>
              <a:gd name="connsiteX217" fmla="*/ 1722703 w 12191999"/>
              <a:gd name="connsiteY217" fmla="*/ 6059123 h 6551875"/>
              <a:gd name="connsiteX218" fmla="*/ 1686190 w 12191999"/>
              <a:gd name="connsiteY218" fmla="*/ 6074998 h 6551875"/>
              <a:gd name="connsiteX219" fmla="*/ 1648090 w 12191999"/>
              <a:gd name="connsiteY219" fmla="*/ 6094048 h 6551875"/>
              <a:gd name="connsiteX220" fmla="*/ 1609990 w 12191999"/>
              <a:gd name="connsiteY220" fmla="*/ 6113098 h 6551875"/>
              <a:gd name="connsiteX221" fmla="*/ 1573478 w 12191999"/>
              <a:gd name="connsiteY221" fmla="*/ 6132148 h 6551875"/>
              <a:gd name="connsiteX222" fmla="*/ 1532203 w 12191999"/>
              <a:gd name="connsiteY222" fmla="*/ 6148023 h 6551875"/>
              <a:gd name="connsiteX223" fmla="*/ 1486165 w 12191999"/>
              <a:gd name="connsiteY223" fmla="*/ 6162311 h 6551875"/>
              <a:gd name="connsiteX224" fmla="*/ 1433778 w 12191999"/>
              <a:gd name="connsiteY224" fmla="*/ 6173423 h 6551875"/>
              <a:gd name="connsiteX225" fmla="*/ 1373453 w 12191999"/>
              <a:gd name="connsiteY225" fmla="*/ 6181361 h 6551875"/>
              <a:gd name="connsiteX226" fmla="*/ 1305190 w 12191999"/>
              <a:gd name="connsiteY226" fmla="*/ 6182948 h 6551875"/>
              <a:gd name="connsiteX227" fmla="*/ 1236928 w 12191999"/>
              <a:gd name="connsiteY227" fmla="*/ 6181361 h 6551875"/>
              <a:gd name="connsiteX228" fmla="*/ 1176603 w 12191999"/>
              <a:gd name="connsiteY228" fmla="*/ 6173423 h 6551875"/>
              <a:gd name="connsiteX229" fmla="*/ 1124215 w 12191999"/>
              <a:gd name="connsiteY229" fmla="*/ 6162311 h 6551875"/>
              <a:gd name="connsiteX230" fmla="*/ 1078178 w 12191999"/>
              <a:gd name="connsiteY230" fmla="*/ 6148023 h 6551875"/>
              <a:gd name="connsiteX231" fmla="*/ 1036903 w 12191999"/>
              <a:gd name="connsiteY231" fmla="*/ 6132148 h 6551875"/>
              <a:gd name="connsiteX232" fmla="*/ 1000390 w 12191999"/>
              <a:gd name="connsiteY232" fmla="*/ 6113098 h 6551875"/>
              <a:gd name="connsiteX233" fmla="*/ 962290 w 12191999"/>
              <a:gd name="connsiteY233" fmla="*/ 6094048 h 6551875"/>
              <a:gd name="connsiteX234" fmla="*/ 924190 w 12191999"/>
              <a:gd name="connsiteY234" fmla="*/ 6074998 h 6551875"/>
              <a:gd name="connsiteX235" fmla="*/ 887678 w 12191999"/>
              <a:gd name="connsiteY235" fmla="*/ 6059123 h 6551875"/>
              <a:gd name="connsiteX236" fmla="*/ 846403 w 12191999"/>
              <a:gd name="connsiteY236" fmla="*/ 6043248 h 6551875"/>
              <a:gd name="connsiteX237" fmla="*/ 800365 w 12191999"/>
              <a:gd name="connsiteY237" fmla="*/ 6027373 h 6551875"/>
              <a:gd name="connsiteX238" fmla="*/ 747978 w 12191999"/>
              <a:gd name="connsiteY238" fmla="*/ 6016261 h 6551875"/>
              <a:gd name="connsiteX239" fmla="*/ 687653 w 12191999"/>
              <a:gd name="connsiteY239" fmla="*/ 6009911 h 6551875"/>
              <a:gd name="connsiteX240" fmla="*/ 619390 w 12191999"/>
              <a:gd name="connsiteY240" fmla="*/ 6006736 h 6551875"/>
              <a:gd name="connsiteX241" fmla="*/ 551128 w 12191999"/>
              <a:gd name="connsiteY241" fmla="*/ 6009911 h 6551875"/>
              <a:gd name="connsiteX242" fmla="*/ 490803 w 12191999"/>
              <a:gd name="connsiteY242" fmla="*/ 6016261 h 6551875"/>
              <a:gd name="connsiteX243" fmla="*/ 438415 w 12191999"/>
              <a:gd name="connsiteY243" fmla="*/ 6027373 h 6551875"/>
              <a:gd name="connsiteX244" fmla="*/ 392378 w 12191999"/>
              <a:gd name="connsiteY244" fmla="*/ 6043248 h 6551875"/>
              <a:gd name="connsiteX245" fmla="*/ 351103 w 12191999"/>
              <a:gd name="connsiteY245" fmla="*/ 6059123 h 6551875"/>
              <a:gd name="connsiteX246" fmla="*/ 314590 w 12191999"/>
              <a:gd name="connsiteY246" fmla="*/ 6074998 h 6551875"/>
              <a:gd name="connsiteX247" fmla="*/ 276490 w 12191999"/>
              <a:gd name="connsiteY247" fmla="*/ 6094048 h 6551875"/>
              <a:gd name="connsiteX248" fmla="*/ 238390 w 12191999"/>
              <a:gd name="connsiteY248" fmla="*/ 6113098 h 6551875"/>
              <a:gd name="connsiteX249" fmla="*/ 201878 w 12191999"/>
              <a:gd name="connsiteY249" fmla="*/ 6132148 h 6551875"/>
              <a:gd name="connsiteX250" fmla="*/ 160603 w 12191999"/>
              <a:gd name="connsiteY250" fmla="*/ 6148023 h 6551875"/>
              <a:gd name="connsiteX251" fmla="*/ 114565 w 12191999"/>
              <a:gd name="connsiteY251" fmla="*/ 6162311 h 6551875"/>
              <a:gd name="connsiteX252" fmla="*/ 62178 w 12191999"/>
              <a:gd name="connsiteY252" fmla="*/ 6173423 h 6551875"/>
              <a:gd name="connsiteX253" fmla="*/ 1853 w 12191999"/>
              <a:gd name="connsiteY253" fmla="*/ 6181361 h 6551875"/>
              <a:gd name="connsiteX254" fmla="*/ 1 w 12191999"/>
              <a:gd name="connsiteY254" fmla="*/ 6181404 h 6551875"/>
              <a:gd name="connsiteX255" fmla="*/ 1 w 12191999"/>
              <a:gd name="connsiteY255" fmla="*/ 6551875 h 6551875"/>
              <a:gd name="connsiteX256" fmla="*/ 0 w 12191999"/>
              <a:gd name="connsiteY256" fmla="*/ 6551875 h 6551875"/>
              <a:gd name="connsiteX257" fmla="*/ 0 w 12191999"/>
              <a:gd name="connsiteY257" fmla="*/ 0 h 655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191999" h="6551875">
                <a:moveTo>
                  <a:pt x="0" y="0"/>
                </a:moveTo>
                <a:lnTo>
                  <a:pt x="12191999" y="0"/>
                </a:lnTo>
                <a:lnTo>
                  <a:pt x="12191999" y="6181404"/>
                </a:lnTo>
                <a:lnTo>
                  <a:pt x="12190147" y="6181361"/>
                </a:lnTo>
                <a:lnTo>
                  <a:pt x="12129821" y="6173424"/>
                </a:lnTo>
                <a:lnTo>
                  <a:pt x="12077433" y="6162311"/>
                </a:lnTo>
                <a:lnTo>
                  <a:pt x="12031397" y="6148023"/>
                </a:lnTo>
                <a:lnTo>
                  <a:pt x="11990121" y="6132148"/>
                </a:lnTo>
                <a:lnTo>
                  <a:pt x="11953609" y="6113098"/>
                </a:lnTo>
                <a:lnTo>
                  <a:pt x="11915509" y="6094048"/>
                </a:lnTo>
                <a:lnTo>
                  <a:pt x="11877409" y="6074998"/>
                </a:lnTo>
                <a:lnTo>
                  <a:pt x="11840897" y="6059123"/>
                </a:lnTo>
                <a:lnTo>
                  <a:pt x="11799621" y="6043248"/>
                </a:lnTo>
                <a:lnTo>
                  <a:pt x="11753583" y="6027373"/>
                </a:lnTo>
                <a:lnTo>
                  <a:pt x="11701197" y="6016261"/>
                </a:lnTo>
                <a:lnTo>
                  <a:pt x="11640871" y="6009911"/>
                </a:lnTo>
                <a:lnTo>
                  <a:pt x="11572609" y="6006736"/>
                </a:lnTo>
                <a:lnTo>
                  <a:pt x="11504347" y="6009911"/>
                </a:lnTo>
                <a:lnTo>
                  <a:pt x="11444021" y="6016261"/>
                </a:lnTo>
                <a:lnTo>
                  <a:pt x="11391633" y="6027373"/>
                </a:lnTo>
                <a:lnTo>
                  <a:pt x="11345597" y="6043248"/>
                </a:lnTo>
                <a:lnTo>
                  <a:pt x="11304321" y="6059123"/>
                </a:lnTo>
                <a:lnTo>
                  <a:pt x="11267809" y="6074998"/>
                </a:lnTo>
                <a:lnTo>
                  <a:pt x="11229709" y="6094048"/>
                </a:lnTo>
                <a:lnTo>
                  <a:pt x="11191609" y="6113098"/>
                </a:lnTo>
                <a:lnTo>
                  <a:pt x="11155097" y="6132148"/>
                </a:lnTo>
                <a:lnTo>
                  <a:pt x="11113821" y="6148023"/>
                </a:lnTo>
                <a:lnTo>
                  <a:pt x="11067783" y="6162311"/>
                </a:lnTo>
                <a:lnTo>
                  <a:pt x="11015397" y="6173423"/>
                </a:lnTo>
                <a:lnTo>
                  <a:pt x="10955071" y="6181361"/>
                </a:lnTo>
                <a:lnTo>
                  <a:pt x="10886809" y="6182948"/>
                </a:lnTo>
                <a:lnTo>
                  <a:pt x="10818547" y="6181361"/>
                </a:lnTo>
                <a:lnTo>
                  <a:pt x="10758221" y="6173423"/>
                </a:lnTo>
                <a:lnTo>
                  <a:pt x="10705833" y="6162311"/>
                </a:lnTo>
                <a:lnTo>
                  <a:pt x="10659797" y="6148023"/>
                </a:lnTo>
                <a:lnTo>
                  <a:pt x="10618521" y="6132148"/>
                </a:lnTo>
                <a:lnTo>
                  <a:pt x="10582009" y="6113098"/>
                </a:lnTo>
                <a:lnTo>
                  <a:pt x="10543909" y="6094048"/>
                </a:lnTo>
                <a:lnTo>
                  <a:pt x="10505809" y="6074998"/>
                </a:lnTo>
                <a:lnTo>
                  <a:pt x="10469297" y="6059123"/>
                </a:lnTo>
                <a:lnTo>
                  <a:pt x="10428021" y="6043248"/>
                </a:lnTo>
                <a:lnTo>
                  <a:pt x="10381983" y="6027373"/>
                </a:lnTo>
                <a:lnTo>
                  <a:pt x="10329597" y="6016261"/>
                </a:lnTo>
                <a:lnTo>
                  <a:pt x="10269271" y="6009911"/>
                </a:lnTo>
                <a:lnTo>
                  <a:pt x="10201009" y="6006736"/>
                </a:lnTo>
                <a:lnTo>
                  <a:pt x="10132747" y="6009911"/>
                </a:lnTo>
                <a:lnTo>
                  <a:pt x="10072421" y="6016261"/>
                </a:lnTo>
                <a:lnTo>
                  <a:pt x="10020033" y="6027373"/>
                </a:lnTo>
                <a:lnTo>
                  <a:pt x="9973997" y="6043248"/>
                </a:lnTo>
                <a:lnTo>
                  <a:pt x="9932721" y="6059123"/>
                </a:lnTo>
                <a:lnTo>
                  <a:pt x="9896209" y="6074998"/>
                </a:lnTo>
                <a:lnTo>
                  <a:pt x="9820009" y="6113098"/>
                </a:lnTo>
                <a:lnTo>
                  <a:pt x="9783497" y="6132148"/>
                </a:lnTo>
                <a:lnTo>
                  <a:pt x="9742221" y="6148023"/>
                </a:lnTo>
                <a:lnTo>
                  <a:pt x="9696183" y="6162311"/>
                </a:lnTo>
                <a:lnTo>
                  <a:pt x="9643797" y="6173423"/>
                </a:lnTo>
                <a:lnTo>
                  <a:pt x="9583471" y="6181361"/>
                </a:lnTo>
                <a:lnTo>
                  <a:pt x="9515209" y="6182948"/>
                </a:lnTo>
                <a:lnTo>
                  <a:pt x="9446947" y="6181361"/>
                </a:lnTo>
                <a:lnTo>
                  <a:pt x="9386621" y="6173423"/>
                </a:lnTo>
                <a:lnTo>
                  <a:pt x="9334233" y="6162311"/>
                </a:lnTo>
                <a:lnTo>
                  <a:pt x="9288197" y="6148023"/>
                </a:lnTo>
                <a:lnTo>
                  <a:pt x="9246921" y="6132148"/>
                </a:lnTo>
                <a:lnTo>
                  <a:pt x="9210409" y="6113098"/>
                </a:lnTo>
                <a:lnTo>
                  <a:pt x="9172309" y="6094048"/>
                </a:lnTo>
                <a:lnTo>
                  <a:pt x="9134209" y="6074998"/>
                </a:lnTo>
                <a:lnTo>
                  <a:pt x="9097697" y="6059123"/>
                </a:lnTo>
                <a:lnTo>
                  <a:pt x="9056421" y="6043248"/>
                </a:lnTo>
                <a:lnTo>
                  <a:pt x="9010383" y="6027373"/>
                </a:lnTo>
                <a:lnTo>
                  <a:pt x="8957997" y="6016261"/>
                </a:lnTo>
                <a:lnTo>
                  <a:pt x="8897671" y="6009911"/>
                </a:lnTo>
                <a:lnTo>
                  <a:pt x="8827821" y="6006736"/>
                </a:lnTo>
                <a:lnTo>
                  <a:pt x="8761147" y="6009911"/>
                </a:lnTo>
                <a:lnTo>
                  <a:pt x="8700821" y="6016261"/>
                </a:lnTo>
                <a:lnTo>
                  <a:pt x="8648433" y="6027373"/>
                </a:lnTo>
                <a:lnTo>
                  <a:pt x="8602397" y="6043248"/>
                </a:lnTo>
                <a:lnTo>
                  <a:pt x="8561121" y="6059123"/>
                </a:lnTo>
                <a:lnTo>
                  <a:pt x="8524609" y="6074998"/>
                </a:lnTo>
                <a:lnTo>
                  <a:pt x="8486509" y="6094048"/>
                </a:lnTo>
                <a:lnTo>
                  <a:pt x="8448409" y="6113098"/>
                </a:lnTo>
                <a:lnTo>
                  <a:pt x="8411897" y="6132148"/>
                </a:lnTo>
                <a:lnTo>
                  <a:pt x="8370622" y="6148023"/>
                </a:lnTo>
                <a:lnTo>
                  <a:pt x="8324584" y="6162311"/>
                </a:lnTo>
                <a:lnTo>
                  <a:pt x="8272197" y="6173423"/>
                </a:lnTo>
                <a:lnTo>
                  <a:pt x="8211872" y="6181361"/>
                </a:lnTo>
                <a:lnTo>
                  <a:pt x="8143609" y="6182948"/>
                </a:lnTo>
                <a:lnTo>
                  <a:pt x="8075347" y="6181361"/>
                </a:lnTo>
                <a:lnTo>
                  <a:pt x="8015022" y="6173423"/>
                </a:lnTo>
                <a:lnTo>
                  <a:pt x="7962634" y="6162311"/>
                </a:lnTo>
                <a:lnTo>
                  <a:pt x="7916597" y="6148023"/>
                </a:lnTo>
                <a:lnTo>
                  <a:pt x="7875322" y="6132148"/>
                </a:lnTo>
                <a:lnTo>
                  <a:pt x="7838809" y="6113098"/>
                </a:lnTo>
                <a:lnTo>
                  <a:pt x="7800709" y="6094048"/>
                </a:lnTo>
                <a:lnTo>
                  <a:pt x="7762609" y="6074998"/>
                </a:lnTo>
                <a:lnTo>
                  <a:pt x="7726097" y="6059123"/>
                </a:lnTo>
                <a:lnTo>
                  <a:pt x="7684822" y="6043248"/>
                </a:lnTo>
                <a:lnTo>
                  <a:pt x="7638784" y="6027373"/>
                </a:lnTo>
                <a:lnTo>
                  <a:pt x="7586397" y="6016261"/>
                </a:lnTo>
                <a:lnTo>
                  <a:pt x="7526072" y="6009911"/>
                </a:lnTo>
                <a:lnTo>
                  <a:pt x="7457809" y="6006736"/>
                </a:lnTo>
                <a:lnTo>
                  <a:pt x="7389547" y="6009911"/>
                </a:lnTo>
                <a:lnTo>
                  <a:pt x="7329222" y="6016261"/>
                </a:lnTo>
                <a:lnTo>
                  <a:pt x="7276834" y="6027373"/>
                </a:lnTo>
                <a:lnTo>
                  <a:pt x="7230797" y="6043248"/>
                </a:lnTo>
                <a:lnTo>
                  <a:pt x="7189522" y="6059123"/>
                </a:lnTo>
                <a:lnTo>
                  <a:pt x="7153009" y="6074998"/>
                </a:lnTo>
                <a:lnTo>
                  <a:pt x="7114909" y="6094048"/>
                </a:lnTo>
                <a:lnTo>
                  <a:pt x="7076809" y="6113098"/>
                </a:lnTo>
                <a:lnTo>
                  <a:pt x="7040297" y="6132148"/>
                </a:lnTo>
                <a:lnTo>
                  <a:pt x="6999022" y="6148023"/>
                </a:lnTo>
                <a:lnTo>
                  <a:pt x="6952984" y="6162311"/>
                </a:lnTo>
                <a:lnTo>
                  <a:pt x="6900597" y="6173423"/>
                </a:lnTo>
                <a:lnTo>
                  <a:pt x="6840272" y="6181361"/>
                </a:lnTo>
                <a:lnTo>
                  <a:pt x="6781800" y="6182721"/>
                </a:lnTo>
                <a:lnTo>
                  <a:pt x="6723328" y="6181361"/>
                </a:lnTo>
                <a:lnTo>
                  <a:pt x="6663003" y="6173423"/>
                </a:lnTo>
                <a:lnTo>
                  <a:pt x="6610615" y="6162311"/>
                </a:lnTo>
                <a:lnTo>
                  <a:pt x="6564578" y="6148023"/>
                </a:lnTo>
                <a:lnTo>
                  <a:pt x="6523303" y="6132148"/>
                </a:lnTo>
                <a:lnTo>
                  <a:pt x="6486790" y="6113098"/>
                </a:lnTo>
                <a:lnTo>
                  <a:pt x="6448690" y="6094048"/>
                </a:lnTo>
                <a:lnTo>
                  <a:pt x="6410590" y="6074998"/>
                </a:lnTo>
                <a:lnTo>
                  <a:pt x="6374078" y="6059123"/>
                </a:lnTo>
                <a:lnTo>
                  <a:pt x="6332803" y="6043248"/>
                </a:lnTo>
                <a:lnTo>
                  <a:pt x="6286765" y="6027373"/>
                </a:lnTo>
                <a:lnTo>
                  <a:pt x="6234378" y="6016261"/>
                </a:lnTo>
                <a:lnTo>
                  <a:pt x="6174053" y="6009911"/>
                </a:lnTo>
                <a:lnTo>
                  <a:pt x="6105790" y="6006736"/>
                </a:lnTo>
                <a:lnTo>
                  <a:pt x="6096000" y="6007191"/>
                </a:lnTo>
                <a:lnTo>
                  <a:pt x="6086211" y="6006736"/>
                </a:lnTo>
                <a:lnTo>
                  <a:pt x="6017949" y="6009911"/>
                </a:lnTo>
                <a:lnTo>
                  <a:pt x="5957622" y="6016261"/>
                </a:lnTo>
                <a:lnTo>
                  <a:pt x="5905235" y="6027373"/>
                </a:lnTo>
                <a:lnTo>
                  <a:pt x="5859197" y="6043248"/>
                </a:lnTo>
                <a:lnTo>
                  <a:pt x="5817922" y="6059123"/>
                </a:lnTo>
                <a:lnTo>
                  <a:pt x="5781409" y="6074998"/>
                </a:lnTo>
                <a:lnTo>
                  <a:pt x="5743309" y="6094048"/>
                </a:lnTo>
                <a:lnTo>
                  <a:pt x="5705211" y="6113098"/>
                </a:lnTo>
                <a:lnTo>
                  <a:pt x="5668697" y="6132148"/>
                </a:lnTo>
                <a:lnTo>
                  <a:pt x="5627422" y="6148023"/>
                </a:lnTo>
                <a:lnTo>
                  <a:pt x="5581384" y="6162311"/>
                </a:lnTo>
                <a:lnTo>
                  <a:pt x="5528997" y="6173423"/>
                </a:lnTo>
                <a:lnTo>
                  <a:pt x="5468672" y="6181361"/>
                </a:lnTo>
                <a:lnTo>
                  <a:pt x="5410200" y="6182721"/>
                </a:lnTo>
                <a:lnTo>
                  <a:pt x="5351728" y="6181361"/>
                </a:lnTo>
                <a:lnTo>
                  <a:pt x="5291402" y="6173423"/>
                </a:lnTo>
                <a:lnTo>
                  <a:pt x="5239015" y="6162311"/>
                </a:lnTo>
                <a:lnTo>
                  <a:pt x="5192979" y="6148023"/>
                </a:lnTo>
                <a:lnTo>
                  <a:pt x="5151703" y="6132148"/>
                </a:lnTo>
                <a:lnTo>
                  <a:pt x="5115190" y="6113098"/>
                </a:lnTo>
                <a:lnTo>
                  <a:pt x="5077092" y="6094048"/>
                </a:lnTo>
                <a:lnTo>
                  <a:pt x="5038990" y="6074998"/>
                </a:lnTo>
                <a:lnTo>
                  <a:pt x="5002479" y="6059123"/>
                </a:lnTo>
                <a:lnTo>
                  <a:pt x="4961203" y="6043248"/>
                </a:lnTo>
                <a:lnTo>
                  <a:pt x="4915166" y="6027373"/>
                </a:lnTo>
                <a:lnTo>
                  <a:pt x="4862778" y="6016261"/>
                </a:lnTo>
                <a:lnTo>
                  <a:pt x="4802454" y="6009911"/>
                </a:lnTo>
                <a:lnTo>
                  <a:pt x="4734190" y="6006736"/>
                </a:lnTo>
                <a:lnTo>
                  <a:pt x="4665929" y="6009911"/>
                </a:lnTo>
                <a:lnTo>
                  <a:pt x="4605603" y="6016261"/>
                </a:lnTo>
                <a:lnTo>
                  <a:pt x="4553217" y="6027373"/>
                </a:lnTo>
                <a:lnTo>
                  <a:pt x="4507178" y="6043248"/>
                </a:lnTo>
                <a:lnTo>
                  <a:pt x="4465903" y="6059123"/>
                </a:lnTo>
                <a:lnTo>
                  <a:pt x="4429390" y="6074998"/>
                </a:lnTo>
                <a:lnTo>
                  <a:pt x="4353190" y="6113098"/>
                </a:lnTo>
                <a:lnTo>
                  <a:pt x="4316678" y="6132148"/>
                </a:lnTo>
                <a:lnTo>
                  <a:pt x="4275403" y="6148023"/>
                </a:lnTo>
                <a:lnTo>
                  <a:pt x="4229365" y="6162311"/>
                </a:lnTo>
                <a:lnTo>
                  <a:pt x="4176978" y="6173423"/>
                </a:lnTo>
                <a:lnTo>
                  <a:pt x="4116653" y="6181361"/>
                </a:lnTo>
                <a:lnTo>
                  <a:pt x="4048390" y="6182948"/>
                </a:lnTo>
                <a:lnTo>
                  <a:pt x="3980128" y="6181361"/>
                </a:lnTo>
                <a:lnTo>
                  <a:pt x="3919803" y="6173423"/>
                </a:lnTo>
                <a:lnTo>
                  <a:pt x="3867415" y="6162311"/>
                </a:lnTo>
                <a:lnTo>
                  <a:pt x="3821378" y="6148023"/>
                </a:lnTo>
                <a:lnTo>
                  <a:pt x="3780103" y="6132148"/>
                </a:lnTo>
                <a:lnTo>
                  <a:pt x="3743590" y="6113098"/>
                </a:lnTo>
                <a:lnTo>
                  <a:pt x="3705490" y="6094048"/>
                </a:lnTo>
                <a:lnTo>
                  <a:pt x="3667390" y="6074998"/>
                </a:lnTo>
                <a:lnTo>
                  <a:pt x="3630878" y="6059123"/>
                </a:lnTo>
                <a:lnTo>
                  <a:pt x="3589603" y="6043248"/>
                </a:lnTo>
                <a:lnTo>
                  <a:pt x="3543565" y="6027373"/>
                </a:lnTo>
                <a:lnTo>
                  <a:pt x="3491178" y="6016261"/>
                </a:lnTo>
                <a:lnTo>
                  <a:pt x="3430853" y="6009911"/>
                </a:lnTo>
                <a:lnTo>
                  <a:pt x="3361003" y="6006736"/>
                </a:lnTo>
                <a:lnTo>
                  <a:pt x="3294328" y="6009911"/>
                </a:lnTo>
                <a:lnTo>
                  <a:pt x="3234003" y="6016261"/>
                </a:lnTo>
                <a:lnTo>
                  <a:pt x="3181615" y="6027373"/>
                </a:lnTo>
                <a:lnTo>
                  <a:pt x="3135578" y="6043248"/>
                </a:lnTo>
                <a:lnTo>
                  <a:pt x="3094303" y="6059123"/>
                </a:lnTo>
                <a:lnTo>
                  <a:pt x="3057790" y="6074998"/>
                </a:lnTo>
                <a:lnTo>
                  <a:pt x="3019690" y="6094048"/>
                </a:lnTo>
                <a:lnTo>
                  <a:pt x="2981590" y="6113098"/>
                </a:lnTo>
                <a:lnTo>
                  <a:pt x="2945078" y="6132148"/>
                </a:lnTo>
                <a:lnTo>
                  <a:pt x="2903803" y="6148023"/>
                </a:lnTo>
                <a:lnTo>
                  <a:pt x="2857765" y="6162311"/>
                </a:lnTo>
                <a:lnTo>
                  <a:pt x="2805378" y="6173423"/>
                </a:lnTo>
                <a:lnTo>
                  <a:pt x="2745053" y="6181361"/>
                </a:lnTo>
                <a:lnTo>
                  <a:pt x="2676790" y="6182948"/>
                </a:lnTo>
                <a:lnTo>
                  <a:pt x="2608528" y="6181361"/>
                </a:lnTo>
                <a:lnTo>
                  <a:pt x="2548203" y="6173423"/>
                </a:lnTo>
                <a:lnTo>
                  <a:pt x="2495815" y="6162311"/>
                </a:lnTo>
                <a:lnTo>
                  <a:pt x="2449778" y="6148023"/>
                </a:lnTo>
                <a:lnTo>
                  <a:pt x="2408503" y="6132148"/>
                </a:lnTo>
                <a:lnTo>
                  <a:pt x="2371990" y="6113098"/>
                </a:lnTo>
                <a:lnTo>
                  <a:pt x="2333890" y="6094048"/>
                </a:lnTo>
                <a:lnTo>
                  <a:pt x="2295790" y="6074998"/>
                </a:lnTo>
                <a:lnTo>
                  <a:pt x="2259278" y="6059123"/>
                </a:lnTo>
                <a:lnTo>
                  <a:pt x="2218003" y="6043248"/>
                </a:lnTo>
                <a:lnTo>
                  <a:pt x="2171965" y="6027373"/>
                </a:lnTo>
                <a:lnTo>
                  <a:pt x="2119578" y="6016261"/>
                </a:lnTo>
                <a:lnTo>
                  <a:pt x="2059253" y="6009911"/>
                </a:lnTo>
                <a:lnTo>
                  <a:pt x="1990990" y="6006736"/>
                </a:lnTo>
                <a:lnTo>
                  <a:pt x="1922728" y="6009911"/>
                </a:lnTo>
                <a:lnTo>
                  <a:pt x="1862403" y="6016261"/>
                </a:lnTo>
                <a:lnTo>
                  <a:pt x="1810015" y="6027373"/>
                </a:lnTo>
                <a:lnTo>
                  <a:pt x="1763978" y="6043248"/>
                </a:lnTo>
                <a:lnTo>
                  <a:pt x="1722703" y="6059123"/>
                </a:lnTo>
                <a:lnTo>
                  <a:pt x="1686190" y="6074998"/>
                </a:lnTo>
                <a:lnTo>
                  <a:pt x="1648090" y="6094048"/>
                </a:lnTo>
                <a:lnTo>
                  <a:pt x="1609990" y="6113098"/>
                </a:lnTo>
                <a:lnTo>
                  <a:pt x="1573478" y="6132148"/>
                </a:lnTo>
                <a:lnTo>
                  <a:pt x="1532203" y="6148023"/>
                </a:lnTo>
                <a:lnTo>
                  <a:pt x="1486165" y="6162311"/>
                </a:lnTo>
                <a:lnTo>
                  <a:pt x="1433778" y="6173423"/>
                </a:lnTo>
                <a:lnTo>
                  <a:pt x="1373453" y="6181361"/>
                </a:lnTo>
                <a:lnTo>
                  <a:pt x="1305190" y="6182948"/>
                </a:lnTo>
                <a:lnTo>
                  <a:pt x="1236928" y="6181361"/>
                </a:lnTo>
                <a:lnTo>
                  <a:pt x="1176603" y="6173423"/>
                </a:lnTo>
                <a:lnTo>
                  <a:pt x="1124215" y="6162311"/>
                </a:lnTo>
                <a:lnTo>
                  <a:pt x="1078178" y="6148023"/>
                </a:lnTo>
                <a:lnTo>
                  <a:pt x="1036903" y="6132148"/>
                </a:lnTo>
                <a:lnTo>
                  <a:pt x="1000390" y="6113098"/>
                </a:lnTo>
                <a:lnTo>
                  <a:pt x="962290" y="6094048"/>
                </a:lnTo>
                <a:lnTo>
                  <a:pt x="924190" y="6074998"/>
                </a:lnTo>
                <a:lnTo>
                  <a:pt x="887678" y="6059123"/>
                </a:lnTo>
                <a:lnTo>
                  <a:pt x="846403" y="6043248"/>
                </a:lnTo>
                <a:lnTo>
                  <a:pt x="800365" y="6027373"/>
                </a:lnTo>
                <a:lnTo>
                  <a:pt x="747978" y="6016261"/>
                </a:lnTo>
                <a:lnTo>
                  <a:pt x="687653" y="6009911"/>
                </a:lnTo>
                <a:lnTo>
                  <a:pt x="619390" y="6006736"/>
                </a:lnTo>
                <a:lnTo>
                  <a:pt x="551128" y="6009911"/>
                </a:lnTo>
                <a:lnTo>
                  <a:pt x="490803" y="6016261"/>
                </a:lnTo>
                <a:lnTo>
                  <a:pt x="438415" y="6027373"/>
                </a:lnTo>
                <a:lnTo>
                  <a:pt x="392378" y="6043248"/>
                </a:lnTo>
                <a:lnTo>
                  <a:pt x="351103" y="6059123"/>
                </a:lnTo>
                <a:lnTo>
                  <a:pt x="314590" y="6074998"/>
                </a:lnTo>
                <a:lnTo>
                  <a:pt x="276490" y="6094048"/>
                </a:lnTo>
                <a:lnTo>
                  <a:pt x="238390" y="6113098"/>
                </a:lnTo>
                <a:lnTo>
                  <a:pt x="201878" y="6132148"/>
                </a:lnTo>
                <a:lnTo>
                  <a:pt x="160603" y="6148023"/>
                </a:lnTo>
                <a:lnTo>
                  <a:pt x="114565" y="6162311"/>
                </a:lnTo>
                <a:lnTo>
                  <a:pt x="62178" y="6173423"/>
                </a:lnTo>
                <a:lnTo>
                  <a:pt x="1853" y="6181361"/>
                </a:lnTo>
                <a:lnTo>
                  <a:pt x="1" y="6181404"/>
                </a:lnTo>
                <a:lnTo>
                  <a:pt x="1" y="6551875"/>
                </a:lnTo>
                <a:lnTo>
                  <a:pt x="0" y="655187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Hộp Văn bản 1">
            <a:extLst>
              <a:ext uri="{FF2B5EF4-FFF2-40B4-BE49-F238E27FC236}">
                <a16:creationId xmlns:a16="http://schemas.microsoft.com/office/drawing/2014/main" id="{D70601A4-8DAC-481E-8009-F806B5EF0F84}"/>
              </a:ext>
            </a:extLst>
          </p:cNvPr>
          <p:cNvSpPr txBox="1"/>
          <p:nvPr/>
        </p:nvSpPr>
        <p:spPr>
          <a:xfrm>
            <a:off x="761996" y="2286000"/>
            <a:ext cx="10668004" cy="342673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a:solidFill>
                  <a:schemeClr val="tx1">
                    <a:alpha val="60000"/>
                  </a:schemeClr>
                </a:solidFill>
                <a:latin typeface="Times New Roman"/>
                <a:cs typeface="Times New Roman"/>
              </a:rPr>
              <a:t>1. Tạo biểu đồ ASM chỉ hiển thị các trạng thái của bộ điều khiển và các tín hiệu đầu vào gây ra chuyển đổi trạng thái</a:t>
            </a:r>
            <a:endParaRPr lang="vi-VN">
              <a:solidFill>
                <a:schemeClr val="tx1">
                  <a:alpha val="60000"/>
                </a:schemeClr>
              </a:solidFill>
              <a:latin typeface="Arial" panose="020B0604020202020204" pitchFamily="34" charset="0"/>
              <a:cs typeface="Arial" panose="020B0604020202020204" pitchFamily="34" charset="0"/>
            </a:endParaRPr>
          </a:p>
          <a:p>
            <a:pPr>
              <a:lnSpc>
                <a:spcPct val="90000"/>
              </a:lnSpc>
              <a:spcAft>
                <a:spcPts val="600"/>
              </a:spcAft>
            </a:pPr>
            <a:r>
              <a:rPr lang="en-US" sz="2000">
                <a:solidFill>
                  <a:schemeClr val="tx1">
                    <a:alpha val="60000"/>
                  </a:schemeClr>
                </a:solidFill>
                <a:latin typeface="Times New Roman"/>
                <a:cs typeface="Times New Roman"/>
              </a:rPr>
              <a:t>2. Chuyển biểu đồ ASM thành biểu đồ ASMD bằng cách chú thích các cạnh của biểu đồ ASM để chỉ ra đồng thời các hoạt động thanh ghi của đơn vị đường dữ liệu</a:t>
            </a:r>
            <a:endParaRPr lang="vi-VN">
              <a:solidFill>
                <a:schemeClr val="tx1">
                  <a:alpha val="60000"/>
                </a:schemeClr>
              </a:solidFill>
              <a:latin typeface="Arial"/>
              <a:cs typeface="Arial" panose="020B0604020202020204" pitchFamily="34" charset="0"/>
            </a:endParaRPr>
          </a:p>
          <a:p>
            <a:pPr>
              <a:lnSpc>
                <a:spcPct val="90000"/>
              </a:lnSpc>
              <a:spcAft>
                <a:spcPts val="600"/>
              </a:spcAft>
            </a:pPr>
            <a:r>
              <a:rPr lang="en-US" sz="2000">
                <a:solidFill>
                  <a:schemeClr val="tx1">
                    <a:alpha val="60000"/>
                  </a:schemeClr>
                </a:solidFill>
                <a:latin typeface="Times New Roman"/>
                <a:cs typeface="Times New Roman"/>
              </a:rPr>
              <a:t>3. Sửa đổi biểu đồ ASMD để xác định các tín hiệu điều khiển được tạo ra bởi bộ điều khiển và điều đó gây ra các hoạt động được chỉ định trong đơn vị đường dẫn dữ liệu</a:t>
            </a:r>
            <a:endParaRPr lang="en-US" sz="2000">
              <a:solidFill>
                <a:srgbClr val="000000">
                  <a:alpha val="60000"/>
                </a:srgbClr>
              </a:solidFill>
              <a:latin typeface="Times New Roman"/>
              <a:cs typeface="Times New Roman"/>
            </a:endParaRPr>
          </a:p>
        </p:txBody>
      </p:sp>
      <p:sp>
        <p:nvSpPr>
          <p:cNvPr id="3" name="Hộp Văn bản 2">
            <a:extLst>
              <a:ext uri="{FF2B5EF4-FFF2-40B4-BE49-F238E27FC236}">
                <a16:creationId xmlns:a16="http://schemas.microsoft.com/office/drawing/2014/main" id="{6CD95FA2-D927-4EF5-8FA4-709E46376C45}"/>
              </a:ext>
            </a:extLst>
          </p:cNvPr>
          <p:cNvSpPr txBox="1"/>
          <p:nvPr/>
        </p:nvSpPr>
        <p:spPr>
          <a:xfrm>
            <a:off x="1099028" y="691933"/>
            <a:ext cx="70959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vi" sz="3600" b="1">
                <a:latin typeface="Times New Roman"/>
                <a:cs typeface="Arial"/>
              </a:rPr>
              <a:t>Các bước để tạo biểu đồ ASMD:</a:t>
            </a:r>
            <a:br>
              <a:rPr lang="vi" sz="3600" b="1" dirty="0">
                <a:latin typeface="Times New Roman"/>
                <a:cs typeface="Arial"/>
              </a:rPr>
            </a:br>
            <a:endParaRPr lang="vi-VN" b="1">
              <a:ea typeface="+mn-lt"/>
              <a:cs typeface="+mn-lt"/>
            </a:endParaRPr>
          </a:p>
        </p:txBody>
      </p:sp>
      <p:sp>
        <p:nvSpPr>
          <p:cNvPr id="4" name="Hộp Văn bản 3">
            <a:extLst>
              <a:ext uri="{FF2B5EF4-FFF2-40B4-BE49-F238E27FC236}">
                <a16:creationId xmlns:a16="http://schemas.microsoft.com/office/drawing/2014/main" id="{CA51C7A3-3D50-48AE-ADC6-3BD52F03C4F0}"/>
              </a:ext>
            </a:extLst>
          </p:cNvPr>
          <p:cNvSpPr txBox="1"/>
          <p:nvPr/>
        </p:nvSpPr>
        <p:spPr>
          <a:xfrm>
            <a:off x="761994" y="4366571"/>
            <a:ext cx="1066800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vi-VN" sz="2200">
                <a:solidFill>
                  <a:srgbClr val="FF7171"/>
                </a:solidFill>
                <a:latin typeface="Times New Roman"/>
                <a:ea typeface="+mn-lt"/>
                <a:cs typeface="Arial"/>
              </a:rPr>
              <a:t>=&gt;</a:t>
            </a:r>
            <a:r>
              <a:rPr lang="vi-VN" sz="2200">
                <a:latin typeface="Times New Roman"/>
                <a:ea typeface="+mn-lt"/>
                <a:cs typeface="Arial"/>
              </a:rPr>
              <a:t> Biểu đồ ASMD giúp làm rõ thiết kế của một máy tuần tự, đồng thời duy trì mối quan hệ liên </a:t>
            </a:r>
            <a:r>
              <a:rPr lang="vi-VN" sz="2200" dirty="0">
                <a:latin typeface="Times New Roman"/>
                <a:ea typeface="+mn-lt"/>
                <a:cs typeface="Arial"/>
              </a:rPr>
              <a:t>hệ rõ ràng giữa hai đơn vị</a:t>
            </a:r>
            <a:endParaRPr lang="vi-VN" sz="2200">
              <a:latin typeface="Times New Roman"/>
              <a:cs typeface="Arial" panose="020B0604020202020204" pitchFamily="34" charset="0"/>
            </a:endParaRPr>
          </a:p>
        </p:txBody>
      </p:sp>
    </p:spTree>
    <p:extLst>
      <p:ext uri="{BB962C8B-B14F-4D97-AF65-F5344CB8AC3E}">
        <p14:creationId xmlns:p14="http://schemas.microsoft.com/office/powerpoint/2010/main" val="327384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3" name="Hộp Văn bản 2">
            <a:extLst>
              <a:ext uri="{FF2B5EF4-FFF2-40B4-BE49-F238E27FC236}">
                <a16:creationId xmlns:a16="http://schemas.microsoft.com/office/drawing/2014/main" id="{331A28DB-7487-4A6A-8AE9-30F2BDF63DE7}"/>
              </a:ext>
            </a:extLst>
          </p:cNvPr>
          <p:cNvSpPr txBox="1"/>
          <p:nvPr/>
        </p:nvSpPr>
        <p:spPr>
          <a:xfrm>
            <a:off x="8016641" y="662400"/>
            <a:ext cx="4026172" cy="14921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b="1" kern="1200" dirty="0" err="1">
                <a:latin typeface="Times New Roman"/>
                <a:ea typeface="+mj-ea"/>
                <a:cs typeface="Times New Roman"/>
              </a:rPr>
              <a:t>Thiết</a:t>
            </a:r>
            <a:r>
              <a:rPr lang="en-US" sz="4400" b="1" kern="1200" dirty="0">
                <a:latin typeface="Times New Roman"/>
                <a:ea typeface="+mj-ea"/>
                <a:cs typeface="Times New Roman"/>
              </a:rPr>
              <a:t> </a:t>
            </a:r>
            <a:r>
              <a:rPr lang="en-US" sz="4400" b="1" kern="1200" dirty="0" err="1">
                <a:latin typeface="Times New Roman"/>
                <a:ea typeface="+mj-ea"/>
                <a:cs typeface="Times New Roman"/>
              </a:rPr>
              <a:t>kế</a:t>
            </a:r>
            <a:r>
              <a:rPr lang="en-US" sz="4400" b="1" kern="1200" dirty="0">
                <a:latin typeface="Times New Roman"/>
                <a:ea typeface="+mj-ea"/>
                <a:cs typeface="Times New Roman"/>
              </a:rPr>
              <a:t> FSMD</a:t>
            </a:r>
          </a:p>
        </p:txBody>
      </p:sp>
      <p:sp>
        <p:nvSpPr>
          <p:cNvPr id="16" name="Freeform: Shape 15">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5">
            <a:extLst>
              <a:ext uri="{FF2B5EF4-FFF2-40B4-BE49-F238E27FC236}">
                <a16:creationId xmlns:a16="http://schemas.microsoft.com/office/drawing/2014/main" id="{E2CDAE93-F9EA-4552-AD4B-2C0027E6B811}"/>
              </a:ext>
            </a:extLst>
          </p:cNvPr>
          <p:cNvPicPr>
            <a:picLocks noChangeAspect="1"/>
          </p:cNvPicPr>
          <p:nvPr/>
        </p:nvPicPr>
        <p:blipFill>
          <a:blip r:embed="rId2"/>
          <a:stretch>
            <a:fillRect/>
          </a:stretch>
        </p:blipFill>
        <p:spPr>
          <a:xfrm>
            <a:off x="765050" y="1894947"/>
            <a:ext cx="6015897" cy="3068106"/>
          </a:xfrm>
          <a:prstGeom prst="rect">
            <a:avLst/>
          </a:prstGeom>
        </p:spPr>
      </p:pic>
      <p:sp>
        <p:nvSpPr>
          <p:cNvPr id="2" name="Hộp Văn bản 1">
            <a:extLst>
              <a:ext uri="{FF2B5EF4-FFF2-40B4-BE49-F238E27FC236}">
                <a16:creationId xmlns:a16="http://schemas.microsoft.com/office/drawing/2014/main" id="{6700BC68-283D-43F8-8587-816246010804}"/>
              </a:ext>
            </a:extLst>
          </p:cNvPr>
          <p:cNvSpPr txBox="1"/>
          <p:nvPr/>
        </p:nvSpPr>
        <p:spPr>
          <a:xfrm>
            <a:off x="8016641" y="2286000"/>
            <a:ext cx="3410309" cy="3844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u="sng" dirty="0">
                <a:solidFill>
                  <a:schemeClr val="tx1">
                    <a:alpha val="60000"/>
                  </a:schemeClr>
                </a:solidFill>
                <a:latin typeface="Times New Roman"/>
                <a:cs typeface="Times New Roman"/>
              </a:rPr>
              <a:t>B1</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Xác</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định</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tín</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hiệu</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đầu</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vào</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và</a:t>
            </a:r>
            <a:r>
              <a:rPr lang="en-US" sz="2400" dirty="0">
                <a:solidFill>
                  <a:schemeClr val="tx1">
                    <a:alpha val="60000"/>
                  </a:schemeClr>
                </a:solidFill>
                <a:latin typeface="Times New Roman"/>
                <a:cs typeface="Times New Roman"/>
              </a:rPr>
              <a:t> ra</a:t>
            </a:r>
          </a:p>
          <a:p>
            <a:pPr indent="-228600">
              <a:lnSpc>
                <a:spcPct val="90000"/>
              </a:lnSpc>
              <a:spcAft>
                <a:spcPts val="600"/>
              </a:spcAft>
              <a:buFont typeface="Arial" panose="020B0604020202020204" pitchFamily="34" charset="0"/>
              <a:buChar char="•"/>
            </a:pPr>
            <a:r>
              <a:rPr lang="en-US" sz="2400" u="sng" dirty="0">
                <a:solidFill>
                  <a:schemeClr val="tx1">
                    <a:alpha val="60000"/>
                  </a:schemeClr>
                </a:solidFill>
                <a:latin typeface="Times New Roman"/>
                <a:cs typeface="Times New Roman"/>
              </a:rPr>
              <a:t>B2</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Xác</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định</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các</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trạng</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thái</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của</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bộ</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điều</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khiển</a:t>
            </a:r>
            <a:endParaRPr lang="en-US" sz="2400" dirty="0">
              <a:solidFill>
                <a:schemeClr val="tx1">
                  <a:alpha val="60000"/>
                </a:schemeClr>
              </a:solidFill>
              <a:latin typeface="Times New Roman"/>
              <a:cs typeface="Times New Roman"/>
            </a:endParaRPr>
          </a:p>
          <a:p>
            <a:pPr indent="-228600">
              <a:lnSpc>
                <a:spcPct val="90000"/>
              </a:lnSpc>
              <a:spcAft>
                <a:spcPts val="600"/>
              </a:spcAft>
              <a:buFont typeface="Arial" panose="020B0604020202020204" pitchFamily="34" charset="0"/>
              <a:buChar char="•"/>
            </a:pPr>
            <a:r>
              <a:rPr lang="en-US" sz="2400" u="sng" dirty="0">
                <a:solidFill>
                  <a:schemeClr val="tx1">
                    <a:alpha val="60000"/>
                  </a:schemeClr>
                </a:solidFill>
                <a:latin typeface="Times New Roman"/>
                <a:cs typeface="Times New Roman"/>
              </a:rPr>
              <a:t>B3</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Chuyển</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đổi</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thuật</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toán</a:t>
            </a:r>
            <a:r>
              <a:rPr lang="en-US" sz="2400" dirty="0">
                <a:solidFill>
                  <a:schemeClr val="tx1">
                    <a:alpha val="60000"/>
                  </a:schemeClr>
                </a:solidFill>
                <a:latin typeface="Times New Roman"/>
                <a:cs typeface="Times New Roman"/>
              </a:rPr>
              <a:t> sang </a:t>
            </a:r>
            <a:r>
              <a:rPr lang="en-US" sz="2400" dirty="0" err="1">
                <a:solidFill>
                  <a:schemeClr val="tx1">
                    <a:alpha val="60000"/>
                  </a:schemeClr>
                </a:solidFill>
                <a:latin typeface="Times New Roman"/>
                <a:cs typeface="Times New Roman"/>
              </a:rPr>
              <a:t>biểu</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đồ</a:t>
            </a:r>
            <a:r>
              <a:rPr lang="en-US" sz="2400" dirty="0">
                <a:solidFill>
                  <a:schemeClr val="tx1">
                    <a:alpha val="60000"/>
                  </a:schemeClr>
                </a:solidFill>
                <a:latin typeface="Times New Roman"/>
                <a:cs typeface="Times New Roman"/>
              </a:rPr>
              <a:t> ASMD</a:t>
            </a:r>
          </a:p>
          <a:p>
            <a:pPr indent="-228600">
              <a:lnSpc>
                <a:spcPct val="90000"/>
              </a:lnSpc>
              <a:spcAft>
                <a:spcPts val="600"/>
              </a:spcAft>
              <a:buFont typeface="Arial" panose="020B0604020202020204" pitchFamily="34" charset="0"/>
              <a:buChar char="•"/>
            </a:pPr>
            <a:r>
              <a:rPr lang="en-US" sz="2400" u="sng" dirty="0">
                <a:solidFill>
                  <a:schemeClr val="tx1">
                    <a:alpha val="60000"/>
                  </a:schemeClr>
                </a:solidFill>
                <a:latin typeface="Times New Roman"/>
                <a:cs typeface="Times New Roman"/>
              </a:rPr>
              <a:t>B4</a:t>
            </a:r>
            <a:r>
              <a:rPr lang="en-US" sz="2400" dirty="0">
                <a:solidFill>
                  <a:schemeClr val="tx1">
                    <a:alpha val="60000"/>
                  </a:schemeClr>
                </a:solidFill>
                <a:latin typeface="Times New Roman"/>
                <a:cs typeface="Times New Roman"/>
              </a:rPr>
              <a:t>: Mô </a:t>
            </a:r>
            <a:r>
              <a:rPr lang="en-US" sz="2400" dirty="0" err="1">
                <a:solidFill>
                  <a:schemeClr val="tx1">
                    <a:alpha val="60000"/>
                  </a:schemeClr>
                </a:solidFill>
                <a:latin typeface="Times New Roman"/>
                <a:cs typeface="Times New Roman"/>
              </a:rPr>
              <a:t>tả</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bằng</a:t>
            </a:r>
            <a:r>
              <a:rPr lang="en-US" sz="2400" dirty="0">
                <a:solidFill>
                  <a:schemeClr val="tx1">
                    <a:alpha val="60000"/>
                  </a:schemeClr>
                </a:solidFill>
                <a:latin typeface="Times New Roman"/>
                <a:cs typeface="Times New Roman"/>
              </a:rPr>
              <a:t> </a:t>
            </a:r>
            <a:r>
              <a:rPr lang="en-US" sz="2400" dirty="0" err="1">
                <a:solidFill>
                  <a:schemeClr val="tx1">
                    <a:alpha val="60000"/>
                  </a:schemeClr>
                </a:solidFill>
                <a:latin typeface="Times New Roman"/>
                <a:cs typeface="Times New Roman"/>
              </a:rPr>
              <a:t>verilog</a:t>
            </a:r>
            <a:endParaRPr lang="en-US" sz="2400" dirty="0">
              <a:solidFill>
                <a:schemeClr val="tx1">
                  <a:alpha val="60000"/>
                </a:schemeClr>
              </a:solidFill>
              <a:latin typeface="Times New Roman"/>
              <a:cs typeface="Times New Roman"/>
            </a:endParaRPr>
          </a:p>
        </p:txBody>
      </p:sp>
      <p:sp>
        <p:nvSpPr>
          <p:cNvPr id="4" name="Hộp Văn bản 3">
            <a:extLst>
              <a:ext uri="{FF2B5EF4-FFF2-40B4-BE49-F238E27FC236}">
                <a16:creationId xmlns:a16="http://schemas.microsoft.com/office/drawing/2014/main" id="{9DA0B48E-503A-4E0A-AEFD-F60E031BADCC}"/>
              </a:ext>
            </a:extLst>
          </p:cNvPr>
          <p:cNvSpPr txBox="1"/>
          <p:nvPr/>
        </p:nvSpPr>
        <p:spPr>
          <a:xfrm>
            <a:off x="1123168" y="1227550"/>
            <a:ext cx="58955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vi-VN" sz="2400" b="1" u="sng" err="1">
                <a:solidFill>
                  <a:srgbClr val="FF0000"/>
                </a:solidFill>
                <a:latin typeface="Times New Roman"/>
                <a:cs typeface="Arial"/>
              </a:rPr>
              <a:t>Ví</a:t>
            </a:r>
            <a:r>
              <a:rPr lang="vi-VN" sz="2400" b="1" u="sng" dirty="0">
                <a:solidFill>
                  <a:srgbClr val="FF0000"/>
                </a:solidFill>
                <a:latin typeface="Times New Roman"/>
                <a:cs typeface="Arial"/>
              </a:rPr>
              <a:t> </a:t>
            </a:r>
            <a:r>
              <a:rPr lang="vi-VN" sz="2400" b="1" u="sng" err="1">
                <a:solidFill>
                  <a:srgbClr val="FF0000"/>
                </a:solidFill>
                <a:latin typeface="Times New Roman"/>
                <a:cs typeface="Arial"/>
              </a:rPr>
              <a:t>dụ</a:t>
            </a:r>
            <a:r>
              <a:rPr lang="vi-VN" sz="2400" dirty="0">
                <a:latin typeface="Times New Roman"/>
                <a:cs typeface="Arial"/>
              </a:rPr>
              <a:t>: </a:t>
            </a:r>
            <a:r>
              <a:rPr lang="vi-VN" sz="2400" err="1">
                <a:latin typeface="Times New Roman"/>
                <a:cs typeface="Arial"/>
              </a:rPr>
              <a:t>Tìm</a:t>
            </a:r>
            <a:r>
              <a:rPr lang="vi-VN" sz="2400" dirty="0">
                <a:latin typeface="Times New Roman"/>
                <a:cs typeface="Arial"/>
              </a:rPr>
              <a:t> </a:t>
            </a:r>
            <a:r>
              <a:rPr lang="vi-VN" sz="2400" err="1">
                <a:latin typeface="Times New Roman"/>
                <a:cs typeface="Arial"/>
              </a:rPr>
              <a:t>ước</a:t>
            </a:r>
            <a:r>
              <a:rPr lang="vi-VN" sz="2400" dirty="0">
                <a:latin typeface="Times New Roman"/>
                <a:cs typeface="Arial"/>
              </a:rPr>
              <a:t> chung </a:t>
            </a:r>
            <a:r>
              <a:rPr lang="vi-VN" sz="2400" err="1">
                <a:latin typeface="Times New Roman"/>
                <a:cs typeface="Arial"/>
              </a:rPr>
              <a:t>lớn</a:t>
            </a:r>
            <a:r>
              <a:rPr lang="vi-VN" sz="2400" dirty="0">
                <a:latin typeface="Times New Roman"/>
                <a:cs typeface="Arial"/>
              </a:rPr>
              <a:t> </a:t>
            </a:r>
            <a:r>
              <a:rPr lang="vi-VN" sz="2400" err="1">
                <a:latin typeface="Times New Roman"/>
                <a:cs typeface="Arial"/>
              </a:rPr>
              <a:t>nhất</a:t>
            </a:r>
            <a:r>
              <a:rPr lang="vi-VN" sz="2400" dirty="0">
                <a:latin typeface="Times New Roman"/>
                <a:cs typeface="Arial"/>
              </a:rPr>
              <a:t> </a:t>
            </a:r>
            <a:r>
              <a:rPr lang="vi-VN" sz="2400" err="1">
                <a:latin typeface="Times New Roman"/>
                <a:cs typeface="Arial"/>
              </a:rPr>
              <a:t>của</a:t>
            </a:r>
            <a:r>
              <a:rPr lang="vi-VN" sz="2400" dirty="0">
                <a:latin typeface="Times New Roman"/>
                <a:cs typeface="Arial"/>
              </a:rPr>
              <a:t> 2 </a:t>
            </a:r>
            <a:r>
              <a:rPr lang="vi-VN" sz="2400" err="1">
                <a:latin typeface="Times New Roman"/>
                <a:cs typeface="Arial"/>
              </a:rPr>
              <a:t>số</a:t>
            </a:r>
            <a:r>
              <a:rPr lang="vi-VN" sz="2400" dirty="0">
                <a:latin typeface="Times New Roman"/>
                <a:cs typeface="Arial"/>
              </a:rPr>
              <a:t> 8 </a:t>
            </a:r>
            <a:r>
              <a:rPr lang="vi-VN" sz="2400" err="1">
                <a:latin typeface="Times New Roman"/>
                <a:cs typeface="Arial"/>
              </a:rPr>
              <a:t>bit</a:t>
            </a:r>
            <a:endParaRPr lang="vi-VN" sz="2400">
              <a:latin typeface="Times New Roman"/>
              <a:cs typeface="Arial"/>
            </a:endParaRPr>
          </a:p>
        </p:txBody>
      </p:sp>
      <p:sp>
        <p:nvSpPr>
          <p:cNvPr id="6" name="Hộp Văn bản 5">
            <a:extLst>
              <a:ext uri="{FF2B5EF4-FFF2-40B4-BE49-F238E27FC236}">
                <a16:creationId xmlns:a16="http://schemas.microsoft.com/office/drawing/2014/main" id="{18A4E5FD-B091-4367-95FE-D3B8171BD5F0}"/>
              </a:ext>
            </a:extLst>
          </p:cNvPr>
          <p:cNvSpPr txBox="1"/>
          <p:nvPr/>
        </p:nvSpPr>
        <p:spPr>
          <a:xfrm>
            <a:off x="893523" y="5361140"/>
            <a:ext cx="3901856"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100" b="1" u="sng" dirty="0">
                <a:latin typeface="Times New Roman"/>
                <a:cs typeface="Arial"/>
              </a:rPr>
              <a:t>B1:</a:t>
            </a:r>
          </a:p>
          <a:p>
            <a:r>
              <a:rPr lang="vi-VN" sz="2100" dirty="0" err="1">
                <a:latin typeface="Times New Roman"/>
                <a:cs typeface="Arial"/>
              </a:rPr>
              <a:t>input</a:t>
            </a:r>
            <a:r>
              <a:rPr lang="vi-VN" sz="2100" dirty="0">
                <a:latin typeface="Times New Roman"/>
                <a:cs typeface="Arial"/>
              </a:rPr>
              <a:t>: A, B, </a:t>
            </a:r>
            <a:r>
              <a:rPr lang="vi-VN" sz="2100" dirty="0" err="1">
                <a:latin typeface="Times New Roman"/>
                <a:cs typeface="Arial"/>
              </a:rPr>
              <a:t>reset</a:t>
            </a:r>
            <a:r>
              <a:rPr lang="vi-VN" sz="2100" dirty="0">
                <a:latin typeface="Times New Roman"/>
                <a:cs typeface="Arial"/>
              </a:rPr>
              <a:t>, run, </a:t>
            </a:r>
            <a:r>
              <a:rPr lang="vi-VN" sz="2100" dirty="0" err="1">
                <a:latin typeface="Times New Roman"/>
                <a:cs typeface="Arial"/>
              </a:rPr>
              <a:t>clk</a:t>
            </a:r>
            <a:endParaRPr lang="vi-VN" sz="2100" dirty="0">
              <a:latin typeface="Times New Roman"/>
              <a:cs typeface="Arial"/>
            </a:endParaRPr>
          </a:p>
          <a:p>
            <a:r>
              <a:rPr lang="vi-VN" sz="2100" dirty="0" err="1">
                <a:latin typeface="Times New Roman"/>
                <a:cs typeface="Arial"/>
              </a:rPr>
              <a:t>Output</a:t>
            </a:r>
            <a:r>
              <a:rPr lang="vi-VN" sz="2100" dirty="0">
                <a:latin typeface="Times New Roman"/>
                <a:cs typeface="Arial"/>
              </a:rPr>
              <a:t>: P, </a:t>
            </a:r>
            <a:r>
              <a:rPr lang="vi-VN" sz="2100" dirty="0" err="1">
                <a:latin typeface="Times New Roman"/>
                <a:cs typeface="Arial"/>
              </a:rPr>
              <a:t>Done</a:t>
            </a:r>
            <a:endParaRPr lang="vi-VN" sz="2100" dirty="0">
              <a:latin typeface="Times New Roman"/>
              <a:cs typeface="Arial"/>
            </a:endParaRPr>
          </a:p>
        </p:txBody>
      </p:sp>
    </p:spTree>
    <p:extLst>
      <p:ext uri="{BB962C8B-B14F-4D97-AF65-F5344CB8AC3E}">
        <p14:creationId xmlns:p14="http://schemas.microsoft.com/office/powerpoint/2010/main" val="3839824790"/>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740</Words>
  <Application>Microsoft Office PowerPoint</Application>
  <PresentationFormat>Widescreen</PresentationFormat>
  <Paragraphs>70</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Chủ đề của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Danh Phan</cp:lastModifiedBy>
  <cp:revision>1230</cp:revision>
  <dcterms:created xsi:type="dcterms:W3CDTF">2021-06-01T19:09:14Z</dcterms:created>
  <dcterms:modified xsi:type="dcterms:W3CDTF">2021-08-02T16:19:42Z</dcterms:modified>
</cp:coreProperties>
</file>