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67" r:id="rId15"/>
    <p:sldId id="271" r:id="rId16"/>
    <p:sldId id="273" r:id="rId17"/>
    <p:sldId id="274" r:id="rId18"/>
    <p:sldId id="275" r:id="rId19"/>
    <p:sldId id="272"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D42415-2311-475D-BCBE-0A00024E908B}">
          <p14:sldIdLst>
            <p14:sldId id="256"/>
            <p14:sldId id="257"/>
            <p14:sldId id="258"/>
            <p14:sldId id="259"/>
            <p14:sldId id="260"/>
            <p14:sldId id="261"/>
            <p14:sldId id="262"/>
            <p14:sldId id="263"/>
            <p14:sldId id="264"/>
            <p14:sldId id="265"/>
            <p14:sldId id="266"/>
            <p14:sldId id="269"/>
            <p14:sldId id="268"/>
            <p14:sldId id="267"/>
            <p14:sldId id="271"/>
            <p14:sldId id="273"/>
            <p14:sldId id="274"/>
            <p14:sldId id="275"/>
            <p14:sldId id="272"/>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3964A-88EE-49DB-A7F1-2A3DB856EA5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92702F0-3D4F-4BDA-996F-60F91AB931FC}">
      <dgm:prSet/>
      <dgm:spPr/>
      <dgm:t>
        <a:bodyPr/>
        <a:lstStyle/>
        <a:p>
          <a:r>
            <a:rPr lang="vi-VN"/>
            <a:t>1. Trần Quốc Sĩ				-   	      19119215</a:t>
          </a:r>
          <a:endParaRPr lang="en-US"/>
        </a:p>
      </dgm:t>
    </dgm:pt>
    <dgm:pt modelId="{0BDB8676-DF68-4948-9B0E-E6C3173F6162}" type="parTrans" cxnId="{5A7DEA2B-F9E4-4150-B87C-586E65C7265A}">
      <dgm:prSet/>
      <dgm:spPr/>
      <dgm:t>
        <a:bodyPr/>
        <a:lstStyle/>
        <a:p>
          <a:endParaRPr lang="en-US"/>
        </a:p>
      </dgm:t>
    </dgm:pt>
    <dgm:pt modelId="{450B6BAD-C8EF-4696-879C-730EDBDA4970}" type="sibTrans" cxnId="{5A7DEA2B-F9E4-4150-B87C-586E65C7265A}">
      <dgm:prSet/>
      <dgm:spPr/>
      <dgm:t>
        <a:bodyPr/>
        <a:lstStyle/>
        <a:p>
          <a:endParaRPr lang="en-US"/>
        </a:p>
      </dgm:t>
    </dgm:pt>
    <dgm:pt modelId="{C1B3E0EF-2155-4445-BD94-D61035CF5681}">
      <dgm:prSet/>
      <dgm:spPr/>
      <dgm:t>
        <a:bodyPr/>
        <a:lstStyle/>
        <a:p>
          <a:r>
            <a:rPr lang="vi-VN" dirty="0"/>
            <a:t>2. Nguyễn Phước Sinh		</a:t>
          </a:r>
          <a:r>
            <a:rPr lang="en-US" dirty="0"/>
            <a:t>		</a:t>
          </a:r>
          <a:r>
            <a:rPr lang="vi-VN" dirty="0"/>
            <a:t>-	      19119216</a:t>
          </a:r>
          <a:endParaRPr lang="en-US" dirty="0"/>
        </a:p>
      </dgm:t>
    </dgm:pt>
    <dgm:pt modelId="{8DF88854-60E8-47D6-AD17-2948A2BF5060}" type="parTrans" cxnId="{0F85F746-8B9C-4ACF-80DA-69C6C6AFCFF8}">
      <dgm:prSet/>
      <dgm:spPr/>
      <dgm:t>
        <a:bodyPr/>
        <a:lstStyle/>
        <a:p>
          <a:endParaRPr lang="en-US"/>
        </a:p>
      </dgm:t>
    </dgm:pt>
    <dgm:pt modelId="{5D28A62A-C948-4452-9211-91E081883C2E}" type="sibTrans" cxnId="{0F85F746-8B9C-4ACF-80DA-69C6C6AFCFF8}">
      <dgm:prSet/>
      <dgm:spPr/>
      <dgm:t>
        <a:bodyPr/>
        <a:lstStyle/>
        <a:p>
          <a:endParaRPr lang="en-US"/>
        </a:p>
      </dgm:t>
    </dgm:pt>
    <dgm:pt modelId="{45BAB64C-EC7D-43F2-9C02-6D69D0E3D382}">
      <dgm:prSet/>
      <dgm:spPr/>
      <dgm:t>
        <a:bodyPr/>
        <a:lstStyle/>
        <a:p>
          <a:r>
            <a:rPr lang="vi-VN" dirty="0"/>
            <a:t>3. Dương Thành Đạt			</a:t>
          </a:r>
          <a:r>
            <a:rPr lang="en-US" dirty="0"/>
            <a:t>	</a:t>
          </a:r>
          <a:r>
            <a:rPr lang="vi-VN" dirty="0"/>
            <a:t>-	      19119162</a:t>
          </a:r>
          <a:endParaRPr lang="en-US" dirty="0"/>
        </a:p>
      </dgm:t>
    </dgm:pt>
    <dgm:pt modelId="{4862B13E-6D85-4E74-9ACA-02D13AEB95FE}" type="parTrans" cxnId="{38012009-1FC7-47F4-8AAD-835BFD4FC34A}">
      <dgm:prSet/>
      <dgm:spPr/>
      <dgm:t>
        <a:bodyPr/>
        <a:lstStyle/>
        <a:p>
          <a:endParaRPr lang="en-US"/>
        </a:p>
      </dgm:t>
    </dgm:pt>
    <dgm:pt modelId="{BAEFF4DD-7BFC-4B09-92DD-A69CF72F6518}" type="sibTrans" cxnId="{38012009-1FC7-47F4-8AAD-835BFD4FC34A}">
      <dgm:prSet/>
      <dgm:spPr/>
      <dgm:t>
        <a:bodyPr/>
        <a:lstStyle/>
        <a:p>
          <a:endParaRPr lang="en-US"/>
        </a:p>
      </dgm:t>
    </dgm:pt>
    <dgm:pt modelId="{D2327A5D-E713-4B86-BEEF-6BD5DF9FD1CC}">
      <dgm:prSet/>
      <dgm:spPr/>
      <dgm:t>
        <a:bodyPr/>
        <a:lstStyle/>
        <a:p>
          <a:r>
            <a:rPr lang="vi-VN" dirty="0"/>
            <a:t>4. Võ Mạnh Thường			</a:t>
          </a:r>
          <a:r>
            <a:rPr lang="en-US" dirty="0"/>
            <a:t>	</a:t>
          </a:r>
          <a:r>
            <a:rPr lang="vi-VN" dirty="0"/>
            <a:t>- 	      19119224</a:t>
          </a:r>
          <a:endParaRPr lang="en-US" dirty="0"/>
        </a:p>
      </dgm:t>
    </dgm:pt>
    <dgm:pt modelId="{55B80812-2F27-4F80-8198-004F86960A5D}" type="parTrans" cxnId="{2946AB9A-2AD6-4208-8E02-67FA0B932102}">
      <dgm:prSet/>
      <dgm:spPr/>
      <dgm:t>
        <a:bodyPr/>
        <a:lstStyle/>
        <a:p>
          <a:endParaRPr lang="en-US"/>
        </a:p>
      </dgm:t>
    </dgm:pt>
    <dgm:pt modelId="{EBA38D74-C7C9-439E-A6F4-4C40B0E498B8}" type="sibTrans" cxnId="{2946AB9A-2AD6-4208-8E02-67FA0B932102}">
      <dgm:prSet/>
      <dgm:spPr/>
      <dgm:t>
        <a:bodyPr/>
        <a:lstStyle/>
        <a:p>
          <a:endParaRPr lang="en-US"/>
        </a:p>
      </dgm:t>
    </dgm:pt>
    <dgm:pt modelId="{2745A0DA-99D7-4B0D-B125-5093770E0739}">
      <dgm:prSet/>
      <dgm:spPr/>
      <dgm:t>
        <a:bodyPr/>
        <a:lstStyle/>
        <a:p>
          <a:r>
            <a:rPr lang="vi-VN" dirty="0"/>
            <a:t>5. Phạm Minh Thiện Nhân		</a:t>
          </a:r>
          <a:r>
            <a:rPr lang="en-US" dirty="0"/>
            <a:t>	</a:t>
          </a:r>
          <a:r>
            <a:rPr lang="vi-VN" dirty="0"/>
            <a:t>-	      19119206</a:t>
          </a:r>
          <a:endParaRPr lang="en-US" dirty="0"/>
        </a:p>
      </dgm:t>
    </dgm:pt>
    <dgm:pt modelId="{97ACCFD7-8B4C-4137-978C-6A88063E19D7}" type="parTrans" cxnId="{EB60066D-0E53-4DDD-A27C-35A4964D472F}">
      <dgm:prSet/>
      <dgm:spPr/>
      <dgm:t>
        <a:bodyPr/>
        <a:lstStyle/>
        <a:p>
          <a:endParaRPr lang="en-US"/>
        </a:p>
      </dgm:t>
    </dgm:pt>
    <dgm:pt modelId="{803BE130-53DD-4A30-A806-711ADDCD1DF5}" type="sibTrans" cxnId="{EB60066D-0E53-4DDD-A27C-35A4964D472F}">
      <dgm:prSet/>
      <dgm:spPr/>
      <dgm:t>
        <a:bodyPr/>
        <a:lstStyle/>
        <a:p>
          <a:endParaRPr lang="en-US"/>
        </a:p>
      </dgm:t>
    </dgm:pt>
    <dgm:pt modelId="{08DE79E6-2659-49BD-9A26-686BD2967977}" type="pres">
      <dgm:prSet presAssocID="{54B3964A-88EE-49DB-A7F1-2A3DB856EA56}" presName="linear" presStyleCnt="0">
        <dgm:presLayoutVars>
          <dgm:dir/>
          <dgm:animLvl val="lvl"/>
          <dgm:resizeHandles val="exact"/>
        </dgm:presLayoutVars>
      </dgm:prSet>
      <dgm:spPr/>
    </dgm:pt>
    <dgm:pt modelId="{02861543-D323-43DB-A3F4-575B2A0DA89B}" type="pres">
      <dgm:prSet presAssocID="{492702F0-3D4F-4BDA-996F-60F91AB931FC}" presName="parentLin" presStyleCnt="0"/>
      <dgm:spPr/>
    </dgm:pt>
    <dgm:pt modelId="{0DD15A5C-C4F1-481A-A670-4E80D1C9D161}" type="pres">
      <dgm:prSet presAssocID="{492702F0-3D4F-4BDA-996F-60F91AB931FC}" presName="parentLeftMargin" presStyleLbl="node1" presStyleIdx="0" presStyleCnt="5"/>
      <dgm:spPr/>
    </dgm:pt>
    <dgm:pt modelId="{619AB02A-22B3-4470-B309-DA1A8183B3F4}" type="pres">
      <dgm:prSet presAssocID="{492702F0-3D4F-4BDA-996F-60F91AB931FC}" presName="parentText" presStyleLbl="node1" presStyleIdx="0" presStyleCnt="5">
        <dgm:presLayoutVars>
          <dgm:chMax val="0"/>
          <dgm:bulletEnabled val="1"/>
        </dgm:presLayoutVars>
      </dgm:prSet>
      <dgm:spPr/>
    </dgm:pt>
    <dgm:pt modelId="{B04632B3-FA1A-4628-BE04-B9DF6ECFCBBE}" type="pres">
      <dgm:prSet presAssocID="{492702F0-3D4F-4BDA-996F-60F91AB931FC}" presName="negativeSpace" presStyleCnt="0"/>
      <dgm:spPr/>
    </dgm:pt>
    <dgm:pt modelId="{A099BC26-2EBF-4048-8261-3AC7D0A5E3D4}" type="pres">
      <dgm:prSet presAssocID="{492702F0-3D4F-4BDA-996F-60F91AB931FC}" presName="childText" presStyleLbl="conFgAcc1" presStyleIdx="0" presStyleCnt="5">
        <dgm:presLayoutVars>
          <dgm:bulletEnabled val="1"/>
        </dgm:presLayoutVars>
      </dgm:prSet>
      <dgm:spPr/>
    </dgm:pt>
    <dgm:pt modelId="{703EDF18-616A-48D1-A915-1AF188C67502}" type="pres">
      <dgm:prSet presAssocID="{450B6BAD-C8EF-4696-879C-730EDBDA4970}" presName="spaceBetweenRectangles" presStyleCnt="0"/>
      <dgm:spPr/>
    </dgm:pt>
    <dgm:pt modelId="{3E687D69-7A17-4C58-93F4-D9CE641F1098}" type="pres">
      <dgm:prSet presAssocID="{C1B3E0EF-2155-4445-BD94-D61035CF5681}" presName="parentLin" presStyleCnt="0"/>
      <dgm:spPr/>
    </dgm:pt>
    <dgm:pt modelId="{3A339F9C-E0D0-4943-8674-EE73E48A6937}" type="pres">
      <dgm:prSet presAssocID="{C1B3E0EF-2155-4445-BD94-D61035CF5681}" presName="parentLeftMargin" presStyleLbl="node1" presStyleIdx="0" presStyleCnt="5"/>
      <dgm:spPr/>
    </dgm:pt>
    <dgm:pt modelId="{A4B959C7-D665-464B-89D4-38BDCDC451AD}" type="pres">
      <dgm:prSet presAssocID="{C1B3E0EF-2155-4445-BD94-D61035CF5681}" presName="parentText" presStyleLbl="node1" presStyleIdx="1" presStyleCnt="5">
        <dgm:presLayoutVars>
          <dgm:chMax val="0"/>
          <dgm:bulletEnabled val="1"/>
        </dgm:presLayoutVars>
      </dgm:prSet>
      <dgm:spPr/>
    </dgm:pt>
    <dgm:pt modelId="{456EE41C-C4C1-4F96-9BC2-C69A775A63ED}" type="pres">
      <dgm:prSet presAssocID="{C1B3E0EF-2155-4445-BD94-D61035CF5681}" presName="negativeSpace" presStyleCnt="0"/>
      <dgm:spPr/>
    </dgm:pt>
    <dgm:pt modelId="{B97ADCC9-26B6-4A64-B449-1D47D5587897}" type="pres">
      <dgm:prSet presAssocID="{C1B3E0EF-2155-4445-BD94-D61035CF5681}" presName="childText" presStyleLbl="conFgAcc1" presStyleIdx="1" presStyleCnt="5">
        <dgm:presLayoutVars>
          <dgm:bulletEnabled val="1"/>
        </dgm:presLayoutVars>
      </dgm:prSet>
      <dgm:spPr/>
    </dgm:pt>
    <dgm:pt modelId="{7E510E90-AFA5-4D3C-826F-E1ADE281F85B}" type="pres">
      <dgm:prSet presAssocID="{5D28A62A-C948-4452-9211-91E081883C2E}" presName="spaceBetweenRectangles" presStyleCnt="0"/>
      <dgm:spPr/>
    </dgm:pt>
    <dgm:pt modelId="{E4822EE4-038E-40A8-BA7F-FB2DEC749947}" type="pres">
      <dgm:prSet presAssocID="{45BAB64C-EC7D-43F2-9C02-6D69D0E3D382}" presName="parentLin" presStyleCnt="0"/>
      <dgm:spPr/>
    </dgm:pt>
    <dgm:pt modelId="{150212BA-7CF8-4066-967F-7194FDB8CAD5}" type="pres">
      <dgm:prSet presAssocID="{45BAB64C-EC7D-43F2-9C02-6D69D0E3D382}" presName="parentLeftMargin" presStyleLbl="node1" presStyleIdx="1" presStyleCnt="5"/>
      <dgm:spPr/>
    </dgm:pt>
    <dgm:pt modelId="{E9236CB7-B5E4-455E-A3AE-B4514E8988BB}" type="pres">
      <dgm:prSet presAssocID="{45BAB64C-EC7D-43F2-9C02-6D69D0E3D382}" presName="parentText" presStyleLbl="node1" presStyleIdx="2" presStyleCnt="5">
        <dgm:presLayoutVars>
          <dgm:chMax val="0"/>
          <dgm:bulletEnabled val="1"/>
        </dgm:presLayoutVars>
      </dgm:prSet>
      <dgm:spPr/>
    </dgm:pt>
    <dgm:pt modelId="{0721CD79-EBD7-4315-9460-892B95F2D960}" type="pres">
      <dgm:prSet presAssocID="{45BAB64C-EC7D-43F2-9C02-6D69D0E3D382}" presName="negativeSpace" presStyleCnt="0"/>
      <dgm:spPr/>
    </dgm:pt>
    <dgm:pt modelId="{714725FF-C4FF-4BEC-8502-CF18E4D5BB8A}" type="pres">
      <dgm:prSet presAssocID="{45BAB64C-EC7D-43F2-9C02-6D69D0E3D382}" presName="childText" presStyleLbl="conFgAcc1" presStyleIdx="2" presStyleCnt="5">
        <dgm:presLayoutVars>
          <dgm:bulletEnabled val="1"/>
        </dgm:presLayoutVars>
      </dgm:prSet>
      <dgm:spPr/>
    </dgm:pt>
    <dgm:pt modelId="{F632F069-5A1C-4552-A8A5-E00EEE600610}" type="pres">
      <dgm:prSet presAssocID="{BAEFF4DD-7BFC-4B09-92DD-A69CF72F6518}" presName="spaceBetweenRectangles" presStyleCnt="0"/>
      <dgm:spPr/>
    </dgm:pt>
    <dgm:pt modelId="{BA187AFB-A469-4502-8E2D-0698946B5764}" type="pres">
      <dgm:prSet presAssocID="{D2327A5D-E713-4B86-BEEF-6BD5DF9FD1CC}" presName="parentLin" presStyleCnt="0"/>
      <dgm:spPr/>
    </dgm:pt>
    <dgm:pt modelId="{6976BCAD-A1C1-4272-9E77-13208BBAF8E9}" type="pres">
      <dgm:prSet presAssocID="{D2327A5D-E713-4B86-BEEF-6BD5DF9FD1CC}" presName="parentLeftMargin" presStyleLbl="node1" presStyleIdx="2" presStyleCnt="5"/>
      <dgm:spPr/>
    </dgm:pt>
    <dgm:pt modelId="{2DE6C192-CF9B-42A4-87D7-DD2E023B4B1D}" type="pres">
      <dgm:prSet presAssocID="{D2327A5D-E713-4B86-BEEF-6BD5DF9FD1CC}" presName="parentText" presStyleLbl="node1" presStyleIdx="3" presStyleCnt="5">
        <dgm:presLayoutVars>
          <dgm:chMax val="0"/>
          <dgm:bulletEnabled val="1"/>
        </dgm:presLayoutVars>
      </dgm:prSet>
      <dgm:spPr/>
    </dgm:pt>
    <dgm:pt modelId="{009A0B2C-E99E-4B34-BD84-32183EAD89EC}" type="pres">
      <dgm:prSet presAssocID="{D2327A5D-E713-4B86-BEEF-6BD5DF9FD1CC}" presName="negativeSpace" presStyleCnt="0"/>
      <dgm:spPr/>
    </dgm:pt>
    <dgm:pt modelId="{4095AB62-C13C-419A-BEAA-7929465327A9}" type="pres">
      <dgm:prSet presAssocID="{D2327A5D-E713-4B86-BEEF-6BD5DF9FD1CC}" presName="childText" presStyleLbl="conFgAcc1" presStyleIdx="3" presStyleCnt="5">
        <dgm:presLayoutVars>
          <dgm:bulletEnabled val="1"/>
        </dgm:presLayoutVars>
      </dgm:prSet>
      <dgm:spPr/>
    </dgm:pt>
    <dgm:pt modelId="{B303C65F-A3D0-4A78-9C8A-A891C8ADE838}" type="pres">
      <dgm:prSet presAssocID="{EBA38D74-C7C9-439E-A6F4-4C40B0E498B8}" presName="spaceBetweenRectangles" presStyleCnt="0"/>
      <dgm:spPr/>
    </dgm:pt>
    <dgm:pt modelId="{D0656EDE-478F-4628-BB26-7D1E407E0FE6}" type="pres">
      <dgm:prSet presAssocID="{2745A0DA-99D7-4B0D-B125-5093770E0739}" presName="parentLin" presStyleCnt="0"/>
      <dgm:spPr/>
    </dgm:pt>
    <dgm:pt modelId="{039516D7-0DA0-496A-A30D-2402F481C12E}" type="pres">
      <dgm:prSet presAssocID="{2745A0DA-99D7-4B0D-B125-5093770E0739}" presName="parentLeftMargin" presStyleLbl="node1" presStyleIdx="3" presStyleCnt="5"/>
      <dgm:spPr/>
    </dgm:pt>
    <dgm:pt modelId="{AF9B8830-6722-4535-8E3E-14BE3B7C9E38}" type="pres">
      <dgm:prSet presAssocID="{2745A0DA-99D7-4B0D-B125-5093770E0739}" presName="parentText" presStyleLbl="node1" presStyleIdx="4" presStyleCnt="5">
        <dgm:presLayoutVars>
          <dgm:chMax val="0"/>
          <dgm:bulletEnabled val="1"/>
        </dgm:presLayoutVars>
      </dgm:prSet>
      <dgm:spPr/>
    </dgm:pt>
    <dgm:pt modelId="{AB2A79A7-A4CF-4CA5-B019-FBD2864EAD59}" type="pres">
      <dgm:prSet presAssocID="{2745A0DA-99D7-4B0D-B125-5093770E0739}" presName="negativeSpace" presStyleCnt="0"/>
      <dgm:spPr/>
    </dgm:pt>
    <dgm:pt modelId="{4081EEE7-4432-47D7-A0DC-E4D3AF4BFC39}" type="pres">
      <dgm:prSet presAssocID="{2745A0DA-99D7-4B0D-B125-5093770E0739}" presName="childText" presStyleLbl="conFgAcc1" presStyleIdx="4" presStyleCnt="5">
        <dgm:presLayoutVars>
          <dgm:bulletEnabled val="1"/>
        </dgm:presLayoutVars>
      </dgm:prSet>
      <dgm:spPr/>
    </dgm:pt>
  </dgm:ptLst>
  <dgm:cxnLst>
    <dgm:cxn modelId="{16808B06-2E7B-49A1-99C5-4D3C3693AE7B}" type="presOf" srcId="{D2327A5D-E713-4B86-BEEF-6BD5DF9FD1CC}" destId="{2DE6C192-CF9B-42A4-87D7-DD2E023B4B1D}" srcOrd="1" destOrd="0" presId="urn:microsoft.com/office/officeart/2005/8/layout/list1"/>
    <dgm:cxn modelId="{38012009-1FC7-47F4-8AAD-835BFD4FC34A}" srcId="{54B3964A-88EE-49DB-A7F1-2A3DB856EA56}" destId="{45BAB64C-EC7D-43F2-9C02-6D69D0E3D382}" srcOrd="2" destOrd="0" parTransId="{4862B13E-6D85-4E74-9ACA-02D13AEB95FE}" sibTransId="{BAEFF4DD-7BFC-4B09-92DD-A69CF72F6518}"/>
    <dgm:cxn modelId="{355D5912-2215-4517-A34F-A1819F0FB899}" type="presOf" srcId="{D2327A5D-E713-4B86-BEEF-6BD5DF9FD1CC}" destId="{6976BCAD-A1C1-4272-9E77-13208BBAF8E9}" srcOrd="0" destOrd="0" presId="urn:microsoft.com/office/officeart/2005/8/layout/list1"/>
    <dgm:cxn modelId="{5A7DEA2B-F9E4-4150-B87C-586E65C7265A}" srcId="{54B3964A-88EE-49DB-A7F1-2A3DB856EA56}" destId="{492702F0-3D4F-4BDA-996F-60F91AB931FC}" srcOrd="0" destOrd="0" parTransId="{0BDB8676-DF68-4948-9B0E-E6C3173F6162}" sibTransId="{450B6BAD-C8EF-4696-879C-730EDBDA4970}"/>
    <dgm:cxn modelId="{0F85F746-8B9C-4ACF-80DA-69C6C6AFCFF8}" srcId="{54B3964A-88EE-49DB-A7F1-2A3DB856EA56}" destId="{C1B3E0EF-2155-4445-BD94-D61035CF5681}" srcOrd="1" destOrd="0" parTransId="{8DF88854-60E8-47D6-AD17-2948A2BF5060}" sibTransId="{5D28A62A-C948-4452-9211-91E081883C2E}"/>
    <dgm:cxn modelId="{EB60066D-0E53-4DDD-A27C-35A4964D472F}" srcId="{54B3964A-88EE-49DB-A7F1-2A3DB856EA56}" destId="{2745A0DA-99D7-4B0D-B125-5093770E0739}" srcOrd="4" destOrd="0" parTransId="{97ACCFD7-8B4C-4137-978C-6A88063E19D7}" sibTransId="{803BE130-53DD-4A30-A806-711ADDCD1DF5}"/>
    <dgm:cxn modelId="{65AE1571-6ECB-427E-9B15-15D738EABC5C}" type="presOf" srcId="{2745A0DA-99D7-4B0D-B125-5093770E0739}" destId="{039516D7-0DA0-496A-A30D-2402F481C12E}" srcOrd="0" destOrd="0" presId="urn:microsoft.com/office/officeart/2005/8/layout/list1"/>
    <dgm:cxn modelId="{28F15A76-7263-4349-A3D4-9A5C073ECC80}" type="presOf" srcId="{492702F0-3D4F-4BDA-996F-60F91AB931FC}" destId="{0DD15A5C-C4F1-481A-A670-4E80D1C9D161}" srcOrd="0" destOrd="0" presId="urn:microsoft.com/office/officeart/2005/8/layout/list1"/>
    <dgm:cxn modelId="{E6528189-609A-4539-A6BE-F4146DBC4505}" type="presOf" srcId="{492702F0-3D4F-4BDA-996F-60F91AB931FC}" destId="{619AB02A-22B3-4470-B309-DA1A8183B3F4}" srcOrd="1" destOrd="0" presId="urn:microsoft.com/office/officeart/2005/8/layout/list1"/>
    <dgm:cxn modelId="{A76DCF90-6BF8-438D-B31A-D138B060CEA4}" type="presOf" srcId="{C1B3E0EF-2155-4445-BD94-D61035CF5681}" destId="{A4B959C7-D665-464B-89D4-38BDCDC451AD}" srcOrd="1" destOrd="0" presId="urn:microsoft.com/office/officeart/2005/8/layout/list1"/>
    <dgm:cxn modelId="{2946AB9A-2AD6-4208-8E02-67FA0B932102}" srcId="{54B3964A-88EE-49DB-A7F1-2A3DB856EA56}" destId="{D2327A5D-E713-4B86-BEEF-6BD5DF9FD1CC}" srcOrd="3" destOrd="0" parTransId="{55B80812-2F27-4F80-8198-004F86960A5D}" sibTransId="{EBA38D74-C7C9-439E-A6F4-4C40B0E498B8}"/>
    <dgm:cxn modelId="{E93FD4B3-6A6A-41BC-8D06-77A18BD27857}" type="presOf" srcId="{45BAB64C-EC7D-43F2-9C02-6D69D0E3D382}" destId="{E9236CB7-B5E4-455E-A3AE-B4514E8988BB}" srcOrd="1" destOrd="0" presId="urn:microsoft.com/office/officeart/2005/8/layout/list1"/>
    <dgm:cxn modelId="{384062B4-FD3F-483B-878E-7F4F46E2166B}" type="presOf" srcId="{C1B3E0EF-2155-4445-BD94-D61035CF5681}" destId="{3A339F9C-E0D0-4943-8674-EE73E48A6937}" srcOrd="0" destOrd="0" presId="urn:microsoft.com/office/officeart/2005/8/layout/list1"/>
    <dgm:cxn modelId="{FA207EB4-5789-47EF-B42B-C6D0FAE760AB}" type="presOf" srcId="{45BAB64C-EC7D-43F2-9C02-6D69D0E3D382}" destId="{150212BA-7CF8-4066-967F-7194FDB8CAD5}" srcOrd="0" destOrd="0" presId="urn:microsoft.com/office/officeart/2005/8/layout/list1"/>
    <dgm:cxn modelId="{DAA784D6-5A82-489B-9461-83BEDF38D9F2}" type="presOf" srcId="{2745A0DA-99D7-4B0D-B125-5093770E0739}" destId="{AF9B8830-6722-4535-8E3E-14BE3B7C9E38}" srcOrd="1" destOrd="0" presId="urn:microsoft.com/office/officeart/2005/8/layout/list1"/>
    <dgm:cxn modelId="{2ADB2FDD-2FB0-4891-8267-E8C5FB5C1E0B}" type="presOf" srcId="{54B3964A-88EE-49DB-A7F1-2A3DB856EA56}" destId="{08DE79E6-2659-49BD-9A26-686BD2967977}" srcOrd="0" destOrd="0" presId="urn:microsoft.com/office/officeart/2005/8/layout/list1"/>
    <dgm:cxn modelId="{529A42C4-308A-476A-A3FA-07A766A8D9DD}" type="presParOf" srcId="{08DE79E6-2659-49BD-9A26-686BD2967977}" destId="{02861543-D323-43DB-A3F4-575B2A0DA89B}" srcOrd="0" destOrd="0" presId="urn:microsoft.com/office/officeart/2005/8/layout/list1"/>
    <dgm:cxn modelId="{42A2464A-8B72-4ED9-A6F2-6DA743C06703}" type="presParOf" srcId="{02861543-D323-43DB-A3F4-575B2A0DA89B}" destId="{0DD15A5C-C4F1-481A-A670-4E80D1C9D161}" srcOrd="0" destOrd="0" presId="urn:microsoft.com/office/officeart/2005/8/layout/list1"/>
    <dgm:cxn modelId="{DC4DB20D-7AB1-47A3-ADB8-A92A973B04A5}" type="presParOf" srcId="{02861543-D323-43DB-A3F4-575B2A0DA89B}" destId="{619AB02A-22B3-4470-B309-DA1A8183B3F4}" srcOrd="1" destOrd="0" presId="urn:microsoft.com/office/officeart/2005/8/layout/list1"/>
    <dgm:cxn modelId="{14516765-3D54-44AB-A28E-42717C227449}" type="presParOf" srcId="{08DE79E6-2659-49BD-9A26-686BD2967977}" destId="{B04632B3-FA1A-4628-BE04-B9DF6ECFCBBE}" srcOrd="1" destOrd="0" presId="urn:microsoft.com/office/officeart/2005/8/layout/list1"/>
    <dgm:cxn modelId="{74940265-B7DA-4640-85F3-DF01033C3497}" type="presParOf" srcId="{08DE79E6-2659-49BD-9A26-686BD2967977}" destId="{A099BC26-2EBF-4048-8261-3AC7D0A5E3D4}" srcOrd="2" destOrd="0" presId="urn:microsoft.com/office/officeart/2005/8/layout/list1"/>
    <dgm:cxn modelId="{D6580950-CD3F-44B3-A50E-B865C7CE7D6A}" type="presParOf" srcId="{08DE79E6-2659-49BD-9A26-686BD2967977}" destId="{703EDF18-616A-48D1-A915-1AF188C67502}" srcOrd="3" destOrd="0" presId="urn:microsoft.com/office/officeart/2005/8/layout/list1"/>
    <dgm:cxn modelId="{F4266615-C7CB-49ED-A861-21D56A82DB1F}" type="presParOf" srcId="{08DE79E6-2659-49BD-9A26-686BD2967977}" destId="{3E687D69-7A17-4C58-93F4-D9CE641F1098}" srcOrd="4" destOrd="0" presId="urn:microsoft.com/office/officeart/2005/8/layout/list1"/>
    <dgm:cxn modelId="{204D6DA3-738F-481E-8993-4237D1AF1319}" type="presParOf" srcId="{3E687D69-7A17-4C58-93F4-D9CE641F1098}" destId="{3A339F9C-E0D0-4943-8674-EE73E48A6937}" srcOrd="0" destOrd="0" presId="urn:microsoft.com/office/officeart/2005/8/layout/list1"/>
    <dgm:cxn modelId="{ABAFDB67-B431-4805-A354-645F786E2B55}" type="presParOf" srcId="{3E687D69-7A17-4C58-93F4-D9CE641F1098}" destId="{A4B959C7-D665-464B-89D4-38BDCDC451AD}" srcOrd="1" destOrd="0" presId="urn:microsoft.com/office/officeart/2005/8/layout/list1"/>
    <dgm:cxn modelId="{61DF5641-B47D-447B-886F-CDAB795C23DE}" type="presParOf" srcId="{08DE79E6-2659-49BD-9A26-686BD2967977}" destId="{456EE41C-C4C1-4F96-9BC2-C69A775A63ED}" srcOrd="5" destOrd="0" presId="urn:microsoft.com/office/officeart/2005/8/layout/list1"/>
    <dgm:cxn modelId="{524A7D21-62E3-423D-86A1-FBF907B0E585}" type="presParOf" srcId="{08DE79E6-2659-49BD-9A26-686BD2967977}" destId="{B97ADCC9-26B6-4A64-B449-1D47D5587897}" srcOrd="6" destOrd="0" presId="urn:microsoft.com/office/officeart/2005/8/layout/list1"/>
    <dgm:cxn modelId="{634E7943-4AC5-424F-8E30-2DE57343B35C}" type="presParOf" srcId="{08DE79E6-2659-49BD-9A26-686BD2967977}" destId="{7E510E90-AFA5-4D3C-826F-E1ADE281F85B}" srcOrd="7" destOrd="0" presId="urn:microsoft.com/office/officeart/2005/8/layout/list1"/>
    <dgm:cxn modelId="{5D620C4E-E932-49E2-AF0F-E6A814F20E71}" type="presParOf" srcId="{08DE79E6-2659-49BD-9A26-686BD2967977}" destId="{E4822EE4-038E-40A8-BA7F-FB2DEC749947}" srcOrd="8" destOrd="0" presId="urn:microsoft.com/office/officeart/2005/8/layout/list1"/>
    <dgm:cxn modelId="{081E1930-1679-4CB1-AB2F-A934D0A6345E}" type="presParOf" srcId="{E4822EE4-038E-40A8-BA7F-FB2DEC749947}" destId="{150212BA-7CF8-4066-967F-7194FDB8CAD5}" srcOrd="0" destOrd="0" presId="urn:microsoft.com/office/officeart/2005/8/layout/list1"/>
    <dgm:cxn modelId="{F70AD4C9-D0CF-465D-83FF-3393D21DECB3}" type="presParOf" srcId="{E4822EE4-038E-40A8-BA7F-FB2DEC749947}" destId="{E9236CB7-B5E4-455E-A3AE-B4514E8988BB}" srcOrd="1" destOrd="0" presId="urn:microsoft.com/office/officeart/2005/8/layout/list1"/>
    <dgm:cxn modelId="{7C3A9F31-7DE1-48FA-B3C3-0716C14962A6}" type="presParOf" srcId="{08DE79E6-2659-49BD-9A26-686BD2967977}" destId="{0721CD79-EBD7-4315-9460-892B95F2D960}" srcOrd="9" destOrd="0" presId="urn:microsoft.com/office/officeart/2005/8/layout/list1"/>
    <dgm:cxn modelId="{73F52A33-C0EF-4187-849C-7AF94A0376F1}" type="presParOf" srcId="{08DE79E6-2659-49BD-9A26-686BD2967977}" destId="{714725FF-C4FF-4BEC-8502-CF18E4D5BB8A}" srcOrd="10" destOrd="0" presId="urn:microsoft.com/office/officeart/2005/8/layout/list1"/>
    <dgm:cxn modelId="{73A0D8CD-4EEE-47D8-AB17-A26100E7E44B}" type="presParOf" srcId="{08DE79E6-2659-49BD-9A26-686BD2967977}" destId="{F632F069-5A1C-4552-A8A5-E00EEE600610}" srcOrd="11" destOrd="0" presId="urn:microsoft.com/office/officeart/2005/8/layout/list1"/>
    <dgm:cxn modelId="{3FDD259B-E0EA-4BD6-9256-0A19405AAC55}" type="presParOf" srcId="{08DE79E6-2659-49BD-9A26-686BD2967977}" destId="{BA187AFB-A469-4502-8E2D-0698946B5764}" srcOrd="12" destOrd="0" presId="urn:microsoft.com/office/officeart/2005/8/layout/list1"/>
    <dgm:cxn modelId="{31DEC652-9D72-4AD8-9F90-6811A5A98E21}" type="presParOf" srcId="{BA187AFB-A469-4502-8E2D-0698946B5764}" destId="{6976BCAD-A1C1-4272-9E77-13208BBAF8E9}" srcOrd="0" destOrd="0" presId="urn:microsoft.com/office/officeart/2005/8/layout/list1"/>
    <dgm:cxn modelId="{64127B6B-3777-4963-95B5-E243B46BCEC6}" type="presParOf" srcId="{BA187AFB-A469-4502-8E2D-0698946B5764}" destId="{2DE6C192-CF9B-42A4-87D7-DD2E023B4B1D}" srcOrd="1" destOrd="0" presId="urn:microsoft.com/office/officeart/2005/8/layout/list1"/>
    <dgm:cxn modelId="{CF727885-3456-4323-98F5-534D34AF77CE}" type="presParOf" srcId="{08DE79E6-2659-49BD-9A26-686BD2967977}" destId="{009A0B2C-E99E-4B34-BD84-32183EAD89EC}" srcOrd="13" destOrd="0" presId="urn:microsoft.com/office/officeart/2005/8/layout/list1"/>
    <dgm:cxn modelId="{23F82C31-ABED-4D59-9697-A0A23B470C6E}" type="presParOf" srcId="{08DE79E6-2659-49BD-9A26-686BD2967977}" destId="{4095AB62-C13C-419A-BEAA-7929465327A9}" srcOrd="14" destOrd="0" presId="urn:microsoft.com/office/officeart/2005/8/layout/list1"/>
    <dgm:cxn modelId="{6A68B064-048B-405C-B91B-66D669C60C39}" type="presParOf" srcId="{08DE79E6-2659-49BD-9A26-686BD2967977}" destId="{B303C65F-A3D0-4A78-9C8A-A891C8ADE838}" srcOrd="15" destOrd="0" presId="urn:microsoft.com/office/officeart/2005/8/layout/list1"/>
    <dgm:cxn modelId="{63EC99FE-514A-4AB3-8BE4-FE1BA08C30CC}" type="presParOf" srcId="{08DE79E6-2659-49BD-9A26-686BD2967977}" destId="{D0656EDE-478F-4628-BB26-7D1E407E0FE6}" srcOrd="16" destOrd="0" presId="urn:microsoft.com/office/officeart/2005/8/layout/list1"/>
    <dgm:cxn modelId="{41F60081-D478-48D3-9B29-CFC1CEAFC26E}" type="presParOf" srcId="{D0656EDE-478F-4628-BB26-7D1E407E0FE6}" destId="{039516D7-0DA0-496A-A30D-2402F481C12E}" srcOrd="0" destOrd="0" presId="urn:microsoft.com/office/officeart/2005/8/layout/list1"/>
    <dgm:cxn modelId="{B46DD172-A767-45B2-A710-22A0DD73C17F}" type="presParOf" srcId="{D0656EDE-478F-4628-BB26-7D1E407E0FE6}" destId="{AF9B8830-6722-4535-8E3E-14BE3B7C9E38}" srcOrd="1" destOrd="0" presId="urn:microsoft.com/office/officeart/2005/8/layout/list1"/>
    <dgm:cxn modelId="{6DCB4BF9-EE77-4C9F-B1CF-437ABA47763A}" type="presParOf" srcId="{08DE79E6-2659-49BD-9A26-686BD2967977}" destId="{AB2A79A7-A4CF-4CA5-B019-FBD2864EAD59}" srcOrd="17" destOrd="0" presId="urn:microsoft.com/office/officeart/2005/8/layout/list1"/>
    <dgm:cxn modelId="{6B372175-25B1-44E3-9AAB-244E9554C1A1}" type="presParOf" srcId="{08DE79E6-2659-49BD-9A26-686BD2967977}" destId="{4081EEE7-4432-47D7-A0DC-E4D3AF4BFC3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11948B-A38B-4117-8DF5-49DF25BC721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8B93FBD-E13A-4FED-BFD1-02AB9F1E461D}">
      <dgm:prSet/>
      <dgm:spPr/>
      <dgm:t>
        <a:bodyPr/>
        <a:lstStyle/>
        <a:p>
          <a:r>
            <a:rPr lang="en-US" dirty="0"/>
            <a:t>1.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dgm:t>
    </dgm:pt>
    <dgm:pt modelId="{6E2DDB17-6815-4EF1-AFBB-1B00D6BD4373}" type="parTrans" cxnId="{93887F76-B8D2-4C42-9A91-0CE77AEB14D2}">
      <dgm:prSet/>
      <dgm:spPr/>
      <dgm:t>
        <a:bodyPr/>
        <a:lstStyle/>
        <a:p>
          <a:endParaRPr lang="en-US"/>
        </a:p>
      </dgm:t>
    </dgm:pt>
    <dgm:pt modelId="{B1A1A010-1053-4A3A-B736-B81DC00AA6A0}" type="sibTrans" cxnId="{93887F76-B8D2-4C42-9A91-0CE77AEB14D2}">
      <dgm:prSet/>
      <dgm:spPr/>
      <dgm:t>
        <a:bodyPr/>
        <a:lstStyle/>
        <a:p>
          <a:endParaRPr lang="en-US"/>
        </a:p>
      </dgm:t>
    </dgm:pt>
    <dgm:pt modelId="{53EAB637-6F06-427F-8FF6-05F8A17A4CDA}">
      <dgm:prSet/>
      <dgm:spPr/>
      <dgm:t>
        <a:bodyPr/>
        <a:lstStyle/>
        <a:p>
          <a:r>
            <a:rPr lang="en-US" dirty="0"/>
            <a:t>2. </a:t>
          </a:r>
          <a:r>
            <a:rPr lang="en-US" dirty="0" err="1"/>
            <a:t>Thiết</a:t>
          </a:r>
          <a:r>
            <a:rPr lang="en-US" dirty="0"/>
            <a:t> </a:t>
          </a:r>
          <a:r>
            <a:rPr lang="en-US" dirty="0" err="1"/>
            <a:t>kế</a:t>
          </a:r>
          <a:r>
            <a:rPr lang="en-US" dirty="0"/>
            <a:t> </a:t>
          </a:r>
          <a:r>
            <a:rPr lang="en-US" dirty="0" err="1"/>
            <a:t>mạch</a:t>
          </a:r>
          <a:r>
            <a:rPr lang="en-US" dirty="0"/>
            <a:t> chia </a:t>
          </a:r>
          <a:r>
            <a:rPr lang="en-US" dirty="0" err="1"/>
            <a:t>bằng</a:t>
          </a:r>
          <a:r>
            <a:rPr lang="en-US" dirty="0"/>
            <a:t> FSMD</a:t>
          </a:r>
        </a:p>
      </dgm:t>
    </dgm:pt>
    <dgm:pt modelId="{86E2478E-BB7C-4460-BA65-5E672CC8633D}" type="parTrans" cxnId="{992AAF97-C9A8-441D-8F0B-DC8BF60B1D2A}">
      <dgm:prSet/>
      <dgm:spPr/>
      <dgm:t>
        <a:bodyPr/>
        <a:lstStyle/>
        <a:p>
          <a:endParaRPr lang="en-US"/>
        </a:p>
      </dgm:t>
    </dgm:pt>
    <dgm:pt modelId="{6546A46F-DFF3-4620-9F37-3C4D27C60BE2}" type="sibTrans" cxnId="{992AAF97-C9A8-441D-8F0B-DC8BF60B1D2A}">
      <dgm:prSet/>
      <dgm:spPr/>
      <dgm:t>
        <a:bodyPr/>
        <a:lstStyle/>
        <a:p>
          <a:endParaRPr lang="en-US"/>
        </a:p>
      </dgm:t>
    </dgm:pt>
    <dgm:pt modelId="{C21C2154-F996-425D-AD28-4699546163CB}">
      <dgm:prSet/>
      <dgm:spPr/>
      <dgm:t>
        <a:bodyPr/>
        <a:lstStyle/>
        <a:p>
          <a:r>
            <a:rPr lang="en-US" dirty="0"/>
            <a:t>3. </a:t>
          </a:r>
          <a:r>
            <a:rPr lang="en-US" dirty="0" err="1"/>
            <a:t>Mô</a:t>
          </a:r>
          <a:r>
            <a:rPr lang="en-US" dirty="0"/>
            <a:t> </a:t>
          </a:r>
          <a:r>
            <a:rPr lang="en-US" dirty="0" err="1"/>
            <a:t>phỏng</a:t>
          </a:r>
          <a:r>
            <a:rPr lang="en-US" dirty="0"/>
            <a:t> </a:t>
          </a:r>
          <a:r>
            <a:rPr lang="en-US" dirty="0" err="1"/>
            <a:t>bằng</a:t>
          </a:r>
          <a:r>
            <a:rPr lang="en-US" dirty="0"/>
            <a:t> Verilog</a:t>
          </a:r>
        </a:p>
      </dgm:t>
    </dgm:pt>
    <dgm:pt modelId="{1429AEF4-A04A-46B0-9167-89CC5B470ED1}" type="parTrans" cxnId="{9AE94CA5-5FB0-4125-9260-18200CE41B75}">
      <dgm:prSet/>
      <dgm:spPr/>
      <dgm:t>
        <a:bodyPr/>
        <a:lstStyle/>
        <a:p>
          <a:endParaRPr lang="en-US"/>
        </a:p>
      </dgm:t>
    </dgm:pt>
    <dgm:pt modelId="{3516732C-3934-455F-BAE8-7F53F814A42E}" type="sibTrans" cxnId="{9AE94CA5-5FB0-4125-9260-18200CE41B75}">
      <dgm:prSet/>
      <dgm:spPr/>
      <dgm:t>
        <a:bodyPr/>
        <a:lstStyle/>
        <a:p>
          <a:endParaRPr lang="en-US"/>
        </a:p>
      </dgm:t>
    </dgm:pt>
    <dgm:pt modelId="{31572F0B-13C3-4E13-8628-A05BC2EDC3FC}" type="pres">
      <dgm:prSet presAssocID="{3D11948B-A38B-4117-8DF5-49DF25BC721F}" presName="vert0" presStyleCnt="0">
        <dgm:presLayoutVars>
          <dgm:dir/>
          <dgm:animOne val="branch"/>
          <dgm:animLvl val="lvl"/>
        </dgm:presLayoutVars>
      </dgm:prSet>
      <dgm:spPr/>
    </dgm:pt>
    <dgm:pt modelId="{F01DA15D-65B1-412A-B9ED-3F2FC3245138}" type="pres">
      <dgm:prSet presAssocID="{78B93FBD-E13A-4FED-BFD1-02AB9F1E461D}" presName="thickLine" presStyleLbl="alignNode1" presStyleIdx="0" presStyleCnt="3"/>
      <dgm:spPr/>
    </dgm:pt>
    <dgm:pt modelId="{79AF5851-313B-46CB-96A7-54AE78A178F6}" type="pres">
      <dgm:prSet presAssocID="{78B93FBD-E13A-4FED-BFD1-02AB9F1E461D}" presName="horz1" presStyleCnt="0"/>
      <dgm:spPr/>
    </dgm:pt>
    <dgm:pt modelId="{A4029AFF-3280-4DE9-A83E-0C6AA09656E0}" type="pres">
      <dgm:prSet presAssocID="{78B93FBD-E13A-4FED-BFD1-02AB9F1E461D}" presName="tx1" presStyleLbl="revTx" presStyleIdx="0" presStyleCnt="3"/>
      <dgm:spPr/>
    </dgm:pt>
    <dgm:pt modelId="{69FA422A-9C30-4647-87DC-4195C89DC050}" type="pres">
      <dgm:prSet presAssocID="{78B93FBD-E13A-4FED-BFD1-02AB9F1E461D}" presName="vert1" presStyleCnt="0"/>
      <dgm:spPr/>
    </dgm:pt>
    <dgm:pt modelId="{9E18ECE3-F21D-477B-AC4B-07387FFC4DF7}" type="pres">
      <dgm:prSet presAssocID="{53EAB637-6F06-427F-8FF6-05F8A17A4CDA}" presName="thickLine" presStyleLbl="alignNode1" presStyleIdx="1" presStyleCnt="3"/>
      <dgm:spPr/>
    </dgm:pt>
    <dgm:pt modelId="{AD192AF1-3CF0-49F8-9D97-2CCBEB9922A5}" type="pres">
      <dgm:prSet presAssocID="{53EAB637-6F06-427F-8FF6-05F8A17A4CDA}" presName="horz1" presStyleCnt="0"/>
      <dgm:spPr/>
    </dgm:pt>
    <dgm:pt modelId="{F25C0E28-4CAD-43A1-8AD2-040AD112DD77}" type="pres">
      <dgm:prSet presAssocID="{53EAB637-6F06-427F-8FF6-05F8A17A4CDA}" presName="tx1" presStyleLbl="revTx" presStyleIdx="1" presStyleCnt="3"/>
      <dgm:spPr/>
    </dgm:pt>
    <dgm:pt modelId="{B5C91EFE-199A-4A4F-AFA4-B241C7DAA1FA}" type="pres">
      <dgm:prSet presAssocID="{53EAB637-6F06-427F-8FF6-05F8A17A4CDA}" presName="vert1" presStyleCnt="0"/>
      <dgm:spPr/>
    </dgm:pt>
    <dgm:pt modelId="{1EBD2B95-C0E1-4FD7-A1DC-4743F5B2F8C9}" type="pres">
      <dgm:prSet presAssocID="{C21C2154-F996-425D-AD28-4699546163CB}" presName="thickLine" presStyleLbl="alignNode1" presStyleIdx="2" presStyleCnt="3"/>
      <dgm:spPr/>
    </dgm:pt>
    <dgm:pt modelId="{2D8B0AA8-DC94-4C9A-8D80-CDF234D1A653}" type="pres">
      <dgm:prSet presAssocID="{C21C2154-F996-425D-AD28-4699546163CB}" presName="horz1" presStyleCnt="0"/>
      <dgm:spPr/>
    </dgm:pt>
    <dgm:pt modelId="{61B4F332-8483-4F35-A1F2-71B9D3FC49CF}" type="pres">
      <dgm:prSet presAssocID="{C21C2154-F996-425D-AD28-4699546163CB}" presName="tx1" presStyleLbl="revTx" presStyleIdx="2" presStyleCnt="3"/>
      <dgm:spPr/>
    </dgm:pt>
    <dgm:pt modelId="{E21D7525-B046-44D6-890C-BC26E58D57F1}" type="pres">
      <dgm:prSet presAssocID="{C21C2154-F996-425D-AD28-4699546163CB}" presName="vert1" presStyleCnt="0"/>
      <dgm:spPr/>
    </dgm:pt>
  </dgm:ptLst>
  <dgm:cxnLst>
    <dgm:cxn modelId="{D696CF01-8710-43EB-A366-079EFFD0BA6A}" type="presOf" srcId="{C21C2154-F996-425D-AD28-4699546163CB}" destId="{61B4F332-8483-4F35-A1F2-71B9D3FC49CF}" srcOrd="0" destOrd="0" presId="urn:microsoft.com/office/officeart/2008/layout/LinedList"/>
    <dgm:cxn modelId="{CC15F004-28E5-48AE-B766-E6B7624D85A6}" type="presOf" srcId="{78B93FBD-E13A-4FED-BFD1-02AB9F1E461D}" destId="{A4029AFF-3280-4DE9-A83E-0C6AA09656E0}" srcOrd="0" destOrd="0" presId="urn:microsoft.com/office/officeart/2008/layout/LinedList"/>
    <dgm:cxn modelId="{93887F76-B8D2-4C42-9A91-0CE77AEB14D2}" srcId="{3D11948B-A38B-4117-8DF5-49DF25BC721F}" destId="{78B93FBD-E13A-4FED-BFD1-02AB9F1E461D}" srcOrd="0" destOrd="0" parTransId="{6E2DDB17-6815-4EF1-AFBB-1B00D6BD4373}" sibTransId="{B1A1A010-1053-4A3A-B736-B81DC00AA6A0}"/>
    <dgm:cxn modelId="{02804984-B406-4983-BFA0-1DB77580EFBA}" type="presOf" srcId="{53EAB637-6F06-427F-8FF6-05F8A17A4CDA}" destId="{F25C0E28-4CAD-43A1-8AD2-040AD112DD77}" srcOrd="0" destOrd="0" presId="urn:microsoft.com/office/officeart/2008/layout/LinedList"/>
    <dgm:cxn modelId="{992AAF97-C9A8-441D-8F0B-DC8BF60B1D2A}" srcId="{3D11948B-A38B-4117-8DF5-49DF25BC721F}" destId="{53EAB637-6F06-427F-8FF6-05F8A17A4CDA}" srcOrd="1" destOrd="0" parTransId="{86E2478E-BB7C-4460-BA65-5E672CC8633D}" sibTransId="{6546A46F-DFF3-4620-9F37-3C4D27C60BE2}"/>
    <dgm:cxn modelId="{9AE94CA5-5FB0-4125-9260-18200CE41B75}" srcId="{3D11948B-A38B-4117-8DF5-49DF25BC721F}" destId="{C21C2154-F996-425D-AD28-4699546163CB}" srcOrd="2" destOrd="0" parTransId="{1429AEF4-A04A-46B0-9167-89CC5B470ED1}" sibTransId="{3516732C-3934-455F-BAE8-7F53F814A42E}"/>
    <dgm:cxn modelId="{2C81BFAD-0A9B-42F4-873C-D44F010F9BEC}" type="presOf" srcId="{3D11948B-A38B-4117-8DF5-49DF25BC721F}" destId="{31572F0B-13C3-4E13-8628-A05BC2EDC3FC}" srcOrd="0" destOrd="0" presId="urn:microsoft.com/office/officeart/2008/layout/LinedList"/>
    <dgm:cxn modelId="{0ADC8AA6-413B-49A3-A0BA-A11202366540}" type="presParOf" srcId="{31572F0B-13C3-4E13-8628-A05BC2EDC3FC}" destId="{F01DA15D-65B1-412A-B9ED-3F2FC3245138}" srcOrd="0" destOrd="0" presId="urn:microsoft.com/office/officeart/2008/layout/LinedList"/>
    <dgm:cxn modelId="{53DF544E-6820-4CF7-9D08-79D9E184F930}" type="presParOf" srcId="{31572F0B-13C3-4E13-8628-A05BC2EDC3FC}" destId="{79AF5851-313B-46CB-96A7-54AE78A178F6}" srcOrd="1" destOrd="0" presId="urn:microsoft.com/office/officeart/2008/layout/LinedList"/>
    <dgm:cxn modelId="{D9ABCA85-C90F-4C98-A510-916E65B56A3C}" type="presParOf" srcId="{79AF5851-313B-46CB-96A7-54AE78A178F6}" destId="{A4029AFF-3280-4DE9-A83E-0C6AA09656E0}" srcOrd="0" destOrd="0" presId="urn:microsoft.com/office/officeart/2008/layout/LinedList"/>
    <dgm:cxn modelId="{EE26B667-C904-40AA-AC20-86647DA9E018}" type="presParOf" srcId="{79AF5851-313B-46CB-96A7-54AE78A178F6}" destId="{69FA422A-9C30-4647-87DC-4195C89DC050}" srcOrd="1" destOrd="0" presId="urn:microsoft.com/office/officeart/2008/layout/LinedList"/>
    <dgm:cxn modelId="{2B8C5270-FAA3-4660-BA46-F18E06693D6B}" type="presParOf" srcId="{31572F0B-13C3-4E13-8628-A05BC2EDC3FC}" destId="{9E18ECE3-F21D-477B-AC4B-07387FFC4DF7}" srcOrd="2" destOrd="0" presId="urn:microsoft.com/office/officeart/2008/layout/LinedList"/>
    <dgm:cxn modelId="{4B4178B3-EB49-470A-8996-01A3452E391C}" type="presParOf" srcId="{31572F0B-13C3-4E13-8628-A05BC2EDC3FC}" destId="{AD192AF1-3CF0-49F8-9D97-2CCBEB9922A5}" srcOrd="3" destOrd="0" presId="urn:microsoft.com/office/officeart/2008/layout/LinedList"/>
    <dgm:cxn modelId="{82D07B75-98E1-4DBC-BE64-4B9BDA764474}" type="presParOf" srcId="{AD192AF1-3CF0-49F8-9D97-2CCBEB9922A5}" destId="{F25C0E28-4CAD-43A1-8AD2-040AD112DD77}" srcOrd="0" destOrd="0" presId="urn:microsoft.com/office/officeart/2008/layout/LinedList"/>
    <dgm:cxn modelId="{66A2441C-018E-4860-A29A-A5B9629730C4}" type="presParOf" srcId="{AD192AF1-3CF0-49F8-9D97-2CCBEB9922A5}" destId="{B5C91EFE-199A-4A4F-AFA4-B241C7DAA1FA}" srcOrd="1" destOrd="0" presId="urn:microsoft.com/office/officeart/2008/layout/LinedList"/>
    <dgm:cxn modelId="{E181221E-0819-4832-8BE6-820DA9D32238}" type="presParOf" srcId="{31572F0B-13C3-4E13-8628-A05BC2EDC3FC}" destId="{1EBD2B95-C0E1-4FD7-A1DC-4743F5B2F8C9}" srcOrd="4" destOrd="0" presId="urn:microsoft.com/office/officeart/2008/layout/LinedList"/>
    <dgm:cxn modelId="{AE9FD19C-A68E-44B8-90B9-C9DC612950B6}" type="presParOf" srcId="{31572F0B-13C3-4E13-8628-A05BC2EDC3FC}" destId="{2D8B0AA8-DC94-4C9A-8D80-CDF234D1A653}" srcOrd="5" destOrd="0" presId="urn:microsoft.com/office/officeart/2008/layout/LinedList"/>
    <dgm:cxn modelId="{D54FB13A-FD66-4522-8C57-967E529AD7E7}" type="presParOf" srcId="{2D8B0AA8-DC94-4C9A-8D80-CDF234D1A653}" destId="{61B4F332-8483-4F35-A1F2-71B9D3FC49CF}" srcOrd="0" destOrd="0" presId="urn:microsoft.com/office/officeart/2008/layout/LinedList"/>
    <dgm:cxn modelId="{9CB4D9E5-DD5C-49B8-A0ED-AF3FBD1F2ACE}" type="presParOf" srcId="{2D8B0AA8-DC94-4C9A-8D80-CDF234D1A653}" destId="{E21D7525-B046-44D6-890C-BC26E58D57F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C57D1F-DA29-4C54-ACA8-5C59EA83093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E7108EC-88C7-45CD-A4FD-C6550E6E4005}">
      <dgm:prSet/>
      <dgm:spPr/>
      <dgm:t>
        <a:bodyPr/>
        <a:lstStyle/>
        <a:p>
          <a:r>
            <a:rPr lang="en-US"/>
            <a:t>Máy trạng thái hữu hạn (finite-state machine), hoặc gọi đơn giản là máy trạng thái</a:t>
          </a:r>
        </a:p>
      </dgm:t>
    </dgm:pt>
    <dgm:pt modelId="{49CDD499-7DD8-4BBB-8D5A-38CFC5CB3332}" type="parTrans" cxnId="{1DDE4027-8DB0-4E4A-B2DD-A0F42D5B21D3}">
      <dgm:prSet/>
      <dgm:spPr/>
      <dgm:t>
        <a:bodyPr/>
        <a:lstStyle/>
        <a:p>
          <a:endParaRPr lang="en-US"/>
        </a:p>
      </dgm:t>
    </dgm:pt>
    <dgm:pt modelId="{6E8C444E-5E74-4BA4-8C1D-FEF1B9069802}" type="sibTrans" cxnId="{1DDE4027-8DB0-4E4A-B2DD-A0F42D5B21D3}">
      <dgm:prSet/>
      <dgm:spPr/>
      <dgm:t>
        <a:bodyPr/>
        <a:lstStyle/>
        <a:p>
          <a:endParaRPr lang="en-US"/>
        </a:p>
      </dgm:t>
    </dgm:pt>
    <dgm:pt modelId="{CBE30C51-F0DA-45C5-A7AC-946BEB5B8992}">
      <dgm:prSet/>
      <dgm:spPr/>
      <dgm:t>
        <a:bodyPr/>
        <a:lstStyle/>
        <a:p>
          <a:r>
            <a:rPr lang="en-US"/>
            <a:t>Máy trạng thái hữu hạn được xác định bởi danh sách các trạng thái của nó, trạng thái khởi đầu, và các điều kiện cho từng sự chuyển đổi trạng thái</a:t>
          </a:r>
        </a:p>
      </dgm:t>
    </dgm:pt>
    <dgm:pt modelId="{FA8AB4D1-1FC5-487A-826E-6A71D05AE58D}" type="parTrans" cxnId="{DC2105F8-C420-4C37-9542-7CF7715E5549}">
      <dgm:prSet/>
      <dgm:spPr/>
      <dgm:t>
        <a:bodyPr/>
        <a:lstStyle/>
        <a:p>
          <a:endParaRPr lang="en-US"/>
        </a:p>
      </dgm:t>
    </dgm:pt>
    <dgm:pt modelId="{CE3C506A-4853-4BDA-A13E-A13D046BDD09}" type="sibTrans" cxnId="{DC2105F8-C420-4C37-9542-7CF7715E5549}">
      <dgm:prSet/>
      <dgm:spPr/>
      <dgm:t>
        <a:bodyPr/>
        <a:lstStyle/>
        <a:p>
          <a:endParaRPr lang="en-US"/>
        </a:p>
      </dgm:t>
    </dgm:pt>
    <dgm:pt modelId="{BCF754EC-0D55-495E-A7DE-7E755EE4FD93}" type="pres">
      <dgm:prSet presAssocID="{D8C57D1F-DA29-4C54-ACA8-5C59EA830931}" presName="hierChild1" presStyleCnt="0">
        <dgm:presLayoutVars>
          <dgm:chPref val="1"/>
          <dgm:dir/>
          <dgm:animOne val="branch"/>
          <dgm:animLvl val="lvl"/>
          <dgm:resizeHandles/>
        </dgm:presLayoutVars>
      </dgm:prSet>
      <dgm:spPr/>
    </dgm:pt>
    <dgm:pt modelId="{8E53A768-CA10-4B83-B010-A1BAA2C7930C}" type="pres">
      <dgm:prSet presAssocID="{7E7108EC-88C7-45CD-A4FD-C6550E6E4005}" presName="hierRoot1" presStyleCnt="0"/>
      <dgm:spPr/>
    </dgm:pt>
    <dgm:pt modelId="{43B152EE-45ED-4831-90F7-39A903C96522}" type="pres">
      <dgm:prSet presAssocID="{7E7108EC-88C7-45CD-A4FD-C6550E6E4005}" presName="composite" presStyleCnt="0"/>
      <dgm:spPr/>
    </dgm:pt>
    <dgm:pt modelId="{0B16A7C1-6210-47F9-831D-5AEF4D74ABFF}" type="pres">
      <dgm:prSet presAssocID="{7E7108EC-88C7-45CD-A4FD-C6550E6E4005}" presName="background" presStyleLbl="node0" presStyleIdx="0" presStyleCnt="2"/>
      <dgm:spPr/>
    </dgm:pt>
    <dgm:pt modelId="{3A9B2254-CA9E-4F35-811F-DF517C5B1ED5}" type="pres">
      <dgm:prSet presAssocID="{7E7108EC-88C7-45CD-A4FD-C6550E6E4005}" presName="text" presStyleLbl="fgAcc0" presStyleIdx="0" presStyleCnt="2">
        <dgm:presLayoutVars>
          <dgm:chPref val="3"/>
        </dgm:presLayoutVars>
      </dgm:prSet>
      <dgm:spPr/>
    </dgm:pt>
    <dgm:pt modelId="{DA0C7EF9-3210-4B81-9E6E-83E637AE2B54}" type="pres">
      <dgm:prSet presAssocID="{7E7108EC-88C7-45CD-A4FD-C6550E6E4005}" presName="hierChild2" presStyleCnt="0"/>
      <dgm:spPr/>
    </dgm:pt>
    <dgm:pt modelId="{5C53EFBB-EF69-4057-A00F-18F0D11F6257}" type="pres">
      <dgm:prSet presAssocID="{CBE30C51-F0DA-45C5-A7AC-946BEB5B8992}" presName="hierRoot1" presStyleCnt="0"/>
      <dgm:spPr/>
    </dgm:pt>
    <dgm:pt modelId="{7991333E-07CF-4A67-A20B-79ACE659366B}" type="pres">
      <dgm:prSet presAssocID="{CBE30C51-F0DA-45C5-A7AC-946BEB5B8992}" presName="composite" presStyleCnt="0"/>
      <dgm:spPr/>
    </dgm:pt>
    <dgm:pt modelId="{A71D2906-29FC-4E0A-B360-901D07736B7A}" type="pres">
      <dgm:prSet presAssocID="{CBE30C51-F0DA-45C5-A7AC-946BEB5B8992}" presName="background" presStyleLbl="node0" presStyleIdx="1" presStyleCnt="2"/>
      <dgm:spPr/>
    </dgm:pt>
    <dgm:pt modelId="{6105B8A3-ED72-44C1-8574-97E5D94DF891}" type="pres">
      <dgm:prSet presAssocID="{CBE30C51-F0DA-45C5-A7AC-946BEB5B8992}" presName="text" presStyleLbl="fgAcc0" presStyleIdx="1" presStyleCnt="2">
        <dgm:presLayoutVars>
          <dgm:chPref val="3"/>
        </dgm:presLayoutVars>
      </dgm:prSet>
      <dgm:spPr/>
    </dgm:pt>
    <dgm:pt modelId="{B0BDCEA8-46DF-4915-B139-707F91D4FE1D}" type="pres">
      <dgm:prSet presAssocID="{CBE30C51-F0DA-45C5-A7AC-946BEB5B8992}" presName="hierChild2" presStyleCnt="0"/>
      <dgm:spPr/>
    </dgm:pt>
  </dgm:ptLst>
  <dgm:cxnLst>
    <dgm:cxn modelId="{1DDE4027-8DB0-4E4A-B2DD-A0F42D5B21D3}" srcId="{D8C57D1F-DA29-4C54-ACA8-5C59EA830931}" destId="{7E7108EC-88C7-45CD-A4FD-C6550E6E4005}" srcOrd="0" destOrd="0" parTransId="{49CDD499-7DD8-4BBB-8D5A-38CFC5CB3332}" sibTransId="{6E8C444E-5E74-4BA4-8C1D-FEF1B9069802}"/>
    <dgm:cxn modelId="{28A121A3-6495-421C-A07C-B41F3C273BE4}" type="presOf" srcId="{7E7108EC-88C7-45CD-A4FD-C6550E6E4005}" destId="{3A9B2254-CA9E-4F35-811F-DF517C5B1ED5}" srcOrd="0" destOrd="0" presId="urn:microsoft.com/office/officeart/2005/8/layout/hierarchy1"/>
    <dgm:cxn modelId="{6F0D78E2-3BD4-4800-B35A-B340B0AC0197}" type="presOf" srcId="{D8C57D1F-DA29-4C54-ACA8-5C59EA830931}" destId="{BCF754EC-0D55-495E-A7DE-7E755EE4FD93}" srcOrd="0" destOrd="0" presId="urn:microsoft.com/office/officeart/2005/8/layout/hierarchy1"/>
    <dgm:cxn modelId="{14F1E7F5-6D06-4EC5-AD7D-E6AAFFCF9C45}" type="presOf" srcId="{CBE30C51-F0DA-45C5-A7AC-946BEB5B8992}" destId="{6105B8A3-ED72-44C1-8574-97E5D94DF891}" srcOrd="0" destOrd="0" presId="urn:microsoft.com/office/officeart/2005/8/layout/hierarchy1"/>
    <dgm:cxn modelId="{DC2105F8-C420-4C37-9542-7CF7715E5549}" srcId="{D8C57D1F-DA29-4C54-ACA8-5C59EA830931}" destId="{CBE30C51-F0DA-45C5-A7AC-946BEB5B8992}" srcOrd="1" destOrd="0" parTransId="{FA8AB4D1-1FC5-487A-826E-6A71D05AE58D}" sibTransId="{CE3C506A-4853-4BDA-A13E-A13D046BDD09}"/>
    <dgm:cxn modelId="{12C1911D-5708-4FAC-92DD-AFAAF7C4E150}" type="presParOf" srcId="{BCF754EC-0D55-495E-A7DE-7E755EE4FD93}" destId="{8E53A768-CA10-4B83-B010-A1BAA2C7930C}" srcOrd="0" destOrd="0" presId="urn:microsoft.com/office/officeart/2005/8/layout/hierarchy1"/>
    <dgm:cxn modelId="{3CA3AC35-8E60-41A2-AF64-CF93E13F75CF}" type="presParOf" srcId="{8E53A768-CA10-4B83-B010-A1BAA2C7930C}" destId="{43B152EE-45ED-4831-90F7-39A903C96522}" srcOrd="0" destOrd="0" presId="urn:microsoft.com/office/officeart/2005/8/layout/hierarchy1"/>
    <dgm:cxn modelId="{C0359909-7F90-4886-886B-B586E024C530}" type="presParOf" srcId="{43B152EE-45ED-4831-90F7-39A903C96522}" destId="{0B16A7C1-6210-47F9-831D-5AEF4D74ABFF}" srcOrd="0" destOrd="0" presId="urn:microsoft.com/office/officeart/2005/8/layout/hierarchy1"/>
    <dgm:cxn modelId="{5203F530-2400-4087-9E09-268D096A2283}" type="presParOf" srcId="{43B152EE-45ED-4831-90F7-39A903C96522}" destId="{3A9B2254-CA9E-4F35-811F-DF517C5B1ED5}" srcOrd="1" destOrd="0" presId="urn:microsoft.com/office/officeart/2005/8/layout/hierarchy1"/>
    <dgm:cxn modelId="{522B6A8C-0CB7-4D93-A533-AE65B6D163A0}" type="presParOf" srcId="{8E53A768-CA10-4B83-B010-A1BAA2C7930C}" destId="{DA0C7EF9-3210-4B81-9E6E-83E637AE2B54}" srcOrd="1" destOrd="0" presId="urn:microsoft.com/office/officeart/2005/8/layout/hierarchy1"/>
    <dgm:cxn modelId="{C842D9EB-EB7D-4B73-B87A-4D3414D14D33}" type="presParOf" srcId="{BCF754EC-0D55-495E-A7DE-7E755EE4FD93}" destId="{5C53EFBB-EF69-4057-A00F-18F0D11F6257}" srcOrd="1" destOrd="0" presId="urn:microsoft.com/office/officeart/2005/8/layout/hierarchy1"/>
    <dgm:cxn modelId="{D552E655-12DC-43A6-BA99-1D1B3AFCD59E}" type="presParOf" srcId="{5C53EFBB-EF69-4057-A00F-18F0D11F6257}" destId="{7991333E-07CF-4A67-A20B-79ACE659366B}" srcOrd="0" destOrd="0" presId="urn:microsoft.com/office/officeart/2005/8/layout/hierarchy1"/>
    <dgm:cxn modelId="{6DA8A671-B18B-4147-AEE7-6660E415F816}" type="presParOf" srcId="{7991333E-07CF-4A67-A20B-79ACE659366B}" destId="{A71D2906-29FC-4E0A-B360-901D07736B7A}" srcOrd="0" destOrd="0" presId="urn:microsoft.com/office/officeart/2005/8/layout/hierarchy1"/>
    <dgm:cxn modelId="{F63C1208-175F-42B0-8863-BEE7106A0DF9}" type="presParOf" srcId="{7991333E-07CF-4A67-A20B-79ACE659366B}" destId="{6105B8A3-ED72-44C1-8574-97E5D94DF891}" srcOrd="1" destOrd="0" presId="urn:microsoft.com/office/officeart/2005/8/layout/hierarchy1"/>
    <dgm:cxn modelId="{33CDEA69-1EAA-4327-A7EF-714580E8DE6A}" type="presParOf" srcId="{5C53EFBB-EF69-4057-A00F-18F0D11F6257}" destId="{B0BDCEA8-46DF-4915-B139-707F91D4FE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976A39-1B8B-4418-BD91-2A2662802B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89C92CC-2015-4824-AB2D-DD783E074C9C}">
      <dgm:prSet/>
      <dgm:spPr/>
      <dgm:t>
        <a:bodyPr/>
        <a:lstStyle/>
        <a:p>
          <a:pPr>
            <a:defRPr cap="all"/>
          </a:pPr>
          <a:r>
            <a:rPr lang="en-US" dirty="0" err="1"/>
            <a:t>Gồm</a:t>
          </a:r>
          <a:r>
            <a:rPr lang="en-US" dirty="0"/>
            <a:t>:</a:t>
          </a:r>
        </a:p>
      </dgm:t>
    </dgm:pt>
    <dgm:pt modelId="{DF83E406-5F86-4F25-9292-CA48B0A6BA4B}" type="parTrans" cxnId="{CF11D21F-18E2-4DE8-81E9-8303A83A22F4}">
      <dgm:prSet/>
      <dgm:spPr/>
      <dgm:t>
        <a:bodyPr/>
        <a:lstStyle/>
        <a:p>
          <a:endParaRPr lang="en-US"/>
        </a:p>
      </dgm:t>
    </dgm:pt>
    <dgm:pt modelId="{D6792531-C66E-4D5C-90CE-A1D3169FBB45}" type="sibTrans" cxnId="{CF11D21F-18E2-4DE8-81E9-8303A83A22F4}">
      <dgm:prSet/>
      <dgm:spPr/>
      <dgm:t>
        <a:bodyPr/>
        <a:lstStyle/>
        <a:p>
          <a:endParaRPr lang="en-US"/>
        </a:p>
      </dgm:t>
    </dgm:pt>
    <dgm:pt modelId="{065AA710-70D0-4B69-851C-3476315748D3}">
      <dgm:prSet/>
      <dgm:spPr/>
      <dgm:t>
        <a:bodyPr/>
        <a:lstStyle/>
        <a:p>
          <a:pPr>
            <a:defRPr cap="all"/>
          </a:pPr>
          <a:r>
            <a:rPr lang="en-US"/>
            <a:t>Mạch tạo trạng thái kế tiếp</a:t>
          </a:r>
        </a:p>
        <a:p>
          <a:pPr>
            <a:defRPr cap="all"/>
          </a:pPr>
          <a:r>
            <a:rPr lang="en-US"/>
            <a:t>(Next state logic) </a:t>
          </a:r>
        </a:p>
      </dgm:t>
    </dgm:pt>
    <dgm:pt modelId="{4BB50416-80B8-4215-B34C-5A30C960DCA3}" type="parTrans" cxnId="{4F19B4A2-F5B2-43A6-A198-F3DA28D36086}">
      <dgm:prSet/>
      <dgm:spPr/>
      <dgm:t>
        <a:bodyPr/>
        <a:lstStyle/>
        <a:p>
          <a:endParaRPr lang="en-US"/>
        </a:p>
      </dgm:t>
    </dgm:pt>
    <dgm:pt modelId="{B7DBC6C8-C699-4DB5-8896-F8BD09DD90E5}" type="sibTrans" cxnId="{4F19B4A2-F5B2-43A6-A198-F3DA28D36086}">
      <dgm:prSet/>
      <dgm:spPr/>
      <dgm:t>
        <a:bodyPr/>
        <a:lstStyle/>
        <a:p>
          <a:endParaRPr lang="en-US"/>
        </a:p>
      </dgm:t>
    </dgm:pt>
    <dgm:pt modelId="{56130A71-D6BA-4033-8E7C-04FCBF0113BF}">
      <dgm:prSet/>
      <dgm:spPr/>
      <dgm:t>
        <a:bodyPr/>
        <a:lstStyle/>
        <a:p>
          <a:pPr>
            <a:defRPr cap="all"/>
          </a:pPr>
          <a:r>
            <a:rPr lang="en-US"/>
            <a:t>Mạch tạo ngõ ra (output logic)</a:t>
          </a:r>
        </a:p>
      </dgm:t>
    </dgm:pt>
    <dgm:pt modelId="{B70730A5-8294-4B08-8F82-A9797A83390F}" type="parTrans" cxnId="{8D9FFD14-6B60-451B-A800-F0B990D233A3}">
      <dgm:prSet/>
      <dgm:spPr/>
      <dgm:t>
        <a:bodyPr/>
        <a:lstStyle/>
        <a:p>
          <a:endParaRPr lang="en-US"/>
        </a:p>
      </dgm:t>
    </dgm:pt>
    <dgm:pt modelId="{F319407A-62F1-43BE-967E-361C089DC07B}" type="sibTrans" cxnId="{8D9FFD14-6B60-451B-A800-F0B990D233A3}">
      <dgm:prSet/>
      <dgm:spPr/>
      <dgm:t>
        <a:bodyPr/>
        <a:lstStyle/>
        <a:p>
          <a:endParaRPr lang="en-US"/>
        </a:p>
      </dgm:t>
    </dgm:pt>
    <dgm:pt modelId="{AEACD811-ED6D-443F-8C79-BF52173034A4}">
      <dgm:prSet/>
      <dgm:spPr/>
      <dgm:t>
        <a:bodyPr/>
        <a:lstStyle/>
        <a:p>
          <a:pPr>
            <a:defRPr cap="all"/>
          </a:pPr>
          <a:r>
            <a:rPr lang="en-US"/>
            <a:t>Bộ nhớ trạng thái </a:t>
          </a:r>
        </a:p>
        <a:p>
          <a:pPr>
            <a:defRPr cap="all"/>
          </a:pPr>
          <a:r>
            <a:rPr lang="en-US"/>
            <a:t>(state memory)</a:t>
          </a:r>
        </a:p>
      </dgm:t>
    </dgm:pt>
    <dgm:pt modelId="{03C7E7AB-FB10-44CB-BB85-73B908777C8D}" type="sibTrans" cxnId="{5BAF8B9D-93AC-4BD5-9CA3-AC6EB9C619FB}">
      <dgm:prSet/>
      <dgm:spPr/>
      <dgm:t>
        <a:bodyPr/>
        <a:lstStyle/>
        <a:p>
          <a:endParaRPr lang="en-US"/>
        </a:p>
      </dgm:t>
    </dgm:pt>
    <dgm:pt modelId="{C403BCDC-070F-4FE9-8C43-3D70354EB959}" type="parTrans" cxnId="{5BAF8B9D-93AC-4BD5-9CA3-AC6EB9C619FB}">
      <dgm:prSet/>
      <dgm:spPr/>
      <dgm:t>
        <a:bodyPr/>
        <a:lstStyle/>
        <a:p>
          <a:endParaRPr lang="en-US"/>
        </a:p>
      </dgm:t>
    </dgm:pt>
    <dgm:pt modelId="{414E5CA9-8D73-4F9F-BEA9-999243AE433D}" type="pres">
      <dgm:prSet presAssocID="{41976A39-1B8B-4418-BD91-2A2662802BF0}" presName="linear" presStyleCnt="0">
        <dgm:presLayoutVars>
          <dgm:animLvl val="lvl"/>
          <dgm:resizeHandles val="exact"/>
        </dgm:presLayoutVars>
      </dgm:prSet>
      <dgm:spPr/>
    </dgm:pt>
    <dgm:pt modelId="{CB72462C-15D1-4831-93B6-A34281D470F8}" type="pres">
      <dgm:prSet presAssocID="{A89C92CC-2015-4824-AB2D-DD783E074C9C}" presName="parentText" presStyleLbl="node1" presStyleIdx="0" presStyleCnt="4">
        <dgm:presLayoutVars>
          <dgm:chMax val="0"/>
          <dgm:bulletEnabled val="1"/>
        </dgm:presLayoutVars>
      </dgm:prSet>
      <dgm:spPr/>
    </dgm:pt>
    <dgm:pt modelId="{549043EB-8494-445D-8A16-F7A319046035}" type="pres">
      <dgm:prSet presAssocID="{D6792531-C66E-4D5C-90CE-A1D3169FBB45}" presName="spacer" presStyleCnt="0"/>
      <dgm:spPr/>
    </dgm:pt>
    <dgm:pt modelId="{10899840-DAFF-44D0-9B22-A077CE4DB3E0}" type="pres">
      <dgm:prSet presAssocID="{065AA710-70D0-4B69-851C-3476315748D3}" presName="parentText" presStyleLbl="node1" presStyleIdx="1" presStyleCnt="4">
        <dgm:presLayoutVars>
          <dgm:chMax val="0"/>
          <dgm:bulletEnabled val="1"/>
        </dgm:presLayoutVars>
      </dgm:prSet>
      <dgm:spPr/>
    </dgm:pt>
    <dgm:pt modelId="{089F7556-2DF8-40C2-8FF9-E7882B1947B2}" type="pres">
      <dgm:prSet presAssocID="{B7DBC6C8-C699-4DB5-8896-F8BD09DD90E5}" presName="spacer" presStyleCnt="0"/>
      <dgm:spPr/>
    </dgm:pt>
    <dgm:pt modelId="{1924CF89-52A9-4F23-B0D9-123176867C39}" type="pres">
      <dgm:prSet presAssocID="{AEACD811-ED6D-443F-8C79-BF52173034A4}" presName="parentText" presStyleLbl="node1" presStyleIdx="2" presStyleCnt="4">
        <dgm:presLayoutVars>
          <dgm:chMax val="0"/>
          <dgm:bulletEnabled val="1"/>
        </dgm:presLayoutVars>
      </dgm:prSet>
      <dgm:spPr/>
    </dgm:pt>
    <dgm:pt modelId="{7C3386E4-7AD3-4078-A9B9-11CA133C1FF1}" type="pres">
      <dgm:prSet presAssocID="{03C7E7AB-FB10-44CB-BB85-73B908777C8D}" presName="spacer" presStyleCnt="0"/>
      <dgm:spPr/>
    </dgm:pt>
    <dgm:pt modelId="{43E3A493-CBD9-47B0-9654-731F5A3D52A3}" type="pres">
      <dgm:prSet presAssocID="{56130A71-D6BA-4033-8E7C-04FCBF0113BF}" presName="parentText" presStyleLbl="node1" presStyleIdx="3" presStyleCnt="4">
        <dgm:presLayoutVars>
          <dgm:chMax val="0"/>
          <dgm:bulletEnabled val="1"/>
        </dgm:presLayoutVars>
      </dgm:prSet>
      <dgm:spPr/>
    </dgm:pt>
  </dgm:ptLst>
  <dgm:cxnLst>
    <dgm:cxn modelId="{8D9FFD14-6B60-451B-A800-F0B990D233A3}" srcId="{41976A39-1B8B-4418-BD91-2A2662802BF0}" destId="{56130A71-D6BA-4033-8E7C-04FCBF0113BF}" srcOrd="3" destOrd="0" parTransId="{B70730A5-8294-4B08-8F82-A9797A83390F}" sibTransId="{F319407A-62F1-43BE-967E-361C089DC07B}"/>
    <dgm:cxn modelId="{CF11D21F-18E2-4DE8-81E9-8303A83A22F4}" srcId="{41976A39-1B8B-4418-BD91-2A2662802BF0}" destId="{A89C92CC-2015-4824-AB2D-DD783E074C9C}" srcOrd="0" destOrd="0" parTransId="{DF83E406-5F86-4F25-9292-CA48B0A6BA4B}" sibTransId="{D6792531-C66E-4D5C-90CE-A1D3169FBB45}"/>
    <dgm:cxn modelId="{40F1183D-BF93-440F-BF2C-F9C865820247}" type="presOf" srcId="{A89C92CC-2015-4824-AB2D-DD783E074C9C}" destId="{CB72462C-15D1-4831-93B6-A34281D470F8}" srcOrd="0" destOrd="0" presId="urn:microsoft.com/office/officeart/2005/8/layout/vList2"/>
    <dgm:cxn modelId="{78938B55-B85C-4904-8524-22F0E1A52884}" type="presOf" srcId="{41976A39-1B8B-4418-BD91-2A2662802BF0}" destId="{414E5CA9-8D73-4F9F-BEA9-999243AE433D}" srcOrd="0" destOrd="0" presId="urn:microsoft.com/office/officeart/2005/8/layout/vList2"/>
    <dgm:cxn modelId="{7B988D9C-1458-4F48-B655-17C0162DF826}" type="presOf" srcId="{56130A71-D6BA-4033-8E7C-04FCBF0113BF}" destId="{43E3A493-CBD9-47B0-9654-731F5A3D52A3}" srcOrd="0" destOrd="0" presId="urn:microsoft.com/office/officeart/2005/8/layout/vList2"/>
    <dgm:cxn modelId="{5BAF8B9D-93AC-4BD5-9CA3-AC6EB9C619FB}" srcId="{41976A39-1B8B-4418-BD91-2A2662802BF0}" destId="{AEACD811-ED6D-443F-8C79-BF52173034A4}" srcOrd="2" destOrd="0" parTransId="{C403BCDC-070F-4FE9-8C43-3D70354EB959}" sibTransId="{03C7E7AB-FB10-44CB-BB85-73B908777C8D}"/>
    <dgm:cxn modelId="{4F19B4A2-F5B2-43A6-A198-F3DA28D36086}" srcId="{41976A39-1B8B-4418-BD91-2A2662802BF0}" destId="{065AA710-70D0-4B69-851C-3476315748D3}" srcOrd="1" destOrd="0" parTransId="{4BB50416-80B8-4215-B34C-5A30C960DCA3}" sibTransId="{B7DBC6C8-C699-4DB5-8896-F8BD09DD90E5}"/>
    <dgm:cxn modelId="{F16F54C0-BA14-45DC-94DB-CFE9AFF78AA8}" type="presOf" srcId="{AEACD811-ED6D-443F-8C79-BF52173034A4}" destId="{1924CF89-52A9-4F23-B0D9-123176867C39}" srcOrd="0" destOrd="0" presId="urn:microsoft.com/office/officeart/2005/8/layout/vList2"/>
    <dgm:cxn modelId="{540E29FF-E190-44B1-B79F-BE9A9F4EE594}" type="presOf" srcId="{065AA710-70D0-4B69-851C-3476315748D3}" destId="{10899840-DAFF-44D0-9B22-A077CE4DB3E0}" srcOrd="0" destOrd="0" presId="urn:microsoft.com/office/officeart/2005/8/layout/vList2"/>
    <dgm:cxn modelId="{BDC76E76-48A2-426E-8F11-A1A32E526928}" type="presParOf" srcId="{414E5CA9-8D73-4F9F-BEA9-999243AE433D}" destId="{CB72462C-15D1-4831-93B6-A34281D470F8}" srcOrd="0" destOrd="0" presId="urn:microsoft.com/office/officeart/2005/8/layout/vList2"/>
    <dgm:cxn modelId="{A5C7C343-5050-4F3C-8C4A-E2BB45389634}" type="presParOf" srcId="{414E5CA9-8D73-4F9F-BEA9-999243AE433D}" destId="{549043EB-8494-445D-8A16-F7A319046035}" srcOrd="1" destOrd="0" presId="urn:microsoft.com/office/officeart/2005/8/layout/vList2"/>
    <dgm:cxn modelId="{4ACC816E-A439-47E1-8FC9-3E7D447871BD}" type="presParOf" srcId="{414E5CA9-8D73-4F9F-BEA9-999243AE433D}" destId="{10899840-DAFF-44D0-9B22-A077CE4DB3E0}" srcOrd="2" destOrd="0" presId="urn:microsoft.com/office/officeart/2005/8/layout/vList2"/>
    <dgm:cxn modelId="{31B2D136-60A1-4FF0-87B3-667C21357CC7}" type="presParOf" srcId="{414E5CA9-8D73-4F9F-BEA9-999243AE433D}" destId="{089F7556-2DF8-40C2-8FF9-E7882B1947B2}" srcOrd="3" destOrd="0" presId="urn:microsoft.com/office/officeart/2005/8/layout/vList2"/>
    <dgm:cxn modelId="{09180D60-50A2-435E-AFE7-B6FAF8697AF6}" type="presParOf" srcId="{414E5CA9-8D73-4F9F-BEA9-999243AE433D}" destId="{1924CF89-52A9-4F23-B0D9-123176867C39}" srcOrd="4" destOrd="0" presId="urn:microsoft.com/office/officeart/2005/8/layout/vList2"/>
    <dgm:cxn modelId="{E2D64DC0-8D01-41E7-97AB-0C742FCEAFA0}" type="presParOf" srcId="{414E5CA9-8D73-4F9F-BEA9-999243AE433D}" destId="{7C3386E4-7AD3-4078-A9B9-11CA133C1FF1}" srcOrd="5" destOrd="0" presId="urn:microsoft.com/office/officeart/2005/8/layout/vList2"/>
    <dgm:cxn modelId="{98FD96E9-5EC6-4598-920D-4EE63E30314C}" type="presParOf" srcId="{414E5CA9-8D73-4F9F-BEA9-999243AE433D}" destId="{43E3A493-CBD9-47B0-9654-731F5A3D52A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04DE9B-7620-4614-BA02-FB6AB590FA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A18853-296F-4DCE-A4BF-C9F50B65AADF}">
      <dgm:prSet/>
      <dgm:spPr/>
      <dgm:t>
        <a:bodyPr/>
        <a:lstStyle/>
        <a:p>
          <a:r>
            <a:rPr lang="en-US" dirty="0" err="1"/>
            <a:t>Máy</a:t>
          </a:r>
          <a:r>
            <a:rPr lang="en-US" dirty="0"/>
            <a:t> </a:t>
          </a:r>
          <a:r>
            <a:rPr lang="en-US" dirty="0" err="1"/>
            <a:t>trạng</a:t>
          </a:r>
          <a:r>
            <a:rPr lang="en-US" dirty="0"/>
            <a:t> </a:t>
          </a:r>
          <a:r>
            <a:rPr lang="en-US" dirty="0" err="1"/>
            <a:t>thái</a:t>
          </a:r>
          <a:r>
            <a:rPr lang="en-US" dirty="0"/>
            <a:t> </a:t>
          </a:r>
          <a:r>
            <a:rPr lang="en-US" dirty="0" err="1"/>
            <a:t>hữu</a:t>
          </a:r>
          <a:r>
            <a:rPr lang="en-US" dirty="0"/>
            <a:t> </a:t>
          </a:r>
          <a:r>
            <a:rPr lang="en-US" dirty="0" err="1"/>
            <a:t>hạn</a:t>
          </a:r>
          <a:r>
            <a:rPr lang="en-US" dirty="0"/>
            <a:t> </a:t>
          </a:r>
          <a:r>
            <a:rPr lang="en-US" dirty="0" err="1"/>
            <a:t>với</a:t>
          </a:r>
          <a:r>
            <a:rPr lang="en-US" dirty="0"/>
            <a:t> </a:t>
          </a:r>
          <a:r>
            <a:rPr lang="en-US" dirty="0" err="1"/>
            <a:t>đường</a:t>
          </a:r>
          <a:r>
            <a:rPr lang="en-US" dirty="0"/>
            <a:t> </a:t>
          </a:r>
          <a:r>
            <a:rPr lang="en-US" dirty="0" err="1"/>
            <a:t>dữ</a:t>
          </a:r>
          <a:r>
            <a:rPr lang="en-US" dirty="0"/>
            <a:t> </a:t>
          </a:r>
          <a:r>
            <a:rPr lang="en-US" dirty="0" err="1"/>
            <a:t>liệu</a:t>
          </a:r>
          <a:r>
            <a:rPr lang="en-US" dirty="0"/>
            <a:t> (finite state machine with data path)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giữa</a:t>
          </a:r>
          <a:r>
            <a:rPr lang="en-US" dirty="0"/>
            <a:t> </a:t>
          </a:r>
          <a:r>
            <a:rPr lang="en-US" dirty="0" err="1"/>
            <a:t>máy</a:t>
          </a:r>
          <a:r>
            <a:rPr lang="en-US" dirty="0"/>
            <a:t> </a:t>
          </a:r>
          <a:r>
            <a:rPr lang="en-US" dirty="0" err="1"/>
            <a:t>trạng</a:t>
          </a:r>
          <a:r>
            <a:rPr lang="en-US" dirty="0"/>
            <a:t> </a:t>
          </a:r>
          <a:r>
            <a:rPr lang="en-US" dirty="0" err="1"/>
            <a:t>thái</a:t>
          </a:r>
          <a:r>
            <a:rPr lang="en-US" dirty="0"/>
            <a:t> </a:t>
          </a:r>
          <a:r>
            <a:rPr lang="en-US" dirty="0" err="1"/>
            <a:t>hữu</a:t>
          </a:r>
          <a:r>
            <a:rPr lang="en-US" dirty="0"/>
            <a:t> </a:t>
          </a:r>
          <a:r>
            <a:rPr lang="en-US" dirty="0" err="1"/>
            <a:t>hạn</a:t>
          </a:r>
          <a:r>
            <a:rPr lang="en-US" dirty="0"/>
            <a:t> (FSM) </a:t>
          </a:r>
          <a:r>
            <a:rPr lang="en-US" dirty="0" err="1"/>
            <a:t>và</a:t>
          </a:r>
          <a:r>
            <a:rPr lang="en-US" dirty="0"/>
            <a:t> </a:t>
          </a:r>
          <a:r>
            <a:rPr lang="en-US" dirty="0" err="1"/>
            <a:t>đường</a:t>
          </a:r>
          <a:r>
            <a:rPr lang="en-US" dirty="0"/>
            <a:t> </a:t>
          </a:r>
          <a:r>
            <a:rPr lang="en-US" dirty="0" err="1"/>
            <a:t>dữ</a:t>
          </a:r>
          <a:r>
            <a:rPr lang="en-US" dirty="0"/>
            <a:t> </a:t>
          </a:r>
          <a:r>
            <a:rPr lang="en-US" dirty="0" err="1"/>
            <a:t>liệu</a:t>
          </a:r>
          <a:r>
            <a:rPr lang="en-US" dirty="0"/>
            <a:t> (Datapath). </a:t>
          </a:r>
        </a:p>
      </dgm:t>
    </dgm:pt>
    <dgm:pt modelId="{AE6ED3DB-55ED-4EC4-B451-173CF266EB2F}" type="parTrans" cxnId="{71F9EA42-ED32-4D98-AAC0-8162A2E9679B}">
      <dgm:prSet/>
      <dgm:spPr/>
      <dgm:t>
        <a:bodyPr/>
        <a:lstStyle/>
        <a:p>
          <a:endParaRPr lang="en-US"/>
        </a:p>
      </dgm:t>
    </dgm:pt>
    <dgm:pt modelId="{A09D13EC-1D86-4E0D-B754-AC27925F319F}" type="sibTrans" cxnId="{71F9EA42-ED32-4D98-AAC0-8162A2E9679B}">
      <dgm:prSet/>
      <dgm:spPr/>
      <dgm:t>
        <a:bodyPr/>
        <a:lstStyle/>
        <a:p>
          <a:endParaRPr lang="en-US"/>
        </a:p>
      </dgm:t>
    </dgm:pt>
    <dgm:pt modelId="{22E617E3-6BA8-4C4B-81D7-1E62A979F037}">
      <dgm:prSet/>
      <dgm:spPr/>
      <dgm:t>
        <a:bodyPr/>
        <a:lstStyle/>
        <a:p>
          <a:r>
            <a:rPr lang="en-US" dirty="0" err="1"/>
            <a:t>Phần</a:t>
          </a:r>
          <a:r>
            <a:rPr lang="en-US" dirty="0"/>
            <a:t> FSM </a:t>
          </a:r>
          <a:r>
            <a:rPr lang="en-US" dirty="0" err="1"/>
            <a:t>được</a:t>
          </a:r>
          <a:r>
            <a:rPr lang="en-US" dirty="0"/>
            <a:t> </a:t>
          </a:r>
          <a:r>
            <a:rPr lang="en-US" dirty="0" err="1"/>
            <a:t>gọi</a:t>
          </a:r>
          <a:r>
            <a:rPr lang="en-US" dirty="0"/>
            <a:t> </a:t>
          </a:r>
          <a:r>
            <a:rPr lang="en-US" dirty="0" err="1"/>
            <a:t>là</a:t>
          </a:r>
          <a:r>
            <a:rPr lang="en-US" dirty="0"/>
            <a:t> </a:t>
          </a:r>
          <a:r>
            <a:rPr lang="en-US" dirty="0" err="1"/>
            <a:t>phần</a:t>
          </a:r>
          <a:r>
            <a:rPr lang="en-US" dirty="0"/>
            <a:t> </a:t>
          </a:r>
          <a:r>
            <a:rPr lang="en-US" dirty="0" err="1"/>
            <a:t>điều</a:t>
          </a:r>
          <a:r>
            <a:rPr lang="en-US" dirty="0"/>
            <a:t> </a:t>
          </a:r>
          <a:r>
            <a:rPr lang="en-US" dirty="0" err="1"/>
            <a:t>khiển</a:t>
          </a:r>
          <a:r>
            <a:rPr lang="en-US" dirty="0"/>
            <a:t> (control path), </a:t>
          </a:r>
          <a:r>
            <a:rPr lang="en-US" dirty="0" err="1"/>
            <a:t>phần</a:t>
          </a:r>
          <a:r>
            <a:rPr lang="en-US" dirty="0"/>
            <a:t> </a:t>
          </a:r>
          <a:r>
            <a:rPr lang="en-US" dirty="0" err="1"/>
            <a:t>dữ</a:t>
          </a:r>
          <a:r>
            <a:rPr lang="en-US" dirty="0"/>
            <a:t> </a:t>
          </a:r>
          <a:r>
            <a:rPr lang="en-US" dirty="0" err="1"/>
            <a:t>liệu</a:t>
          </a:r>
          <a:r>
            <a:rPr lang="en-US" dirty="0"/>
            <a:t> (data path) </a:t>
          </a:r>
          <a:r>
            <a:rPr lang="en-US" dirty="0" err="1"/>
            <a:t>kiểm</a:t>
          </a:r>
          <a:r>
            <a:rPr lang="en-US" dirty="0"/>
            <a:t> </a:t>
          </a:r>
          <a:r>
            <a:rPr lang="en-US" dirty="0" err="1"/>
            <a:t>tra</a:t>
          </a:r>
          <a:r>
            <a:rPr lang="en-US" dirty="0"/>
            <a:t> </a:t>
          </a:r>
          <a:r>
            <a:rPr lang="en-US" dirty="0" err="1"/>
            <a:t>các</a:t>
          </a:r>
          <a:r>
            <a:rPr lang="en-US" dirty="0"/>
            <a:t> </a:t>
          </a:r>
          <a:r>
            <a:rPr lang="en-US" dirty="0" err="1"/>
            <a:t>lệnh</a:t>
          </a:r>
          <a:r>
            <a:rPr lang="en-US" dirty="0"/>
            <a:t> </a:t>
          </a:r>
          <a:r>
            <a:rPr lang="en-US" dirty="0" err="1"/>
            <a:t>và</a:t>
          </a:r>
          <a:r>
            <a:rPr lang="en-US" dirty="0"/>
            <a:t> </a:t>
          </a:r>
          <a:r>
            <a:rPr lang="en-US" dirty="0" err="1"/>
            <a:t>trạng</a:t>
          </a:r>
          <a:r>
            <a:rPr lang="en-US" dirty="0"/>
            <a:t> </a:t>
          </a:r>
          <a:r>
            <a:rPr lang="en-US" dirty="0" err="1"/>
            <a:t>thái</a:t>
          </a:r>
          <a:r>
            <a:rPr lang="en-US" dirty="0"/>
            <a:t> </a:t>
          </a:r>
          <a:r>
            <a:rPr lang="en-US" dirty="0" err="1"/>
            <a:t>bên</a:t>
          </a:r>
          <a:r>
            <a:rPr lang="en-US" dirty="0"/>
            <a:t> </a:t>
          </a:r>
          <a:r>
            <a:rPr lang="en-US" dirty="0" err="1"/>
            <a:t>ngoài</a:t>
          </a:r>
          <a:r>
            <a:rPr lang="en-US" dirty="0"/>
            <a:t> </a:t>
          </a:r>
          <a:r>
            <a:rPr lang="en-US" dirty="0" err="1"/>
            <a:t>và</a:t>
          </a:r>
          <a:r>
            <a:rPr lang="en-US" dirty="0"/>
            <a:t> </a:t>
          </a:r>
          <a:r>
            <a:rPr lang="en-US" dirty="0" err="1"/>
            <a:t>tạo</a:t>
          </a:r>
          <a:r>
            <a:rPr lang="en-US" dirty="0"/>
            <a:t> ra </a:t>
          </a:r>
          <a:r>
            <a:rPr lang="en-US" dirty="0" err="1"/>
            <a:t>các</a:t>
          </a:r>
          <a:r>
            <a:rPr lang="en-US" dirty="0"/>
            <a:t> </a:t>
          </a:r>
          <a:r>
            <a:rPr lang="en-US" dirty="0" err="1"/>
            <a:t>tín</a:t>
          </a:r>
          <a:r>
            <a:rPr lang="en-US" dirty="0"/>
            <a:t> </a:t>
          </a:r>
          <a:r>
            <a:rPr lang="en-US" dirty="0" err="1"/>
            <a:t>hiệu</a:t>
          </a:r>
          <a:r>
            <a:rPr lang="en-US" dirty="0"/>
            <a:t> </a:t>
          </a:r>
          <a:r>
            <a:rPr lang="en-US" dirty="0" err="1"/>
            <a:t>điều</a:t>
          </a:r>
          <a:r>
            <a:rPr lang="en-US" dirty="0"/>
            <a:t> </a:t>
          </a:r>
          <a:r>
            <a:rPr lang="en-US" dirty="0" err="1"/>
            <a:t>khiển</a:t>
          </a:r>
          <a:r>
            <a:rPr lang="en-US" dirty="0"/>
            <a:t> </a:t>
          </a:r>
          <a:r>
            <a:rPr lang="en-US" dirty="0" err="1"/>
            <a:t>để</a:t>
          </a:r>
          <a:r>
            <a:rPr lang="en-US" dirty="0"/>
            <a:t> </a:t>
          </a:r>
          <a:r>
            <a:rPr lang="en-US" dirty="0" err="1"/>
            <a:t>chỉ</a:t>
          </a:r>
          <a:r>
            <a:rPr lang="en-US" dirty="0"/>
            <a:t> </a:t>
          </a:r>
          <a:r>
            <a:rPr lang="en-US" dirty="0" err="1"/>
            <a:t>định</a:t>
          </a:r>
          <a:r>
            <a:rPr lang="en-US" dirty="0"/>
            <a:t> </a:t>
          </a:r>
          <a:r>
            <a:rPr lang="en-US" dirty="0" err="1"/>
            <a:t>phép</a:t>
          </a:r>
          <a:r>
            <a:rPr lang="en-US" dirty="0"/>
            <a:t> </a:t>
          </a:r>
          <a:r>
            <a:rPr lang="en-US" dirty="0" err="1"/>
            <a:t>toán</a:t>
          </a:r>
          <a:r>
            <a:rPr lang="en-US" dirty="0"/>
            <a:t> </a:t>
          </a:r>
          <a:r>
            <a:rPr lang="en-US" dirty="0" err="1"/>
            <a:t>của</a:t>
          </a:r>
          <a:r>
            <a:rPr lang="en-US" dirty="0"/>
            <a:t> </a:t>
          </a:r>
          <a:r>
            <a:rPr lang="en-US" dirty="0" err="1"/>
            <a:t>các</a:t>
          </a:r>
          <a:r>
            <a:rPr lang="en-US" dirty="0"/>
            <a:t> </a:t>
          </a:r>
          <a:r>
            <a:rPr lang="en-US" dirty="0" err="1"/>
            <a:t>mạch</a:t>
          </a:r>
          <a:r>
            <a:rPr lang="en-US" dirty="0"/>
            <a:t> </a:t>
          </a:r>
          <a:r>
            <a:rPr lang="en-US" dirty="0" err="1"/>
            <a:t>tuần</a:t>
          </a:r>
          <a:r>
            <a:rPr lang="en-US" dirty="0"/>
            <a:t> </a:t>
          </a:r>
          <a:r>
            <a:rPr lang="en-US" dirty="0" err="1"/>
            <a:t>tự</a:t>
          </a:r>
          <a:r>
            <a:rPr lang="en-US" dirty="0"/>
            <a:t> </a:t>
          </a:r>
        </a:p>
      </dgm:t>
    </dgm:pt>
    <dgm:pt modelId="{2D545408-A9D8-407D-8B66-09D14D2F62FE}" type="parTrans" cxnId="{A8E8F55F-DD83-47F4-8F5B-B2C0A3275B5F}">
      <dgm:prSet/>
      <dgm:spPr/>
      <dgm:t>
        <a:bodyPr/>
        <a:lstStyle/>
        <a:p>
          <a:endParaRPr lang="en-US"/>
        </a:p>
      </dgm:t>
    </dgm:pt>
    <dgm:pt modelId="{C930A328-6F18-49B3-9E75-C620D4C5824F}" type="sibTrans" cxnId="{A8E8F55F-DD83-47F4-8F5B-B2C0A3275B5F}">
      <dgm:prSet/>
      <dgm:spPr/>
      <dgm:t>
        <a:bodyPr/>
        <a:lstStyle/>
        <a:p>
          <a:endParaRPr lang="en-US"/>
        </a:p>
      </dgm:t>
    </dgm:pt>
    <dgm:pt modelId="{97231B11-D011-4CE2-B031-BBA5984B22BE}" type="pres">
      <dgm:prSet presAssocID="{8F04DE9B-7620-4614-BA02-FB6AB590FAE5}" presName="root" presStyleCnt="0">
        <dgm:presLayoutVars>
          <dgm:dir/>
          <dgm:resizeHandles val="exact"/>
        </dgm:presLayoutVars>
      </dgm:prSet>
      <dgm:spPr/>
    </dgm:pt>
    <dgm:pt modelId="{51D45219-F4FA-490B-80BD-07DF2B24FB50}" type="pres">
      <dgm:prSet presAssocID="{33A18853-296F-4DCE-A4BF-C9F50B65AADF}" presName="compNode" presStyleCnt="0"/>
      <dgm:spPr/>
    </dgm:pt>
    <dgm:pt modelId="{CAE381C4-0482-40F9-81FD-27A4D154ADB5}" type="pres">
      <dgm:prSet presAssocID="{33A18853-296F-4DCE-A4BF-C9F50B65AADF}" presName="bgRect" presStyleLbl="bgShp" presStyleIdx="0" presStyleCnt="2"/>
      <dgm:spPr/>
    </dgm:pt>
    <dgm:pt modelId="{13E1475E-A076-41CA-8A2A-F32090CDBB26}" type="pres">
      <dgm:prSet presAssocID="{33A18853-296F-4DCE-A4BF-C9F50B65AA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7A042FB8-D92E-4F8B-9D87-227895A50C26}" type="pres">
      <dgm:prSet presAssocID="{33A18853-296F-4DCE-A4BF-C9F50B65AADF}" presName="spaceRect" presStyleCnt="0"/>
      <dgm:spPr/>
    </dgm:pt>
    <dgm:pt modelId="{378443C4-C7C7-4866-92B3-D7CEAE6B3B3C}" type="pres">
      <dgm:prSet presAssocID="{33A18853-296F-4DCE-A4BF-C9F50B65AADF}" presName="parTx" presStyleLbl="revTx" presStyleIdx="0" presStyleCnt="2">
        <dgm:presLayoutVars>
          <dgm:chMax val="0"/>
          <dgm:chPref val="0"/>
        </dgm:presLayoutVars>
      </dgm:prSet>
      <dgm:spPr/>
    </dgm:pt>
    <dgm:pt modelId="{75D07E60-547E-46C1-84C7-C1E699ACB851}" type="pres">
      <dgm:prSet presAssocID="{A09D13EC-1D86-4E0D-B754-AC27925F319F}" presName="sibTrans" presStyleCnt="0"/>
      <dgm:spPr/>
    </dgm:pt>
    <dgm:pt modelId="{23DEF358-C4D9-4CF8-BD88-755174CB08F9}" type="pres">
      <dgm:prSet presAssocID="{22E617E3-6BA8-4C4B-81D7-1E62A979F037}" presName="compNode" presStyleCnt="0"/>
      <dgm:spPr/>
    </dgm:pt>
    <dgm:pt modelId="{EC1EBFD5-3DB2-4C2F-87EA-0C2F51D9424F}" type="pres">
      <dgm:prSet presAssocID="{22E617E3-6BA8-4C4B-81D7-1E62A979F037}" presName="bgRect" presStyleLbl="bgShp" presStyleIdx="1" presStyleCnt="2"/>
      <dgm:spPr/>
    </dgm:pt>
    <dgm:pt modelId="{260E6D3A-508F-44CA-9196-7F1197180BAA}" type="pres">
      <dgm:prSet presAssocID="{22E617E3-6BA8-4C4B-81D7-1E62A979F0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089D3A49-44B8-48B8-9B13-60DA681FD55F}" type="pres">
      <dgm:prSet presAssocID="{22E617E3-6BA8-4C4B-81D7-1E62A979F037}" presName="spaceRect" presStyleCnt="0"/>
      <dgm:spPr/>
    </dgm:pt>
    <dgm:pt modelId="{5C2BACAF-8E33-4762-93BD-D66B17142EF4}" type="pres">
      <dgm:prSet presAssocID="{22E617E3-6BA8-4C4B-81D7-1E62A979F037}" presName="parTx" presStyleLbl="revTx" presStyleIdx="1" presStyleCnt="2">
        <dgm:presLayoutVars>
          <dgm:chMax val="0"/>
          <dgm:chPref val="0"/>
        </dgm:presLayoutVars>
      </dgm:prSet>
      <dgm:spPr/>
    </dgm:pt>
  </dgm:ptLst>
  <dgm:cxnLst>
    <dgm:cxn modelId="{3A8DEE3E-4DAA-4862-991D-4096070D30C1}" type="presOf" srcId="{22E617E3-6BA8-4C4B-81D7-1E62A979F037}" destId="{5C2BACAF-8E33-4762-93BD-D66B17142EF4}" srcOrd="0" destOrd="0" presId="urn:microsoft.com/office/officeart/2018/2/layout/IconVerticalSolidList"/>
    <dgm:cxn modelId="{A8E8F55F-DD83-47F4-8F5B-B2C0A3275B5F}" srcId="{8F04DE9B-7620-4614-BA02-FB6AB590FAE5}" destId="{22E617E3-6BA8-4C4B-81D7-1E62A979F037}" srcOrd="1" destOrd="0" parTransId="{2D545408-A9D8-407D-8B66-09D14D2F62FE}" sibTransId="{C930A328-6F18-49B3-9E75-C620D4C5824F}"/>
    <dgm:cxn modelId="{71F9EA42-ED32-4D98-AAC0-8162A2E9679B}" srcId="{8F04DE9B-7620-4614-BA02-FB6AB590FAE5}" destId="{33A18853-296F-4DCE-A4BF-C9F50B65AADF}" srcOrd="0" destOrd="0" parTransId="{AE6ED3DB-55ED-4EC4-B451-173CF266EB2F}" sibTransId="{A09D13EC-1D86-4E0D-B754-AC27925F319F}"/>
    <dgm:cxn modelId="{0AA65D52-EAFC-4652-B1C1-EF16C4925A1C}" type="presOf" srcId="{8F04DE9B-7620-4614-BA02-FB6AB590FAE5}" destId="{97231B11-D011-4CE2-B031-BBA5984B22BE}" srcOrd="0" destOrd="0" presId="urn:microsoft.com/office/officeart/2018/2/layout/IconVerticalSolidList"/>
    <dgm:cxn modelId="{BB355A9C-BA22-4663-AD2A-AD68593253D5}" type="presOf" srcId="{33A18853-296F-4DCE-A4BF-C9F50B65AADF}" destId="{378443C4-C7C7-4866-92B3-D7CEAE6B3B3C}" srcOrd="0" destOrd="0" presId="urn:microsoft.com/office/officeart/2018/2/layout/IconVerticalSolidList"/>
    <dgm:cxn modelId="{F4C7DE8D-0666-4806-AE9B-BCDE630B4CB7}" type="presParOf" srcId="{97231B11-D011-4CE2-B031-BBA5984B22BE}" destId="{51D45219-F4FA-490B-80BD-07DF2B24FB50}" srcOrd="0" destOrd="0" presId="urn:microsoft.com/office/officeart/2018/2/layout/IconVerticalSolidList"/>
    <dgm:cxn modelId="{3C484069-96C4-476C-A371-47360B35AD96}" type="presParOf" srcId="{51D45219-F4FA-490B-80BD-07DF2B24FB50}" destId="{CAE381C4-0482-40F9-81FD-27A4D154ADB5}" srcOrd="0" destOrd="0" presId="urn:microsoft.com/office/officeart/2018/2/layout/IconVerticalSolidList"/>
    <dgm:cxn modelId="{B878168B-1255-4575-AC1F-FC92DE211EF6}" type="presParOf" srcId="{51D45219-F4FA-490B-80BD-07DF2B24FB50}" destId="{13E1475E-A076-41CA-8A2A-F32090CDBB26}" srcOrd="1" destOrd="0" presId="urn:microsoft.com/office/officeart/2018/2/layout/IconVerticalSolidList"/>
    <dgm:cxn modelId="{C138C875-8271-423B-BAF4-0AD5AD0546CB}" type="presParOf" srcId="{51D45219-F4FA-490B-80BD-07DF2B24FB50}" destId="{7A042FB8-D92E-4F8B-9D87-227895A50C26}" srcOrd="2" destOrd="0" presId="urn:microsoft.com/office/officeart/2018/2/layout/IconVerticalSolidList"/>
    <dgm:cxn modelId="{B76CBC22-B2E1-45C7-8686-5C33711F73C3}" type="presParOf" srcId="{51D45219-F4FA-490B-80BD-07DF2B24FB50}" destId="{378443C4-C7C7-4866-92B3-D7CEAE6B3B3C}" srcOrd="3" destOrd="0" presId="urn:microsoft.com/office/officeart/2018/2/layout/IconVerticalSolidList"/>
    <dgm:cxn modelId="{F43EE97B-1208-407D-ACED-48F53900AFE2}" type="presParOf" srcId="{97231B11-D011-4CE2-B031-BBA5984B22BE}" destId="{75D07E60-547E-46C1-84C7-C1E699ACB851}" srcOrd="1" destOrd="0" presId="urn:microsoft.com/office/officeart/2018/2/layout/IconVerticalSolidList"/>
    <dgm:cxn modelId="{737EB51E-A2F5-4F98-AAB6-4AF399DD4F52}" type="presParOf" srcId="{97231B11-D011-4CE2-B031-BBA5984B22BE}" destId="{23DEF358-C4D9-4CF8-BD88-755174CB08F9}" srcOrd="2" destOrd="0" presId="urn:microsoft.com/office/officeart/2018/2/layout/IconVerticalSolidList"/>
    <dgm:cxn modelId="{B0F81AFA-A1CC-4CF9-8E7D-0C49DD5B48EE}" type="presParOf" srcId="{23DEF358-C4D9-4CF8-BD88-755174CB08F9}" destId="{EC1EBFD5-3DB2-4C2F-87EA-0C2F51D9424F}" srcOrd="0" destOrd="0" presId="urn:microsoft.com/office/officeart/2018/2/layout/IconVerticalSolidList"/>
    <dgm:cxn modelId="{7306C256-2E99-4E62-94E2-24DDDB285C49}" type="presParOf" srcId="{23DEF358-C4D9-4CF8-BD88-755174CB08F9}" destId="{260E6D3A-508F-44CA-9196-7F1197180BAA}" srcOrd="1" destOrd="0" presId="urn:microsoft.com/office/officeart/2018/2/layout/IconVerticalSolidList"/>
    <dgm:cxn modelId="{87C61FAA-12B6-42EF-934C-A6A42F1F7B63}" type="presParOf" srcId="{23DEF358-C4D9-4CF8-BD88-755174CB08F9}" destId="{089D3A49-44B8-48B8-9B13-60DA681FD55F}" srcOrd="2" destOrd="0" presId="urn:microsoft.com/office/officeart/2018/2/layout/IconVerticalSolidList"/>
    <dgm:cxn modelId="{76F01AF5-38A9-4EB0-818F-7D20EFE01BC3}" type="presParOf" srcId="{23DEF358-C4D9-4CF8-BD88-755174CB08F9}" destId="{5C2BACAF-8E33-4762-93BD-D66B17142E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9BC26-2EBF-4048-8261-3AC7D0A5E3D4}">
      <dsp:nvSpPr>
        <dsp:cNvPr id="0" name=""/>
        <dsp:cNvSpPr/>
      </dsp:nvSpPr>
      <dsp:spPr>
        <a:xfrm>
          <a:off x="0" y="642098"/>
          <a:ext cx="6582555" cy="5040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9AB02A-22B3-4470-B309-DA1A8183B3F4}">
      <dsp:nvSpPr>
        <dsp:cNvPr id="0" name=""/>
        <dsp:cNvSpPr/>
      </dsp:nvSpPr>
      <dsp:spPr>
        <a:xfrm>
          <a:off x="329127" y="346898"/>
          <a:ext cx="4607788" cy="5904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889000">
            <a:lnSpc>
              <a:spcPct val="90000"/>
            </a:lnSpc>
            <a:spcBef>
              <a:spcPct val="0"/>
            </a:spcBef>
            <a:spcAft>
              <a:spcPct val="35000"/>
            </a:spcAft>
            <a:buNone/>
          </a:pPr>
          <a:r>
            <a:rPr lang="vi-VN" sz="2000" kern="1200"/>
            <a:t>1. Trần Quốc Sĩ				-   	      19119215</a:t>
          </a:r>
          <a:endParaRPr lang="en-US" sz="2000" kern="1200"/>
        </a:p>
      </dsp:txBody>
      <dsp:txXfrm>
        <a:off x="357948" y="375719"/>
        <a:ext cx="4550146" cy="532758"/>
      </dsp:txXfrm>
    </dsp:sp>
    <dsp:sp modelId="{B97ADCC9-26B6-4A64-B449-1D47D5587897}">
      <dsp:nvSpPr>
        <dsp:cNvPr id="0" name=""/>
        <dsp:cNvSpPr/>
      </dsp:nvSpPr>
      <dsp:spPr>
        <a:xfrm>
          <a:off x="0" y="1549298"/>
          <a:ext cx="6582555" cy="504000"/>
        </a:xfrm>
        <a:prstGeom prst="rect">
          <a:avLst/>
        </a:prstGeom>
        <a:solidFill>
          <a:schemeClr val="lt1">
            <a:alpha val="90000"/>
            <a:hueOff val="0"/>
            <a:satOff val="0"/>
            <a:lumOff val="0"/>
            <a:alphaOff val="0"/>
          </a:schemeClr>
        </a:solidFill>
        <a:ln w="15875" cap="flat" cmpd="sng" algn="ctr">
          <a:solidFill>
            <a:schemeClr val="accent5">
              <a:hueOff val="-370608"/>
              <a:satOff val="128"/>
              <a:lumOff val="-2696"/>
              <a:alphaOff val="0"/>
            </a:schemeClr>
          </a:solidFill>
          <a:prstDash val="solid"/>
        </a:ln>
        <a:effectLst/>
      </dsp:spPr>
      <dsp:style>
        <a:lnRef idx="2">
          <a:scrgbClr r="0" g="0" b="0"/>
        </a:lnRef>
        <a:fillRef idx="1">
          <a:scrgbClr r="0" g="0" b="0"/>
        </a:fillRef>
        <a:effectRef idx="0">
          <a:scrgbClr r="0" g="0" b="0"/>
        </a:effectRef>
        <a:fontRef idx="minor"/>
      </dsp:style>
    </dsp:sp>
    <dsp:sp modelId="{A4B959C7-D665-464B-89D4-38BDCDC451AD}">
      <dsp:nvSpPr>
        <dsp:cNvPr id="0" name=""/>
        <dsp:cNvSpPr/>
      </dsp:nvSpPr>
      <dsp:spPr>
        <a:xfrm>
          <a:off x="329127" y="1254098"/>
          <a:ext cx="4607788" cy="590400"/>
        </a:xfrm>
        <a:prstGeom prst="roundRect">
          <a:avLst/>
        </a:prstGeom>
        <a:solidFill>
          <a:schemeClr val="accent5">
            <a:hueOff val="-370608"/>
            <a:satOff val="128"/>
            <a:lumOff val="-26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889000">
            <a:lnSpc>
              <a:spcPct val="90000"/>
            </a:lnSpc>
            <a:spcBef>
              <a:spcPct val="0"/>
            </a:spcBef>
            <a:spcAft>
              <a:spcPct val="35000"/>
            </a:spcAft>
            <a:buNone/>
          </a:pPr>
          <a:r>
            <a:rPr lang="vi-VN" sz="2000" kern="1200" dirty="0"/>
            <a:t>2. Nguyễn Phước Sinh		</a:t>
          </a:r>
          <a:r>
            <a:rPr lang="en-US" sz="2000" kern="1200" dirty="0"/>
            <a:t>		</a:t>
          </a:r>
          <a:r>
            <a:rPr lang="vi-VN" sz="2000" kern="1200" dirty="0"/>
            <a:t>-	      19119216</a:t>
          </a:r>
          <a:endParaRPr lang="en-US" sz="2000" kern="1200" dirty="0"/>
        </a:p>
      </dsp:txBody>
      <dsp:txXfrm>
        <a:off x="357948" y="1282919"/>
        <a:ext cx="4550146" cy="532758"/>
      </dsp:txXfrm>
    </dsp:sp>
    <dsp:sp modelId="{714725FF-C4FF-4BEC-8502-CF18E4D5BB8A}">
      <dsp:nvSpPr>
        <dsp:cNvPr id="0" name=""/>
        <dsp:cNvSpPr/>
      </dsp:nvSpPr>
      <dsp:spPr>
        <a:xfrm>
          <a:off x="0" y="2456499"/>
          <a:ext cx="6582555" cy="504000"/>
        </a:xfrm>
        <a:prstGeom prst="rect">
          <a:avLst/>
        </a:prstGeom>
        <a:solidFill>
          <a:schemeClr val="lt1">
            <a:alpha val="90000"/>
            <a:hueOff val="0"/>
            <a:satOff val="0"/>
            <a:lumOff val="0"/>
            <a:alphaOff val="0"/>
          </a:schemeClr>
        </a:solidFill>
        <a:ln w="15875" cap="flat" cmpd="sng" algn="ctr">
          <a:solidFill>
            <a:schemeClr val="accent5">
              <a:hueOff val="-741216"/>
              <a:satOff val="256"/>
              <a:lumOff val="-5392"/>
              <a:alphaOff val="0"/>
            </a:schemeClr>
          </a:solidFill>
          <a:prstDash val="solid"/>
        </a:ln>
        <a:effectLst/>
      </dsp:spPr>
      <dsp:style>
        <a:lnRef idx="2">
          <a:scrgbClr r="0" g="0" b="0"/>
        </a:lnRef>
        <a:fillRef idx="1">
          <a:scrgbClr r="0" g="0" b="0"/>
        </a:fillRef>
        <a:effectRef idx="0">
          <a:scrgbClr r="0" g="0" b="0"/>
        </a:effectRef>
        <a:fontRef idx="minor"/>
      </dsp:style>
    </dsp:sp>
    <dsp:sp modelId="{E9236CB7-B5E4-455E-A3AE-B4514E8988BB}">
      <dsp:nvSpPr>
        <dsp:cNvPr id="0" name=""/>
        <dsp:cNvSpPr/>
      </dsp:nvSpPr>
      <dsp:spPr>
        <a:xfrm>
          <a:off x="329127" y="2161299"/>
          <a:ext cx="4607788" cy="590400"/>
        </a:xfrm>
        <a:prstGeom prst="roundRect">
          <a:avLst/>
        </a:prstGeom>
        <a:solidFill>
          <a:schemeClr val="accent5">
            <a:hueOff val="-741216"/>
            <a:satOff val="256"/>
            <a:lumOff val="-5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889000">
            <a:lnSpc>
              <a:spcPct val="90000"/>
            </a:lnSpc>
            <a:spcBef>
              <a:spcPct val="0"/>
            </a:spcBef>
            <a:spcAft>
              <a:spcPct val="35000"/>
            </a:spcAft>
            <a:buNone/>
          </a:pPr>
          <a:r>
            <a:rPr lang="vi-VN" sz="2000" kern="1200" dirty="0"/>
            <a:t>3. Dương Thành Đạt			</a:t>
          </a:r>
          <a:r>
            <a:rPr lang="en-US" sz="2000" kern="1200" dirty="0"/>
            <a:t>	</a:t>
          </a:r>
          <a:r>
            <a:rPr lang="vi-VN" sz="2000" kern="1200" dirty="0"/>
            <a:t>-	      19119162</a:t>
          </a:r>
          <a:endParaRPr lang="en-US" sz="2000" kern="1200" dirty="0"/>
        </a:p>
      </dsp:txBody>
      <dsp:txXfrm>
        <a:off x="357948" y="2190120"/>
        <a:ext cx="4550146" cy="532758"/>
      </dsp:txXfrm>
    </dsp:sp>
    <dsp:sp modelId="{4095AB62-C13C-419A-BEAA-7929465327A9}">
      <dsp:nvSpPr>
        <dsp:cNvPr id="0" name=""/>
        <dsp:cNvSpPr/>
      </dsp:nvSpPr>
      <dsp:spPr>
        <a:xfrm>
          <a:off x="0" y="3363699"/>
          <a:ext cx="6582555" cy="504000"/>
        </a:xfrm>
        <a:prstGeom prst="rect">
          <a:avLst/>
        </a:prstGeom>
        <a:solidFill>
          <a:schemeClr val="lt1">
            <a:alpha val="90000"/>
            <a:hueOff val="0"/>
            <a:satOff val="0"/>
            <a:lumOff val="0"/>
            <a:alphaOff val="0"/>
          </a:schemeClr>
        </a:solidFill>
        <a:ln w="15875" cap="flat" cmpd="sng" algn="ctr">
          <a:solidFill>
            <a:schemeClr val="accent5">
              <a:hueOff val="-1111823"/>
              <a:satOff val="384"/>
              <a:lumOff val="-8088"/>
              <a:alphaOff val="0"/>
            </a:schemeClr>
          </a:solidFill>
          <a:prstDash val="solid"/>
        </a:ln>
        <a:effectLst/>
      </dsp:spPr>
      <dsp:style>
        <a:lnRef idx="2">
          <a:scrgbClr r="0" g="0" b="0"/>
        </a:lnRef>
        <a:fillRef idx="1">
          <a:scrgbClr r="0" g="0" b="0"/>
        </a:fillRef>
        <a:effectRef idx="0">
          <a:scrgbClr r="0" g="0" b="0"/>
        </a:effectRef>
        <a:fontRef idx="minor"/>
      </dsp:style>
    </dsp:sp>
    <dsp:sp modelId="{2DE6C192-CF9B-42A4-87D7-DD2E023B4B1D}">
      <dsp:nvSpPr>
        <dsp:cNvPr id="0" name=""/>
        <dsp:cNvSpPr/>
      </dsp:nvSpPr>
      <dsp:spPr>
        <a:xfrm>
          <a:off x="329127" y="3068499"/>
          <a:ext cx="4607788" cy="590400"/>
        </a:xfrm>
        <a:prstGeom prst="roundRect">
          <a:avLst/>
        </a:prstGeom>
        <a:solidFill>
          <a:schemeClr val="accent5">
            <a:hueOff val="-1111823"/>
            <a:satOff val="384"/>
            <a:lumOff val="-80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889000">
            <a:lnSpc>
              <a:spcPct val="90000"/>
            </a:lnSpc>
            <a:spcBef>
              <a:spcPct val="0"/>
            </a:spcBef>
            <a:spcAft>
              <a:spcPct val="35000"/>
            </a:spcAft>
            <a:buNone/>
          </a:pPr>
          <a:r>
            <a:rPr lang="vi-VN" sz="2000" kern="1200" dirty="0"/>
            <a:t>4. Võ Mạnh Thường			</a:t>
          </a:r>
          <a:r>
            <a:rPr lang="en-US" sz="2000" kern="1200" dirty="0"/>
            <a:t>	</a:t>
          </a:r>
          <a:r>
            <a:rPr lang="vi-VN" sz="2000" kern="1200" dirty="0"/>
            <a:t>- 	      19119224</a:t>
          </a:r>
          <a:endParaRPr lang="en-US" sz="2000" kern="1200" dirty="0"/>
        </a:p>
      </dsp:txBody>
      <dsp:txXfrm>
        <a:off x="357948" y="3097320"/>
        <a:ext cx="4550146" cy="532758"/>
      </dsp:txXfrm>
    </dsp:sp>
    <dsp:sp modelId="{4081EEE7-4432-47D7-A0DC-E4D3AF4BFC39}">
      <dsp:nvSpPr>
        <dsp:cNvPr id="0" name=""/>
        <dsp:cNvSpPr/>
      </dsp:nvSpPr>
      <dsp:spPr>
        <a:xfrm>
          <a:off x="0" y="4270899"/>
          <a:ext cx="6582555" cy="504000"/>
        </a:xfrm>
        <a:prstGeom prst="rect">
          <a:avLst/>
        </a:prstGeom>
        <a:solidFill>
          <a:schemeClr val="lt1">
            <a:alpha val="90000"/>
            <a:hueOff val="0"/>
            <a:satOff val="0"/>
            <a:lumOff val="0"/>
            <a:alphaOff val="0"/>
          </a:schemeClr>
        </a:solidFill>
        <a:ln w="15875" cap="flat" cmpd="sng" algn="ctr">
          <a:solidFill>
            <a:schemeClr val="accent5">
              <a:hueOff val="-1482431"/>
              <a:satOff val="512"/>
              <a:lumOff val="-10784"/>
              <a:alphaOff val="0"/>
            </a:schemeClr>
          </a:solidFill>
          <a:prstDash val="solid"/>
        </a:ln>
        <a:effectLst/>
      </dsp:spPr>
      <dsp:style>
        <a:lnRef idx="2">
          <a:scrgbClr r="0" g="0" b="0"/>
        </a:lnRef>
        <a:fillRef idx="1">
          <a:scrgbClr r="0" g="0" b="0"/>
        </a:fillRef>
        <a:effectRef idx="0">
          <a:scrgbClr r="0" g="0" b="0"/>
        </a:effectRef>
        <a:fontRef idx="minor"/>
      </dsp:style>
    </dsp:sp>
    <dsp:sp modelId="{AF9B8830-6722-4535-8E3E-14BE3B7C9E38}">
      <dsp:nvSpPr>
        <dsp:cNvPr id="0" name=""/>
        <dsp:cNvSpPr/>
      </dsp:nvSpPr>
      <dsp:spPr>
        <a:xfrm>
          <a:off x="329127" y="3975699"/>
          <a:ext cx="4607788" cy="590400"/>
        </a:xfrm>
        <a:prstGeom prst="roundRect">
          <a:avLst/>
        </a:prstGeom>
        <a:solidFill>
          <a:schemeClr val="accent5">
            <a:hueOff val="-1482431"/>
            <a:satOff val="512"/>
            <a:lumOff val="-10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889000">
            <a:lnSpc>
              <a:spcPct val="90000"/>
            </a:lnSpc>
            <a:spcBef>
              <a:spcPct val="0"/>
            </a:spcBef>
            <a:spcAft>
              <a:spcPct val="35000"/>
            </a:spcAft>
            <a:buNone/>
          </a:pPr>
          <a:r>
            <a:rPr lang="vi-VN" sz="2000" kern="1200" dirty="0"/>
            <a:t>5. Phạm Minh Thiện Nhân		</a:t>
          </a:r>
          <a:r>
            <a:rPr lang="en-US" sz="2000" kern="1200" dirty="0"/>
            <a:t>	</a:t>
          </a:r>
          <a:r>
            <a:rPr lang="vi-VN" sz="2000" kern="1200" dirty="0"/>
            <a:t>-	      19119206</a:t>
          </a:r>
          <a:endParaRPr lang="en-US" sz="2000" kern="1200" dirty="0"/>
        </a:p>
      </dsp:txBody>
      <dsp:txXfrm>
        <a:off x="357948" y="4004520"/>
        <a:ext cx="4550146"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DA15D-65B1-412A-B9ED-3F2FC3245138}">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29AFF-3280-4DE9-A83E-0C6AA09656E0}">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t>1. </a:t>
          </a:r>
          <a:r>
            <a:rPr lang="en-US" sz="5200" kern="1200" dirty="0" err="1"/>
            <a:t>Cơ</a:t>
          </a:r>
          <a:r>
            <a:rPr lang="en-US" sz="5200" kern="1200" dirty="0"/>
            <a:t> </a:t>
          </a:r>
          <a:r>
            <a:rPr lang="en-US" sz="5200" kern="1200" dirty="0" err="1"/>
            <a:t>sở</a:t>
          </a:r>
          <a:r>
            <a:rPr lang="en-US" sz="5200" kern="1200" dirty="0"/>
            <a:t> </a:t>
          </a:r>
          <a:r>
            <a:rPr lang="en-US" sz="5200" kern="1200" dirty="0" err="1"/>
            <a:t>lý</a:t>
          </a:r>
          <a:r>
            <a:rPr lang="en-US" sz="5200" kern="1200" dirty="0"/>
            <a:t> </a:t>
          </a:r>
          <a:r>
            <a:rPr lang="en-US" sz="5200" kern="1200" dirty="0" err="1"/>
            <a:t>thuyết</a:t>
          </a:r>
          <a:endParaRPr lang="en-US" sz="5200" kern="1200" dirty="0"/>
        </a:p>
      </dsp:txBody>
      <dsp:txXfrm>
        <a:off x="0" y="2758"/>
        <a:ext cx="6797675" cy="1881464"/>
      </dsp:txXfrm>
    </dsp:sp>
    <dsp:sp modelId="{9E18ECE3-F21D-477B-AC4B-07387FFC4DF7}">
      <dsp:nvSpPr>
        <dsp:cNvPr id="0" name=""/>
        <dsp:cNvSpPr/>
      </dsp:nvSpPr>
      <dsp:spPr>
        <a:xfrm>
          <a:off x="0" y="1884223"/>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C0E28-4CAD-43A1-8AD2-040AD112DD77}">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t>2. </a:t>
          </a:r>
          <a:r>
            <a:rPr lang="en-US" sz="5200" kern="1200" dirty="0" err="1"/>
            <a:t>Thiết</a:t>
          </a:r>
          <a:r>
            <a:rPr lang="en-US" sz="5200" kern="1200" dirty="0"/>
            <a:t> </a:t>
          </a:r>
          <a:r>
            <a:rPr lang="en-US" sz="5200" kern="1200" dirty="0" err="1"/>
            <a:t>kế</a:t>
          </a:r>
          <a:r>
            <a:rPr lang="en-US" sz="5200" kern="1200" dirty="0"/>
            <a:t> </a:t>
          </a:r>
          <a:r>
            <a:rPr lang="en-US" sz="5200" kern="1200" dirty="0" err="1"/>
            <a:t>mạch</a:t>
          </a:r>
          <a:r>
            <a:rPr lang="en-US" sz="5200" kern="1200" dirty="0"/>
            <a:t> chia </a:t>
          </a:r>
          <a:r>
            <a:rPr lang="en-US" sz="5200" kern="1200" dirty="0" err="1"/>
            <a:t>bằng</a:t>
          </a:r>
          <a:r>
            <a:rPr lang="en-US" sz="5200" kern="1200" dirty="0"/>
            <a:t> FSMD</a:t>
          </a:r>
        </a:p>
      </dsp:txBody>
      <dsp:txXfrm>
        <a:off x="0" y="1884223"/>
        <a:ext cx="6797675" cy="1881464"/>
      </dsp:txXfrm>
    </dsp:sp>
    <dsp:sp modelId="{1EBD2B95-C0E1-4FD7-A1DC-4743F5B2F8C9}">
      <dsp:nvSpPr>
        <dsp:cNvPr id="0" name=""/>
        <dsp:cNvSpPr/>
      </dsp:nvSpPr>
      <dsp:spPr>
        <a:xfrm>
          <a:off x="0" y="3765688"/>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B4F332-8483-4F35-A1F2-71B9D3FC49CF}">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t>3. </a:t>
          </a:r>
          <a:r>
            <a:rPr lang="en-US" sz="5200" kern="1200" dirty="0" err="1"/>
            <a:t>Mô</a:t>
          </a:r>
          <a:r>
            <a:rPr lang="en-US" sz="5200" kern="1200" dirty="0"/>
            <a:t> </a:t>
          </a:r>
          <a:r>
            <a:rPr lang="en-US" sz="5200" kern="1200" dirty="0" err="1"/>
            <a:t>phỏng</a:t>
          </a:r>
          <a:r>
            <a:rPr lang="en-US" sz="5200" kern="1200" dirty="0"/>
            <a:t> </a:t>
          </a:r>
          <a:r>
            <a:rPr lang="en-US" sz="5200" kern="1200" dirty="0" err="1"/>
            <a:t>bằng</a:t>
          </a:r>
          <a:r>
            <a:rPr lang="en-US" sz="5200" kern="1200" dirty="0"/>
            <a:t> Verilog</a:t>
          </a:r>
        </a:p>
      </dsp:txBody>
      <dsp:txXfrm>
        <a:off x="0" y="3765688"/>
        <a:ext cx="6797675" cy="1881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6A7C1-6210-47F9-831D-5AEF4D74ABFF}">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B2254-CA9E-4F35-811F-DF517C5B1ED5}">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Máy trạng thái hữu hạn (finite-state machine), hoặc gọi đơn giản là máy trạng thái</a:t>
          </a:r>
        </a:p>
      </dsp:txBody>
      <dsp:txXfrm>
        <a:off x="560236" y="832323"/>
        <a:ext cx="4149382" cy="2576345"/>
      </dsp:txXfrm>
    </dsp:sp>
    <dsp:sp modelId="{A71D2906-29FC-4E0A-B360-901D07736B7A}">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05B8A3-ED72-44C1-8574-97E5D94DF891}">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Máy trạng thái hữu hạn được xác định bởi danh sách các trạng thái của nó, trạng thái khởi đầu, và các điều kiện cho từng sự chuyển đổi trạng thái</a:t>
          </a:r>
        </a:p>
      </dsp:txBody>
      <dsp:txXfrm>
        <a:off x="5827635" y="832323"/>
        <a:ext cx="4149382" cy="25763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2462C-15D1-4831-93B6-A34281D470F8}">
      <dsp:nvSpPr>
        <dsp:cNvPr id="0" name=""/>
        <dsp:cNvSpPr/>
      </dsp:nvSpPr>
      <dsp:spPr>
        <a:xfrm>
          <a:off x="0" y="91307"/>
          <a:ext cx="6797675" cy="130418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defRPr cap="all"/>
          </a:pPr>
          <a:r>
            <a:rPr lang="en-US" sz="2900" kern="1200" dirty="0" err="1"/>
            <a:t>Gồm</a:t>
          </a:r>
          <a:r>
            <a:rPr lang="en-US" sz="2900" kern="1200" dirty="0"/>
            <a:t>:</a:t>
          </a:r>
        </a:p>
      </dsp:txBody>
      <dsp:txXfrm>
        <a:off x="63665" y="154972"/>
        <a:ext cx="6670345" cy="1176854"/>
      </dsp:txXfrm>
    </dsp:sp>
    <dsp:sp modelId="{10899840-DAFF-44D0-9B22-A077CE4DB3E0}">
      <dsp:nvSpPr>
        <dsp:cNvPr id="0" name=""/>
        <dsp:cNvSpPr/>
      </dsp:nvSpPr>
      <dsp:spPr>
        <a:xfrm>
          <a:off x="0" y="1479011"/>
          <a:ext cx="6797675" cy="1304184"/>
        </a:xfrm>
        <a:prstGeom prst="roundRect">
          <a:avLst/>
        </a:prstGeom>
        <a:solidFill>
          <a:schemeClr val="accent5">
            <a:hueOff val="-494144"/>
            <a:satOff val="171"/>
            <a:lumOff val="-35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defRPr cap="all"/>
          </a:pPr>
          <a:r>
            <a:rPr lang="en-US" sz="2900" kern="1200"/>
            <a:t>Mạch tạo trạng thái kế tiếp</a:t>
          </a:r>
        </a:p>
        <a:p>
          <a:pPr marL="0" lvl="0" indent="0" algn="l" defTabSz="1289050">
            <a:lnSpc>
              <a:spcPct val="90000"/>
            </a:lnSpc>
            <a:spcBef>
              <a:spcPct val="0"/>
            </a:spcBef>
            <a:spcAft>
              <a:spcPct val="35000"/>
            </a:spcAft>
            <a:buNone/>
            <a:defRPr cap="all"/>
          </a:pPr>
          <a:r>
            <a:rPr lang="en-US" sz="2900" kern="1200"/>
            <a:t>(Next state logic) </a:t>
          </a:r>
        </a:p>
      </dsp:txBody>
      <dsp:txXfrm>
        <a:off x="63665" y="1542676"/>
        <a:ext cx="6670345" cy="1176854"/>
      </dsp:txXfrm>
    </dsp:sp>
    <dsp:sp modelId="{1924CF89-52A9-4F23-B0D9-123176867C39}">
      <dsp:nvSpPr>
        <dsp:cNvPr id="0" name=""/>
        <dsp:cNvSpPr/>
      </dsp:nvSpPr>
      <dsp:spPr>
        <a:xfrm>
          <a:off x="0" y="2866716"/>
          <a:ext cx="6797675" cy="1304184"/>
        </a:xfrm>
        <a:prstGeom prst="roundRect">
          <a:avLst/>
        </a:prstGeom>
        <a:solidFill>
          <a:schemeClr val="accent5">
            <a:hueOff val="-988287"/>
            <a:satOff val="341"/>
            <a:lumOff val="-71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defRPr cap="all"/>
          </a:pPr>
          <a:r>
            <a:rPr lang="en-US" sz="2900" kern="1200"/>
            <a:t>Bộ nhớ trạng thái </a:t>
          </a:r>
        </a:p>
        <a:p>
          <a:pPr marL="0" lvl="0" indent="0" algn="l" defTabSz="1289050">
            <a:lnSpc>
              <a:spcPct val="90000"/>
            </a:lnSpc>
            <a:spcBef>
              <a:spcPct val="0"/>
            </a:spcBef>
            <a:spcAft>
              <a:spcPct val="35000"/>
            </a:spcAft>
            <a:buNone/>
            <a:defRPr cap="all"/>
          </a:pPr>
          <a:r>
            <a:rPr lang="en-US" sz="2900" kern="1200"/>
            <a:t>(state memory)</a:t>
          </a:r>
        </a:p>
      </dsp:txBody>
      <dsp:txXfrm>
        <a:off x="63665" y="2930381"/>
        <a:ext cx="6670345" cy="1176854"/>
      </dsp:txXfrm>
    </dsp:sp>
    <dsp:sp modelId="{43E3A493-CBD9-47B0-9654-731F5A3D52A3}">
      <dsp:nvSpPr>
        <dsp:cNvPr id="0" name=""/>
        <dsp:cNvSpPr/>
      </dsp:nvSpPr>
      <dsp:spPr>
        <a:xfrm>
          <a:off x="0" y="4254420"/>
          <a:ext cx="6797675" cy="1304184"/>
        </a:xfrm>
        <a:prstGeom prst="roundRect">
          <a:avLst/>
        </a:prstGeom>
        <a:solidFill>
          <a:schemeClr val="accent5">
            <a:hueOff val="-1482431"/>
            <a:satOff val="512"/>
            <a:lumOff val="-10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defRPr cap="all"/>
          </a:pPr>
          <a:r>
            <a:rPr lang="en-US" sz="2900" kern="1200"/>
            <a:t>Mạch tạo ngõ ra (output logic)</a:t>
          </a:r>
        </a:p>
      </dsp:txBody>
      <dsp:txXfrm>
        <a:off x="63665" y="4318085"/>
        <a:ext cx="6670345" cy="11768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381C4-0482-40F9-81FD-27A4D154ADB5}">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1475E-A076-41CA-8A2A-F32090CDBB26}">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8443C4-C7C7-4866-92B3-D7CEAE6B3B3C}">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00100">
            <a:lnSpc>
              <a:spcPct val="90000"/>
            </a:lnSpc>
            <a:spcBef>
              <a:spcPct val="0"/>
            </a:spcBef>
            <a:spcAft>
              <a:spcPct val="35000"/>
            </a:spcAft>
            <a:buNone/>
          </a:pPr>
          <a:r>
            <a:rPr lang="en-US" sz="1800" kern="1200" dirty="0" err="1"/>
            <a:t>Máy</a:t>
          </a:r>
          <a:r>
            <a:rPr lang="en-US" sz="1800" kern="1200" dirty="0"/>
            <a:t> </a:t>
          </a:r>
          <a:r>
            <a:rPr lang="en-US" sz="1800" kern="1200" dirty="0" err="1"/>
            <a:t>trạng</a:t>
          </a:r>
          <a:r>
            <a:rPr lang="en-US" sz="1800" kern="1200" dirty="0"/>
            <a:t> </a:t>
          </a:r>
          <a:r>
            <a:rPr lang="en-US" sz="1800" kern="1200" dirty="0" err="1"/>
            <a:t>thái</a:t>
          </a:r>
          <a:r>
            <a:rPr lang="en-US" sz="1800" kern="1200" dirty="0"/>
            <a:t> </a:t>
          </a:r>
          <a:r>
            <a:rPr lang="en-US" sz="1800" kern="1200" dirty="0" err="1"/>
            <a:t>hữu</a:t>
          </a:r>
          <a:r>
            <a:rPr lang="en-US" sz="1800" kern="1200" dirty="0"/>
            <a:t> </a:t>
          </a:r>
          <a:r>
            <a:rPr lang="en-US" sz="1800" kern="1200" dirty="0" err="1"/>
            <a:t>hạn</a:t>
          </a:r>
          <a:r>
            <a:rPr lang="en-US" sz="1800" kern="1200" dirty="0"/>
            <a:t> </a:t>
          </a:r>
          <a:r>
            <a:rPr lang="en-US" sz="1800" kern="1200" dirty="0" err="1"/>
            <a:t>với</a:t>
          </a:r>
          <a:r>
            <a:rPr lang="en-US" sz="1800" kern="1200" dirty="0"/>
            <a:t> </a:t>
          </a:r>
          <a:r>
            <a:rPr lang="en-US" sz="1800" kern="1200" dirty="0" err="1"/>
            <a:t>đường</a:t>
          </a:r>
          <a:r>
            <a:rPr lang="en-US" sz="1800" kern="1200" dirty="0"/>
            <a:t> </a:t>
          </a:r>
          <a:r>
            <a:rPr lang="en-US" sz="1800" kern="1200" dirty="0" err="1"/>
            <a:t>dữ</a:t>
          </a:r>
          <a:r>
            <a:rPr lang="en-US" sz="1800" kern="1200" dirty="0"/>
            <a:t> </a:t>
          </a:r>
          <a:r>
            <a:rPr lang="en-US" sz="1800" kern="1200" dirty="0" err="1"/>
            <a:t>liệu</a:t>
          </a:r>
          <a:r>
            <a:rPr lang="en-US" sz="1800" kern="1200" dirty="0"/>
            <a:t> (finite state machine with data path) </a:t>
          </a:r>
          <a:r>
            <a:rPr lang="en-US" sz="1800" kern="1200" dirty="0" err="1"/>
            <a:t>là</a:t>
          </a:r>
          <a:r>
            <a:rPr lang="en-US" sz="1800" kern="1200" dirty="0"/>
            <a:t> </a:t>
          </a:r>
          <a:r>
            <a:rPr lang="en-US" sz="1800" kern="1200" dirty="0" err="1"/>
            <a:t>sự</a:t>
          </a:r>
          <a:r>
            <a:rPr lang="en-US" sz="1800" kern="1200" dirty="0"/>
            <a:t> </a:t>
          </a:r>
          <a:r>
            <a:rPr lang="en-US" sz="1800" kern="1200" dirty="0" err="1"/>
            <a:t>kết</a:t>
          </a:r>
          <a:r>
            <a:rPr lang="en-US" sz="1800" kern="1200" dirty="0"/>
            <a:t> </a:t>
          </a:r>
          <a:r>
            <a:rPr lang="en-US" sz="1800" kern="1200" dirty="0" err="1"/>
            <a:t>hợp</a:t>
          </a:r>
          <a:r>
            <a:rPr lang="en-US" sz="1800" kern="1200" dirty="0"/>
            <a:t> </a:t>
          </a:r>
          <a:r>
            <a:rPr lang="en-US" sz="1800" kern="1200" dirty="0" err="1"/>
            <a:t>giữa</a:t>
          </a:r>
          <a:r>
            <a:rPr lang="en-US" sz="1800" kern="1200" dirty="0"/>
            <a:t> </a:t>
          </a:r>
          <a:r>
            <a:rPr lang="en-US" sz="1800" kern="1200" dirty="0" err="1"/>
            <a:t>máy</a:t>
          </a:r>
          <a:r>
            <a:rPr lang="en-US" sz="1800" kern="1200" dirty="0"/>
            <a:t> </a:t>
          </a:r>
          <a:r>
            <a:rPr lang="en-US" sz="1800" kern="1200" dirty="0" err="1"/>
            <a:t>trạng</a:t>
          </a:r>
          <a:r>
            <a:rPr lang="en-US" sz="1800" kern="1200" dirty="0"/>
            <a:t> </a:t>
          </a:r>
          <a:r>
            <a:rPr lang="en-US" sz="1800" kern="1200" dirty="0" err="1"/>
            <a:t>thái</a:t>
          </a:r>
          <a:r>
            <a:rPr lang="en-US" sz="1800" kern="1200" dirty="0"/>
            <a:t> </a:t>
          </a:r>
          <a:r>
            <a:rPr lang="en-US" sz="1800" kern="1200" dirty="0" err="1"/>
            <a:t>hữu</a:t>
          </a:r>
          <a:r>
            <a:rPr lang="en-US" sz="1800" kern="1200" dirty="0"/>
            <a:t> </a:t>
          </a:r>
          <a:r>
            <a:rPr lang="en-US" sz="1800" kern="1200" dirty="0" err="1"/>
            <a:t>hạn</a:t>
          </a:r>
          <a:r>
            <a:rPr lang="en-US" sz="1800" kern="1200" dirty="0"/>
            <a:t> (FSM) </a:t>
          </a:r>
          <a:r>
            <a:rPr lang="en-US" sz="1800" kern="1200" dirty="0" err="1"/>
            <a:t>và</a:t>
          </a:r>
          <a:r>
            <a:rPr lang="en-US" sz="1800" kern="1200" dirty="0"/>
            <a:t> </a:t>
          </a:r>
          <a:r>
            <a:rPr lang="en-US" sz="1800" kern="1200" dirty="0" err="1"/>
            <a:t>đường</a:t>
          </a:r>
          <a:r>
            <a:rPr lang="en-US" sz="1800" kern="1200" dirty="0"/>
            <a:t> </a:t>
          </a:r>
          <a:r>
            <a:rPr lang="en-US" sz="1800" kern="1200" dirty="0" err="1"/>
            <a:t>dữ</a:t>
          </a:r>
          <a:r>
            <a:rPr lang="en-US" sz="1800" kern="1200" dirty="0"/>
            <a:t> </a:t>
          </a:r>
          <a:r>
            <a:rPr lang="en-US" sz="1800" kern="1200" dirty="0" err="1"/>
            <a:t>liệu</a:t>
          </a:r>
          <a:r>
            <a:rPr lang="en-US" sz="1800" kern="1200" dirty="0"/>
            <a:t> (Datapath). </a:t>
          </a:r>
        </a:p>
      </dsp:txBody>
      <dsp:txXfrm>
        <a:off x="1750318" y="820856"/>
        <a:ext cx="5160068" cy="1515427"/>
      </dsp:txXfrm>
    </dsp:sp>
    <dsp:sp modelId="{EC1EBFD5-3DB2-4C2F-87EA-0C2F51D9424F}">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0E6D3A-508F-44CA-9196-7F1197180BAA}">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2BACAF-8E33-4762-93BD-D66B17142EF4}">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00100">
            <a:lnSpc>
              <a:spcPct val="90000"/>
            </a:lnSpc>
            <a:spcBef>
              <a:spcPct val="0"/>
            </a:spcBef>
            <a:spcAft>
              <a:spcPct val="35000"/>
            </a:spcAft>
            <a:buNone/>
          </a:pPr>
          <a:r>
            <a:rPr lang="en-US" sz="1800" kern="1200" dirty="0" err="1"/>
            <a:t>Phần</a:t>
          </a:r>
          <a:r>
            <a:rPr lang="en-US" sz="1800" kern="1200" dirty="0"/>
            <a:t> FSM </a:t>
          </a:r>
          <a:r>
            <a:rPr lang="en-US" sz="1800" kern="1200" dirty="0" err="1"/>
            <a:t>được</a:t>
          </a:r>
          <a:r>
            <a:rPr lang="en-US" sz="1800" kern="1200" dirty="0"/>
            <a:t> </a:t>
          </a:r>
          <a:r>
            <a:rPr lang="en-US" sz="1800" kern="1200" dirty="0" err="1"/>
            <a:t>gọi</a:t>
          </a:r>
          <a:r>
            <a:rPr lang="en-US" sz="1800" kern="1200" dirty="0"/>
            <a:t> </a:t>
          </a:r>
          <a:r>
            <a:rPr lang="en-US" sz="1800" kern="1200" dirty="0" err="1"/>
            <a:t>là</a:t>
          </a:r>
          <a:r>
            <a:rPr lang="en-US" sz="1800" kern="1200" dirty="0"/>
            <a:t> </a:t>
          </a:r>
          <a:r>
            <a:rPr lang="en-US" sz="1800" kern="1200" dirty="0" err="1"/>
            <a:t>phần</a:t>
          </a:r>
          <a:r>
            <a:rPr lang="en-US" sz="1800" kern="1200" dirty="0"/>
            <a:t> </a:t>
          </a:r>
          <a:r>
            <a:rPr lang="en-US" sz="1800" kern="1200" dirty="0" err="1"/>
            <a:t>điều</a:t>
          </a:r>
          <a:r>
            <a:rPr lang="en-US" sz="1800" kern="1200" dirty="0"/>
            <a:t> </a:t>
          </a:r>
          <a:r>
            <a:rPr lang="en-US" sz="1800" kern="1200" dirty="0" err="1"/>
            <a:t>khiển</a:t>
          </a:r>
          <a:r>
            <a:rPr lang="en-US" sz="1800" kern="1200" dirty="0"/>
            <a:t> (control path), </a:t>
          </a:r>
          <a:r>
            <a:rPr lang="en-US" sz="1800" kern="1200" dirty="0" err="1"/>
            <a:t>phần</a:t>
          </a:r>
          <a:r>
            <a:rPr lang="en-US" sz="1800" kern="1200" dirty="0"/>
            <a:t> </a:t>
          </a:r>
          <a:r>
            <a:rPr lang="en-US" sz="1800" kern="1200" dirty="0" err="1"/>
            <a:t>dữ</a:t>
          </a:r>
          <a:r>
            <a:rPr lang="en-US" sz="1800" kern="1200" dirty="0"/>
            <a:t> </a:t>
          </a:r>
          <a:r>
            <a:rPr lang="en-US" sz="1800" kern="1200" dirty="0" err="1"/>
            <a:t>liệu</a:t>
          </a:r>
          <a:r>
            <a:rPr lang="en-US" sz="1800" kern="1200" dirty="0"/>
            <a:t> (data path) </a:t>
          </a:r>
          <a:r>
            <a:rPr lang="en-US" sz="1800" kern="1200" dirty="0" err="1"/>
            <a:t>kiểm</a:t>
          </a:r>
          <a:r>
            <a:rPr lang="en-US" sz="1800" kern="1200" dirty="0"/>
            <a:t> </a:t>
          </a:r>
          <a:r>
            <a:rPr lang="en-US" sz="1800" kern="1200" dirty="0" err="1"/>
            <a:t>tra</a:t>
          </a:r>
          <a:r>
            <a:rPr lang="en-US" sz="1800" kern="1200" dirty="0"/>
            <a:t> </a:t>
          </a:r>
          <a:r>
            <a:rPr lang="en-US" sz="1800" kern="1200" dirty="0" err="1"/>
            <a:t>các</a:t>
          </a:r>
          <a:r>
            <a:rPr lang="en-US" sz="1800" kern="1200" dirty="0"/>
            <a:t> </a:t>
          </a:r>
          <a:r>
            <a:rPr lang="en-US" sz="1800" kern="1200" dirty="0" err="1"/>
            <a:t>lệnh</a:t>
          </a:r>
          <a:r>
            <a:rPr lang="en-US" sz="1800" kern="1200" dirty="0"/>
            <a:t> </a:t>
          </a:r>
          <a:r>
            <a:rPr lang="en-US" sz="1800" kern="1200" dirty="0" err="1"/>
            <a:t>và</a:t>
          </a:r>
          <a:r>
            <a:rPr lang="en-US" sz="1800" kern="1200" dirty="0"/>
            <a:t> </a:t>
          </a:r>
          <a:r>
            <a:rPr lang="en-US" sz="1800" kern="1200" dirty="0" err="1"/>
            <a:t>trạng</a:t>
          </a:r>
          <a:r>
            <a:rPr lang="en-US" sz="1800" kern="1200" dirty="0"/>
            <a:t> </a:t>
          </a:r>
          <a:r>
            <a:rPr lang="en-US" sz="1800" kern="1200" dirty="0" err="1"/>
            <a:t>thái</a:t>
          </a:r>
          <a:r>
            <a:rPr lang="en-US" sz="1800" kern="1200" dirty="0"/>
            <a:t> </a:t>
          </a:r>
          <a:r>
            <a:rPr lang="en-US" sz="1800" kern="1200" dirty="0" err="1"/>
            <a:t>bên</a:t>
          </a:r>
          <a:r>
            <a:rPr lang="en-US" sz="1800" kern="1200" dirty="0"/>
            <a:t> </a:t>
          </a:r>
          <a:r>
            <a:rPr lang="en-US" sz="1800" kern="1200" dirty="0" err="1"/>
            <a:t>ngoài</a:t>
          </a:r>
          <a:r>
            <a:rPr lang="en-US" sz="1800" kern="1200" dirty="0"/>
            <a:t> </a:t>
          </a:r>
          <a:r>
            <a:rPr lang="en-US" sz="1800" kern="1200" dirty="0" err="1"/>
            <a:t>và</a:t>
          </a:r>
          <a:r>
            <a:rPr lang="en-US" sz="1800" kern="1200" dirty="0"/>
            <a:t> </a:t>
          </a:r>
          <a:r>
            <a:rPr lang="en-US" sz="1800" kern="1200" dirty="0" err="1"/>
            <a:t>tạo</a:t>
          </a:r>
          <a:r>
            <a:rPr lang="en-US" sz="1800" kern="1200" dirty="0"/>
            <a:t> ra </a:t>
          </a:r>
          <a:r>
            <a:rPr lang="en-US" sz="1800" kern="1200" dirty="0" err="1"/>
            <a:t>các</a:t>
          </a:r>
          <a:r>
            <a:rPr lang="en-US" sz="1800" kern="1200" dirty="0"/>
            <a:t> </a:t>
          </a:r>
          <a:r>
            <a:rPr lang="en-US" sz="1800" kern="1200" dirty="0" err="1"/>
            <a:t>tín</a:t>
          </a:r>
          <a:r>
            <a:rPr lang="en-US" sz="1800" kern="1200" dirty="0"/>
            <a:t> </a:t>
          </a:r>
          <a:r>
            <a:rPr lang="en-US" sz="1800" kern="1200" dirty="0" err="1"/>
            <a:t>hiệu</a:t>
          </a:r>
          <a:r>
            <a:rPr lang="en-US" sz="1800" kern="1200" dirty="0"/>
            <a:t> </a:t>
          </a:r>
          <a:r>
            <a:rPr lang="en-US" sz="1800" kern="1200" dirty="0" err="1"/>
            <a:t>điều</a:t>
          </a:r>
          <a:r>
            <a:rPr lang="en-US" sz="1800" kern="1200" dirty="0"/>
            <a:t> </a:t>
          </a:r>
          <a:r>
            <a:rPr lang="en-US" sz="1800" kern="1200" dirty="0" err="1"/>
            <a:t>khiển</a:t>
          </a:r>
          <a:r>
            <a:rPr lang="en-US" sz="1800" kern="1200" dirty="0"/>
            <a:t> </a:t>
          </a:r>
          <a:r>
            <a:rPr lang="en-US" sz="1800" kern="1200" dirty="0" err="1"/>
            <a:t>để</a:t>
          </a:r>
          <a:r>
            <a:rPr lang="en-US" sz="1800" kern="1200" dirty="0"/>
            <a:t> </a:t>
          </a:r>
          <a:r>
            <a:rPr lang="en-US" sz="1800" kern="1200" dirty="0" err="1"/>
            <a:t>chỉ</a:t>
          </a:r>
          <a:r>
            <a:rPr lang="en-US" sz="1800" kern="1200" dirty="0"/>
            <a:t> </a:t>
          </a:r>
          <a:r>
            <a:rPr lang="en-US" sz="1800" kern="1200" dirty="0" err="1"/>
            <a:t>định</a:t>
          </a:r>
          <a:r>
            <a:rPr lang="en-US" sz="1800" kern="1200" dirty="0"/>
            <a:t> </a:t>
          </a:r>
          <a:r>
            <a:rPr lang="en-US" sz="1800" kern="1200" dirty="0" err="1"/>
            <a:t>phép</a:t>
          </a:r>
          <a:r>
            <a:rPr lang="en-US" sz="1800" kern="1200" dirty="0"/>
            <a:t> </a:t>
          </a:r>
          <a:r>
            <a:rPr lang="en-US" sz="1800" kern="1200" dirty="0" err="1"/>
            <a:t>toán</a:t>
          </a:r>
          <a:r>
            <a:rPr lang="en-US" sz="1800" kern="1200" dirty="0"/>
            <a:t> </a:t>
          </a:r>
          <a:r>
            <a:rPr lang="en-US" sz="1800" kern="1200" dirty="0" err="1"/>
            <a:t>của</a:t>
          </a:r>
          <a:r>
            <a:rPr lang="en-US" sz="1800" kern="1200" dirty="0"/>
            <a:t> </a:t>
          </a:r>
          <a:r>
            <a:rPr lang="en-US" sz="1800" kern="1200" dirty="0" err="1"/>
            <a:t>các</a:t>
          </a:r>
          <a:r>
            <a:rPr lang="en-US" sz="1800" kern="1200" dirty="0"/>
            <a:t> </a:t>
          </a:r>
          <a:r>
            <a:rPr lang="en-US" sz="1800" kern="1200" dirty="0" err="1"/>
            <a:t>mạch</a:t>
          </a:r>
          <a:r>
            <a:rPr lang="en-US" sz="1800" kern="1200" dirty="0"/>
            <a:t> </a:t>
          </a:r>
          <a:r>
            <a:rPr lang="en-US" sz="1800" kern="1200" dirty="0" err="1"/>
            <a:t>tuần</a:t>
          </a:r>
          <a:r>
            <a:rPr lang="en-US" sz="1800" kern="1200" dirty="0"/>
            <a:t> </a:t>
          </a:r>
          <a:r>
            <a:rPr lang="en-US" sz="1800" kern="1200" dirty="0" err="1"/>
            <a:t>tự</a:t>
          </a:r>
          <a:r>
            <a:rPr lang="en-US" sz="1800" kern="1200" dirty="0"/>
            <a:t> </a:t>
          </a:r>
        </a:p>
      </dsp:txBody>
      <dsp:txXfrm>
        <a:off x="1750318" y="2715140"/>
        <a:ext cx="5160068" cy="151542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49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34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761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2485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593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06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601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296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1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2558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094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53300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here of mesh and nodes">
            <a:extLst>
              <a:ext uri="{FF2B5EF4-FFF2-40B4-BE49-F238E27FC236}">
                <a16:creationId xmlns:a16="http://schemas.microsoft.com/office/drawing/2014/main" id="{1FA48AEA-03D7-4CDE-9E2C-31E940207D6A}"/>
              </a:ext>
            </a:extLst>
          </p:cNvPr>
          <p:cNvPicPr>
            <a:picLocks noChangeAspect="1"/>
          </p:cNvPicPr>
          <p:nvPr/>
        </p:nvPicPr>
        <p:blipFill rotWithShape="1">
          <a:blip r:embed="rId2"/>
          <a:srcRect t="2677" b="22323"/>
          <a:stretch/>
        </p:blipFill>
        <p:spPr>
          <a:xfrm>
            <a:off x="1" y="2081"/>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6522E-4496-45BF-977B-C38CEB61FBEC}"/>
              </a:ext>
            </a:extLst>
          </p:cNvPr>
          <p:cNvSpPr>
            <a:spLocks noGrp="1"/>
          </p:cNvSpPr>
          <p:nvPr>
            <p:ph type="ctrTitle"/>
          </p:nvPr>
        </p:nvSpPr>
        <p:spPr>
          <a:xfrm>
            <a:off x="5029545" y="3116910"/>
            <a:ext cx="6740424" cy="1501305"/>
          </a:xfrm>
        </p:spPr>
        <p:txBody>
          <a:bodyPr>
            <a:normAutofit fontScale="90000"/>
          </a:bodyPr>
          <a:lstStyle/>
          <a:p>
            <a:r>
              <a:rPr lang="en-US" sz="5400">
                <a:solidFill>
                  <a:schemeClr val="tx1"/>
                </a:solidFill>
              </a:rPr>
              <a:t>Thiết kế mạch chia nhị phân bằng FSMD</a:t>
            </a:r>
            <a:endParaRPr lang="en-US" sz="5400" dirty="0">
              <a:solidFill>
                <a:schemeClr val="tx1"/>
              </a:solidFill>
            </a:endParaRPr>
          </a:p>
        </p:txBody>
      </p:sp>
      <p:sp>
        <p:nvSpPr>
          <p:cNvPr id="3" name="Subtitle 2">
            <a:extLst>
              <a:ext uri="{FF2B5EF4-FFF2-40B4-BE49-F238E27FC236}">
                <a16:creationId xmlns:a16="http://schemas.microsoft.com/office/drawing/2014/main" id="{C8EFAAAB-9E13-4D00-8498-D9431FED3253}"/>
              </a:ext>
            </a:extLst>
          </p:cNvPr>
          <p:cNvSpPr>
            <a:spLocks noGrp="1"/>
          </p:cNvSpPr>
          <p:nvPr>
            <p:ph type="subTitle" idx="1"/>
          </p:nvPr>
        </p:nvSpPr>
        <p:spPr>
          <a:xfrm>
            <a:off x="5587083" y="5655875"/>
            <a:ext cx="6470693" cy="605256"/>
          </a:xfrm>
        </p:spPr>
        <p:txBody>
          <a:bodyPr>
            <a:normAutofit/>
          </a:bodyPr>
          <a:lstStyle/>
          <a:p>
            <a:r>
              <a:rPr lang="en-US"/>
              <a:t>GVHD: TS.Phạm Văn Khoa</a:t>
            </a:r>
            <a:endParaRPr lang="en-US" dirty="0"/>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5726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DBB95-C8E1-4E82-AA8C-7046B45BA0C4}"/>
              </a:ext>
            </a:extLst>
          </p:cNvPr>
          <p:cNvSpPr>
            <a:spLocks noGrp="1"/>
          </p:cNvSpPr>
          <p:nvPr>
            <p:ph type="title"/>
          </p:nvPr>
        </p:nvSpPr>
        <p:spPr>
          <a:xfrm>
            <a:off x="8177212" y="634946"/>
            <a:ext cx="3372529" cy="5055904"/>
          </a:xfrm>
        </p:spPr>
        <p:txBody>
          <a:bodyPr anchor="ctr">
            <a:normAutofit/>
          </a:bodyPr>
          <a:lstStyle/>
          <a:p>
            <a:r>
              <a:rPr lang="en-US" dirty="0"/>
              <a:t>FSMD? </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9659FA6-7AE3-4B95-B745-2B2148438350}"/>
              </a:ext>
            </a:extLst>
          </p:cNvPr>
          <p:cNvGraphicFramePr>
            <a:graphicFrameLocks noGrp="1"/>
          </p:cNvGraphicFramePr>
          <p:nvPr>
            <p:ph idx="1"/>
            <p:extLst>
              <p:ext uri="{D42A27DB-BD31-4B8C-83A1-F6EECF244321}">
                <p14:modId xmlns:p14="http://schemas.microsoft.com/office/powerpoint/2010/main" val="4145285061"/>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28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40545-2EBB-47BC-8D2A-C8807621D6AF}"/>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FSMD</a:t>
            </a:r>
          </a:p>
        </p:txBody>
      </p:sp>
      <p:sp>
        <p:nvSpPr>
          <p:cNvPr id="3" name="Content Placeholder 2">
            <a:extLst>
              <a:ext uri="{FF2B5EF4-FFF2-40B4-BE49-F238E27FC236}">
                <a16:creationId xmlns:a16="http://schemas.microsoft.com/office/drawing/2014/main" id="{6FA6EB3D-A280-4772-8A91-BAA3B6965852}"/>
              </a:ext>
            </a:extLst>
          </p:cNvPr>
          <p:cNvSpPr>
            <a:spLocks noGrp="1"/>
          </p:cNvSpPr>
          <p:nvPr>
            <p:ph idx="1"/>
          </p:nvPr>
        </p:nvSpPr>
        <p:spPr>
          <a:xfrm>
            <a:off x="8141110" y="4455621"/>
            <a:ext cx="3417990" cy="1238616"/>
          </a:xfrm>
        </p:spPr>
        <p:txBody>
          <a:bodyPr vert="horz" lIns="91440" tIns="45720" rIns="91440" bIns="45720" rtlCol="0">
            <a:normAutofit/>
          </a:bodyPr>
          <a:lstStyle/>
          <a:p>
            <a:pPr marL="0" indent="0">
              <a:lnSpc>
                <a:spcPct val="100000"/>
              </a:lnSpc>
              <a:buNone/>
            </a:pPr>
            <a:r>
              <a:rPr lang="en-US" sz="2000" cap="all" spc="200">
                <a:solidFill>
                  <a:schemeClr val="tx1">
                    <a:lumMod val="85000"/>
                    <a:lumOff val="15000"/>
                  </a:schemeClr>
                </a:solidFill>
                <a:effectLst/>
              </a:rPr>
              <a:t>Sơ đồ khối của FSMD</a:t>
            </a:r>
            <a:endParaRPr lang="en-US" sz="2000" cap="all" spc="200">
              <a:solidFill>
                <a:schemeClr val="tx1">
                  <a:lumMod val="85000"/>
                  <a:lumOff val="15000"/>
                </a:schemeClr>
              </a:solidFill>
            </a:endParaRPr>
          </a:p>
        </p:txBody>
      </p:sp>
      <p:pic>
        <p:nvPicPr>
          <p:cNvPr id="4" name="Picture 3" descr="Diagram, schematic&#10;&#10;Description automatically generated">
            <a:extLst>
              <a:ext uri="{FF2B5EF4-FFF2-40B4-BE49-F238E27FC236}">
                <a16:creationId xmlns:a16="http://schemas.microsoft.com/office/drawing/2014/main" id="{049A2989-97F9-46C8-A830-A6074C5E070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9" y="725823"/>
            <a:ext cx="6912217" cy="4882672"/>
          </a:xfrm>
          <a:prstGeom prst="rect">
            <a:avLst/>
          </a:prstGeom>
          <a:noFill/>
        </p:spPr>
      </p:pic>
      <p:cxnSp>
        <p:nvCxnSpPr>
          <p:cNvPr id="15"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543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4EA24C-0DB4-4D96-A566-9F6A9BBED228}"/>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FSMD</a:t>
            </a:r>
            <a:br>
              <a:rPr lang="en-US" sz="4400" dirty="0">
                <a:solidFill>
                  <a:srgbClr val="FFFFFF"/>
                </a:solidFill>
              </a:rPr>
            </a:br>
            <a:r>
              <a:rPr lang="en-US" sz="4400" dirty="0">
                <a:solidFill>
                  <a:srgbClr val="FFFFFF"/>
                </a:solidFill>
              </a:rPr>
              <a:t>Thanh </a:t>
            </a:r>
            <a:r>
              <a:rPr lang="en-US" sz="4400" dirty="0" err="1">
                <a:solidFill>
                  <a:srgbClr val="FFFFFF"/>
                </a:solidFill>
              </a:rPr>
              <a:t>ghi</a:t>
            </a:r>
            <a:endParaRPr lang="en-US" sz="4400" dirty="0">
              <a:solidFill>
                <a:srgbClr val="FFFFFF"/>
              </a:solidFill>
            </a:endParaRPr>
          </a:p>
        </p:txBody>
      </p:sp>
      <p:sp>
        <p:nvSpPr>
          <p:cNvPr id="3" name="Content Placeholder 2">
            <a:extLst>
              <a:ext uri="{FF2B5EF4-FFF2-40B4-BE49-F238E27FC236}">
                <a16:creationId xmlns:a16="http://schemas.microsoft.com/office/drawing/2014/main" id="{68761A2B-A11A-4566-A925-94C31C5DF6C1}"/>
              </a:ext>
            </a:extLst>
          </p:cNvPr>
          <p:cNvSpPr>
            <a:spLocks noGrp="1"/>
          </p:cNvSpPr>
          <p:nvPr>
            <p:ph idx="1"/>
          </p:nvPr>
        </p:nvSpPr>
        <p:spPr>
          <a:xfrm>
            <a:off x="5274399" y="1191236"/>
            <a:ext cx="6286126" cy="2401557"/>
          </a:xfrm>
        </p:spPr>
        <p:txBody>
          <a:bodyPr anchor="ctr">
            <a:normAutofit/>
          </a:bodyPr>
          <a:lstStyle/>
          <a:p>
            <a:pPr algn="just">
              <a:lnSpc>
                <a:spcPts val="2000"/>
              </a:lnSpc>
              <a:spcBef>
                <a:spcPts val="60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Transfer -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000"/>
              </a:lnSpc>
              <a:spcBef>
                <a:spcPts val="60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Arithmetic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000"/>
              </a:lnSpc>
              <a:spcBef>
                <a:spcPts val="60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Logic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logic bit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000"/>
              </a:lnSpc>
              <a:spcBef>
                <a:spcPts val="60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Shift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pic>
        <p:nvPicPr>
          <p:cNvPr id="7" name="Picture 6">
            <a:extLst>
              <a:ext uri="{FF2B5EF4-FFF2-40B4-BE49-F238E27FC236}">
                <a16:creationId xmlns:a16="http://schemas.microsoft.com/office/drawing/2014/main" id="{B142AE47-20A0-41EE-A6D5-082205828F16}"/>
              </a:ext>
            </a:extLst>
          </p:cNvPr>
          <p:cNvPicPr>
            <a:picLocks noChangeAspect="1"/>
          </p:cNvPicPr>
          <p:nvPr/>
        </p:nvPicPr>
        <p:blipFill>
          <a:blip r:embed="rId2"/>
          <a:stretch>
            <a:fillRect/>
          </a:stretch>
        </p:blipFill>
        <p:spPr>
          <a:xfrm>
            <a:off x="4881162" y="3571047"/>
            <a:ext cx="7072600" cy="1654349"/>
          </a:xfrm>
          <a:prstGeom prst="rect">
            <a:avLst/>
          </a:prstGeom>
        </p:spPr>
      </p:pic>
    </p:spTree>
    <p:extLst>
      <p:ext uri="{BB962C8B-B14F-4D97-AF65-F5344CB8AC3E}">
        <p14:creationId xmlns:p14="http://schemas.microsoft.com/office/powerpoint/2010/main" val="3022366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0802A-0FA8-438B-97A9-03435759FEC3}"/>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6000">
                <a:solidFill>
                  <a:schemeClr val="tx1">
                    <a:lumMod val="85000"/>
                    <a:lumOff val="15000"/>
                  </a:schemeClr>
                </a:solidFill>
              </a:rPr>
              <a:t>FSMD</a:t>
            </a:r>
          </a:p>
        </p:txBody>
      </p:sp>
      <p:sp>
        <p:nvSpPr>
          <p:cNvPr id="3" name="Content Placeholder 2">
            <a:extLst>
              <a:ext uri="{FF2B5EF4-FFF2-40B4-BE49-F238E27FC236}">
                <a16:creationId xmlns:a16="http://schemas.microsoft.com/office/drawing/2014/main" id="{24D1186D-B171-4BED-8D30-ACE4AF7A7191}"/>
              </a:ext>
            </a:extLst>
          </p:cNvPr>
          <p:cNvSpPr>
            <a:spLocks noGrp="1"/>
          </p:cNvSpPr>
          <p:nvPr>
            <p:ph idx="1"/>
          </p:nvPr>
        </p:nvSpPr>
        <p:spPr>
          <a:xfrm>
            <a:off x="1187355" y="5725244"/>
            <a:ext cx="9872980" cy="435860"/>
          </a:xfrm>
        </p:spPr>
        <p:txBody>
          <a:bodyPr vert="horz" lIns="91440" tIns="45720" rIns="91440" bIns="45720" rtlCol="0">
            <a:normAutofit/>
          </a:bodyPr>
          <a:lstStyle/>
          <a:p>
            <a:pPr marL="0" indent="0">
              <a:lnSpc>
                <a:spcPct val="100000"/>
              </a:lnSpc>
              <a:buNone/>
            </a:pPr>
            <a:r>
              <a:rPr lang="en-US" sz="2000" cap="all" spc="200">
                <a:solidFill>
                  <a:schemeClr val="tx1">
                    <a:lumMod val="85000"/>
                    <a:lumOff val="15000"/>
                  </a:schemeClr>
                </a:solidFill>
              </a:rPr>
              <a:t>Lưu đồ ASMD </a:t>
            </a:r>
          </a:p>
        </p:txBody>
      </p:sp>
      <p:pic>
        <p:nvPicPr>
          <p:cNvPr id="8" name="Picture 7">
            <a:extLst>
              <a:ext uri="{FF2B5EF4-FFF2-40B4-BE49-F238E27FC236}">
                <a16:creationId xmlns:a16="http://schemas.microsoft.com/office/drawing/2014/main" id="{8EF3398F-4F19-4478-9326-3E8E9F9E35A2}"/>
              </a:ext>
            </a:extLst>
          </p:cNvPr>
          <p:cNvPicPr/>
          <p:nvPr/>
        </p:nvPicPr>
        <p:blipFill>
          <a:blip r:embed="rId2">
            <a:extLst>
              <a:ext uri="{28A0092B-C50C-407E-A947-70E740481C1C}">
                <a14:useLocalDpi xmlns:a14="http://schemas.microsoft.com/office/drawing/2010/main" val="0"/>
              </a:ext>
            </a:extLst>
          </a:blip>
          <a:stretch>
            <a:fillRect/>
          </a:stretch>
        </p:blipFill>
        <p:spPr>
          <a:xfrm>
            <a:off x="1962500" y="136933"/>
            <a:ext cx="8365835" cy="4329320"/>
          </a:xfrm>
          <a:prstGeom prst="rect">
            <a:avLst/>
          </a:prstGeom>
        </p:spPr>
      </p:pic>
      <p:cxnSp>
        <p:nvCxnSpPr>
          <p:cNvPr id="32" name="Straight Connector 31">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084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732ECC-9B5D-4E1A-BB87-490DE9C71D0D}"/>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100">
                <a:solidFill>
                  <a:srgbClr val="FFFFFF"/>
                </a:solidFill>
                <a:effectLst/>
              </a:rPr>
              <a:t>NGUYÊN LÝ MẠCH CHIA NHỊ PHÂN BẰNG FSMD</a:t>
            </a:r>
            <a:endParaRPr lang="en-US" sz="4100">
              <a:solidFill>
                <a:srgbClr val="FFFFFF"/>
              </a:solidFill>
            </a:endParaRPr>
          </a:p>
        </p:txBody>
      </p:sp>
      <p:cxnSp>
        <p:nvCxnSpPr>
          <p:cNvPr id="43" name="Straight Connector 42">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D93F4E0-3676-49D7-90A7-ADC4D352C557}"/>
              </a:ext>
            </a:extLst>
          </p:cNvPr>
          <p:cNvPicPr>
            <a:picLocks noChangeAspect="1"/>
          </p:cNvPicPr>
          <p:nvPr/>
        </p:nvPicPr>
        <p:blipFill>
          <a:blip r:embed="rId2"/>
          <a:stretch>
            <a:fillRect/>
          </a:stretch>
        </p:blipFill>
        <p:spPr>
          <a:xfrm>
            <a:off x="2750160" y="845820"/>
            <a:ext cx="5800725" cy="3276600"/>
          </a:xfrm>
          <a:prstGeom prst="rect">
            <a:avLst/>
          </a:prstGeom>
        </p:spPr>
      </p:pic>
    </p:spTree>
    <p:extLst>
      <p:ext uri="{BB962C8B-B14F-4D97-AF65-F5344CB8AC3E}">
        <p14:creationId xmlns:p14="http://schemas.microsoft.com/office/powerpoint/2010/main" val="220419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4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32ECC-9B5D-4E1A-BB87-490DE9C71D0D}"/>
              </a:ext>
            </a:extLst>
          </p:cNvPr>
          <p:cNvSpPr>
            <a:spLocks noGrp="1"/>
          </p:cNvSpPr>
          <p:nvPr>
            <p:ph type="title"/>
          </p:nvPr>
        </p:nvSpPr>
        <p:spPr>
          <a:xfrm>
            <a:off x="633999" y="4889792"/>
            <a:ext cx="10602687" cy="618339"/>
          </a:xfrm>
        </p:spPr>
        <p:txBody>
          <a:bodyPr vert="horz" lIns="91440" tIns="45720" rIns="91440" bIns="45720" rtlCol="0" anchor="b">
            <a:normAutofit/>
          </a:bodyPr>
          <a:lstStyle/>
          <a:p>
            <a:r>
              <a:rPr lang="en-US" sz="3300" dirty="0">
                <a:solidFill>
                  <a:schemeClr val="tx1">
                    <a:lumMod val="85000"/>
                    <a:lumOff val="15000"/>
                  </a:schemeClr>
                </a:solidFill>
                <a:effectLst/>
              </a:rPr>
              <a:t>HOẠT ĐỘNG CỦA THANH GHI</a:t>
            </a:r>
            <a:endParaRPr lang="en-US" sz="3300" dirty="0">
              <a:solidFill>
                <a:schemeClr val="tx1">
                  <a:lumMod val="85000"/>
                  <a:lumOff val="15000"/>
                </a:schemeClr>
              </a:solidFill>
            </a:endParaRPr>
          </a:p>
        </p:txBody>
      </p:sp>
      <p:pic>
        <p:nvPicPr>
          <p:cNvPr id="8" name="Picture 2" descr="Không có mô tả.">
            <a:extLst>
              <a:ext uri="{FF2B5EF4-FFF2-40B4-BE49-F238E27FC236}">
                <a16:creationId xmlns:a16="http://schemas.microsoft.com/office/drawing/2014/main" id="{044F4E7D-6D87-424A-83F8-B6BD8CDAF0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929" y="640080"/>
            <a:ext cx="5278734" cy="3602736"/>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Connector 44">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7" name="Rectangle 46">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9BC0521C-38A9-40E0-8B2F-DBE7D053E906}"/>
              </a:ext>
            </a:extLst>
          </p:cNvPr>
          <p:cNvPicPr>
            <a:picLocks noChangeAspect="1"/>
          </p:cNvPicPr>
          <p:nvPr/>
        </p:nvPicPr>
        <p:blipFill>
          <a:blip r:embed="rId3"/>
          <a:stretch>
            <a:fillRect/>
          </a:stretch>
        </p:blipFill>
        <p:spPr>
          <a:xfrm>
            <a:off x="6267340" y="236415"/>
            <a:ext cx="5762984" cy="4653378"/>
          </a:xfrm>
          <a:prstGeom prst="rect">
            <a:avLst/>
          </a:prstGeom>
        </p:spPr>
      </p:pic>
    </p:spTree>
    <p:extLst>
      <p:ext uri="{BB962C8B-B14F-4D97-AF65-F5344CB8AC3E}">
        <p14:creationId xmlns:p14="http://schemas.microsoft.com/office/powerpoint/2010/main" val="315914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CEDD8-4533-4CF0-A33C-CC7C53C2FE92}"/>
              </a:ext>
            </a:extLst>
          </p:cNvPr>
          <p:cNvSpPr>
            <a:spLocks noGrp="1"/>
          </p:cNvSpPr>
          <p:nvPr>
            <p:ph type="title"/>
          </p:nvPr>
        </p:nvSpPr>
        <p:spPr>
          <a:xfrm>
            <a:off x="6961775" y="2458122"/>
            <a:ext cx="5230225" cy="1484556"/>
          </a:xfrm>
        </p:spPr>
        <p:txBody>
          <a:bodyPr vert="horz" lIns="91440" tIns="45720" rIns="91440" bIns="45720" rtlCol="0" anchor="b">
            <a:normAutofit/>
          </a:bodyPr>
          <a:lstStyle/>
          <a:p>
            <a:r>
              <a:rPr lang="en-US" sz="4600">
                <a:solidFill>
                  <a:schemeClr val="tx1">
                    <a:lumMod val="85000"/>
                    <a:lumOff val="15000"/>
                  </a:schemeClr>
                </a:solidFill>
              </a:rPr>
              <a:t>LƯU ĐỒ ASMD CỦA MẠCH CHIA</a:t>
            </a:r>
          </a:p>
        </p:txBody>
      </p:sp>
      <p:pic>
        <p:nvPicPr>
          <p:cNvPr id="1028" name="Picture 4">
            <a:extLst>
              <a:ext uri="{FF2B5EF4-FFF2-40B4-BE49-F238E27FC236}">
                <a16:creationId xmlns:a16="http://schemas.microsoft.com/office/drawing/2014/main" id="{FAE58F9A-C941-49D2-946B-137A2D6991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04598" y="106480"/>
            <a:ext cx="5441481" cy="6216166"/>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0649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1115-82E2-4859-BE0C-4C2B0AF08D4E}"/>
              </a:ext>
            </a:extLst>
          </p:cNvPr>
          <p:cNvSpPr>
            <a:spLocks noGrp="1"/>
          </p:cNvSpPr>
          <p:nvPr>
            <p:ph type="title"/>
          </p:nvPr>
        </p:nvSpPr>
        <p:spPr/>
        <p:txBody>
          <a:bodyPr/>
          <a:lstStyle/>
          <a:p>
            <a:r>
              <a:rPr lang="en-GB" dirty="0"/>
              <a:t>Code HDL</a:t>
            </a:r>
          </a:p>
        </p:txBody>
      </p:sp>
      <p:pic>
        <p:nvPicPr>
          <p:cNvPr id="1026" name="Picture 2" descr="Xilinx ISE - Wikipedia">
            <a:extLst>
              <a:ext uri="{FF2B5EF4-FFF2-40B4-BE49-F238E27FC236}">
                <a16:creationId xmlns:a16="http://schemas.microsoft.com/office/drawing/2014/main" id="{72290E0A-8A78-467D-8447-AC93F5CE0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32" y="3317398"/>
            <a:ext cx="3871631" cy="25158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13C23FBB-8B40-4FE5-B1F5-1BD533D3A8AB}"/>
              </a:ext>
            </a:extLst>
          </p:cNvPr>
          <p:cNvPicPr>
            <a:picLocks noChangeAspect="1"/>
          </p:cNvPicPr>
          <p:nvPr/>
        </p:nvPicPr>
        <p:blipFill>
          <a:blip r:embed="rId3"/>
          <a:stretch>
            <a:fillRect/>
          </a:stretch>
        </p:blipFill>
        <p:spPr>
          <a:xfrm>
            <a:off x="4779864" y="537789"/>
            <a:ext cx="3400900" cy="2591162"/>
          </a:xfrm>
          <a:prstGeom prst="rect">
            <a:avLst/>
          </a:prstGeom>
        </p:spPr>
      </p:pic>
      <p:pic>
        <p:nvPicPr>
          <p:cNvPr id="25" name="Picture 24">
            <a:extLst>
              <a:ext uri="{FF2B5EF4-FFF2-40B4-BE49-F238E27FC236}">
                <a16:creationId xmlns:a16="http://schemas.microsoft.com/office/drawing/2014/main" id="{BD1E23E4-EAC4-42B2-9E91-34DF140101EF}"/>
              </a:ext>
            </a:extLst>
          </p:cNvPr>
          <p:cNvPicPr>
            <a:picLocks noChangeAspect="1"/>
          </p:cNvPicPr>
          <p:nvPr/>
        </p:nvPicPr>
        <p:blipFill>
          <a:blip r:embed="rId4"/>
          <a:stretch>
            <a:fillRect/>
          </a:stretch>
        </p:blipFill>
        <p:spPr>
          <a:xfrm>
            <a:off x="4779863" y="3226045"/>
            <a:ext cx="3591426" cy="3400900"/>
          </a:xfrm>
          <a:prstGeom prst="rect">
            <a:avLst/>
          </a:prstGeom>
        </p:spPr>
      </p:pic>
    </p:spTree>
    <p:extLst>
      <p:ext uri="{BB962C8B-B14F-4D97-AF65-F5344CB8AC3E}">
        <p14:creationId xmlns:p14="http://schemas.microsoft.com/office/powerpoint/2010/main" val="246149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FB30-ABB0-43C7-9E0C-BC03FFD522FE}"/>
              </a:ext>
            </a:extLst>
          </p:cNvPr>
          <p:cNvSpPr>
            <a:spLocks noGrp="1"/>
          </p:cNvSpPr>
          <p:nvPr>
            <p:ph type="title"/>
          </p:nvPr>
        </p:nvSpPr>
        <p:spPr/>
        <p:txBody>
          <a:bodyPr/>
          <a:lstStyle/>
          <a:p>
            <a:r>
              <a:rPr lang="en-GB" dirty="0" err="1"/>
              <a:t>Mô</a:t>
            </a:r>
            <a:r>
              <a:rPr lang="en-GB" dirty="0"/>
              <a:t> </a:t>
            </a:r>
            <a:r>
              <a:rPr lang="en-GB" dirty="0" err="1"/>
              <a:t>Phỏng</a:t>
            </a:r>
            <a:endParaRPr lang="en-GB" dirty="0"/>
          </a:p>
        </p:txBody>
      </p:sp>
      <p:pic>
        <p:nvPicPr>
          <p:cNvPr id="6" name="Content Placeholder 5">
            <a:extLst>
              <a:ext uri="{FF2B5EF4-FFF2-40B4-BE49-F238E27FC236}">
                <a16:creationId xmlns:a16="http://schemas.microsoft.com/office/drawing/2014/main" id="{916D6071-0842-406D-BCD5-DA767257B7DF}"/>
              </a:ext>
            </a:extLst>
          </p:cNvPr>
          <p:cNvPicPr>
            <a:picLocks noGrp="1" noChangeAspect="1"/>
          </p:cNvPicPr>
          <p:nvPr>
            <p:ph idx="1"/>
          </p:nvPr>
        </p:nvPicPr>
        <p:blipFill>
          <a:blip r:embed="rId2"/>
          <a:stretch>
            <a:fillRect/>
          </a:stretch>
        </p:blipFill>
        <p:spPr>
          <a:xfrm>
            <a:off x="4644682" y="1833370"/>
            <a:ext cx="7547318" cy="3733370"/>
          </a:xfrm>
        </p:spPr>
      </p:pic>
      <p:pic>
        <p:nvPicPr>
          <p:cNvPr id="7" name="Picture 2" descr="Xilinx ISE - Wikipedia">
            <a:extLst>
              <a:ext uri="{FF2B5EF4-FFF2-40B4-BE49-F238E27FC236}">
                <a16:creationId xmlns:a16="http://schemas.microsoft.com/office/drawing/2014/main" id="{D2203DBB-87C2-482D-B432-52ED2542D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32" y="3317398"/>
            <a:ext cx="3871631" cy="2515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697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0E6B-A041-490C-A4FD-938511FDB23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id="{092ADC60-23F4-4B98-9AA8-66D44E794594}"/>
              </a:ext>
            </a:extLst>
          </p:cNvPr>
          <p:cNvSpPr>
            <a:spLocks noGrp="1"/>
          </p:cNvSpPr>
          <p:nvPr>
            <p:ph idx="1"/>
          </p:nvPr>
        </p:nvSpPr>
        <p:spPr/>
        <p:txBody>
          <a:bodyPr/>
          <a:lstStyle/>
          <a:p>
            <a:endParaRPr lang="en-US" dirty="0"/>
          </a:p>
          <a:p>
            <a:pPr>
              <a:buFont typeface="Arial" panose="020B0604020202020204" pitchFamily="34" charset="0"/>
              <a:buChar char="•"/>
            </a:pPr>
            <a:r>
              <a:rPr lang="en-US" dirty="0"/>
              <a:t>Pong P. Chu, FPGA Prototyping by Verilog Examples: Xilinx Spartan-3 Version.</a:t>
            </a:r>
          </a:p>
        </p:txBody>
      </p:sp>
    </p:spTree>
    <p:extLst>
      <p:ext uri="{BB962C8B-B14F-4D97-AF65-F5344CB8AC3E}">
        <p14:creationId xmlns:p14="http://schemas.microsoft.com/office/powerpoint/2010/main" val="32454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7B89E-E4D6-4888-ADA6-960F64632606}"/>
              </a:ext>
            </a:extLst>
          </p:cNvPr>
          <p:cNvSpPr>
            <a:spLocks noGrp="1"/>
          </p:cNvSpPr>
          <p:nvPr>
            <p:ph type="title"/>
          </p:nvPr>
        </p:nvSpPr>
        <p:spPr>
          <a:xfrm>
            <a:off x="643467" y="634946"/>
            <a:ext cx="3689094" cy="5055904"/>
          </a:xfrm>
        </p:spPr>
        <p:txBody>
          <a:bodyPr anchor="ctr">
            <a:normAutofit/>
          </a:bodyPr>
          <a:lstStyle/>
          <a:p>
            <a:pPr algn="r"/>
            <a:r>
              <a:rPr lang="en-US" dirty="0" err="1"/>
              <a:t>Thành</a:t>
            </a:r>
            <a:r>
              <a:rPr lang="en-US" dirty="0"/>
              <a:t> </a:t>
            </a:r>
            <a:r>
              <a:rPr lang="en-US" dirty="0" err="1"/>
              <a:t>viên</a:t>
            </a:r>
            <a:endParaRPr lang="en-US"/>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DD737BC-FE0A-4EE6-88C0-1CE02C138B23}"/>
              </a:ext>
            </a:extLst>
          </p:cNvPr>
          <p:cNvGraphicFramePr>
            <a:graphicFrameLocks noGrp="1"/>
          </p:cNvGraphicFramePr>
          <p:nvPr>
            <p:ph idx="1"/>
            <p:extLst>
              <p:ext uri="{D42A27DB-BD31-4B8C-83A1-F6EECF244321}">
                <p14:modId xmlns:p14="http://schemas.microsoft.com/office/powerpoint/2010/main" val="3568783121"/>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793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606C-0473-4F72-B2BF-DFD3368507B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A62E174-1E5D-4F8B-B121-318C0D4067CF}"/>
              </a:ext>
            </a:extLst>
          </p:cNvPr>
          <p:cNvSpPr>
            <a:spLocks noGrp="1"/>
          </p:cNvSpPr>
          <p:nvPr>
            <p:ph idx="1"/>
          </p:nvPr>
        </p:nvSpPr>
        <p:spPr/>
        <p:txBody>
          <a:bodyPr/>
          <a:lstStyle/>
          <a:p>
            <a:endParaRPr lang="en-GB"/>
          </a:p>
        </p:txBody>
      </p:sp>
      <p:pic>
        <p:nvPicPr>
          <p:cNvPr id="2050" name="Picture 2" descr="Hình nền, Slide Thank You, Cảm ơn cho bài thuyết trình PowerPoint">
            <a:extLst>
              <a:ext uri="{FF2B5EF4-FFF2-40B4-BE49-F238E27FC236}">
                <a16:creationId xmlns:a16="http://schemas.microsoft.com/office/drawing/2014/main" id="{B6F196F8-FA16-4050-8A95-95D7A7857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12192000" cy="76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40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08B94A-5CC7-4751-B984-400B80A41AC1}"/>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Nội dung</a:t>
            </a:r>
          </a:p>
        </p:txBody>
      </p:sp>
      <p:graphicFrame>
        <p:nvGraphicFramePr>
          <p:cNvPr id="5" name="Content Placeholder 2">
            <a:extLst>
              <a:ext uri="{FF2B5EF4-FFF2-40B4-BE49-F238E27FC236}">
                <a16:creationId xmlns:a16="http://schemas.microsoft.com/office/drawing/2014/main" id="{0CE9D5EE-C01E-4FB0-B7A6-199EA25A2E9C}"/>
              </a:ext>
            </a:extLst>
          </p:cNvPr>
          <p:cNvGraphicFramePr>
            <a:graphicFrameLocks noGrp="1"/>
          </p:cNvGraphicFramePr>
          <p:nvPr>
            <p:ph idx="1"/>
            <p:extLst>
              <p:ext uri="{D42A27DB-BD31-4B8C-83A1-F6EECF244321}">
                <p14:modId xmlns:p14="http://schemas.microsoft.com/office/powerpoint/2010/main" val="240847466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77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F83E28-1EC7-49EF-BB77-F79EA7D47743}"/>
              </a:ext>
            </a:extLst>
          </p:cNvPr>
          <p:cNvSpPr>
            <a:spLocks noGrp="1"/>
          </p:cNvSpPr>
          <p:nvPr>
            <p:ph type="title"/>
          </p:nvPr>
        </p:nvSpPr>
        <p:spPr>
          <a:xfrm>
            <a:off x="1097280" y="286603"/>
            <a:ext cx="10058400" cy="1450757"/>
          </a:xfrm>
        </p:spPr>
        <p:txBody>
          <a:bodyPr>
            <a:normAutofit/>
          </a:bodyPr>
          <a:lstStyle/>
          <a:p>
            <a:r>
              <a:rPr lang="en-US" dirty="0"/>
              <a:t>FSM ?</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DD2A617-4391-4C3F-9FBC-6122B6C44CD3}"/>
              </a:ext>
            </a:extLst>
          </p:cNvPr>
          <p:cNvGraphicFramePr>
            <a:graphicFrameLocks noGrp="1"/>
          </p:cNvGraphicFramePr>
          <p:nvPr>
            <p:ph idx="1"/>
            <p:extLst>
              <p:ext uri="{D42A27DB-BD31-4B8C-83A1-F6EECF244321}">
                <p14:modId xmlns:p14="http://schemas.microsoft.com/office/powerpoint/2010/main" val="21748377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19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8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98576-23D2-495C-A0C7-4BB179E54A6B}"/>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FSM</a:t>
            </a:r>
          </a:p>
        </p:txBody>
      </p:sp>
      <p:pic>
        <p:nvPicPr>
          <p:cNvPr id="3" name="Picture 2">
            <a:extLst>
              <a:ext uri="{FF2B5EF4-FFF2-40B4-BE49-F238E27FC236}">
                <a16:creationId xmlns:a16="http://schemas.microsoft.com/office/drawing/2014/main" id="{2C3AC687-4254-421A-9154-4C601DC90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63029" y="640081"/>
            <a:ext cx="5054156"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Straight Connector 8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B7E39C7C-A134-43FB-B2FB-C910D3838AB7}"/>
              </a:ext>
            </a:extLst>
          </p:cNvPr>
          <p:cNvSpPr txBox="1"/>
          <p:nvPr/>
        </p:nvSpPr>
        <p:spPr>
          <a:xfrm>
            <a:off x="8209305" y="4433483"/>
            <a:ext cx="2788923" cy="523220"/>
          </a:xfrm>
          <a:prstGeom prst="rect">
            <a:avLst/>
          </a:prstGeom>
          <a:noFill/>
        </p:spPr>
        <p:txBody>
          <a:bodyPr wrap="square" rtlCol="0">
            <a:spAutoFit/>
          </a:bodyPr>
          <a:lstStyle/>
          <a:p>
            <a:r>
              <a:rPr lang="en-US" sz="2800" dirty="0" err="1"/>
              <a:t>Hoạt</a:t>
            </a:r>
            <a:r>
              <a:rPr lang="en-US" sz="2800" dirty="0"/>
              <a:t> </a:t>
            </a:r>
            <a:r>
              <a:rPr lang="en-US" sz="2800" dirty="0" err="1"/>
              <a:t>động</a:t>
            </a:r>
            <a:endParaRPr lang="en-US" sz="2800" dirty="0"/>
          </a:p>
        </p:txBody>
      </p:sp>
    </p:spTree>
    <p:extLst>
      <p:ext uri="{BB962C8B-B14F-4D97-AF65-F5344CB8AC3E}">
        <p14:creationId xmlns:p14="http://schemas.microsoft.com/office/powerpoint/2010/main" val="382298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387264-DF71-4C7B-8D09-DDC5AB3AA05D}"/>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FSM</a:t>
            </a:r>
          </a:p>
        </p:txBody>
      </p:sp>
      <p:graphicFrame>
        <p:nvGraphicFramePr>
          <p:cNvPr id="5" name="Content Placeholder 2">
            <a:extLst>
              <a:ext uri="{FF2B5EF4-FFF2-40B4-BE49-F238E27FC236}">
                <a16:creationId xmlns:a16="http://schemas.microsoft.com/office/drawing/2014/main" id="{4A3215EF-A2AF-46B6-AA58-2AF3453C0E1D}"/>
              </a:ext>
            </a:extLst>
          </p:cNvPr>
          <p:cNvGraphicFramePr>
            <a:graphicFrameLocks noGrp="1"/>
          </p:cNvGraphicFramePr>
          <p:nvPr>
            <p:ph idx="1"/>
            <p:extLst>
              <p:ext uri="{D42A27DB-BD31-4B8C-83A1-F6EECF244321}">
                <p14:modId xmlns:p14="http://schemas.microsoft.com/office/powerpoint/2010/main" val="31393010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73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82D0-F304-4A69-BA38-FA2D0A2F111B}"/>
              </a:ext>
            </a:extLst>
          </p:cNvPr>
          <p:cNvSpPr>
            <a:spLocks noGrp="1"/>
          </p:cNvSpPr>
          <p:nvPr>
            <p:ph type="title"/>
          </p:nvPr>
        </p:nvSpPr>
        <p:spPr/>
        <p:txBody>
          <a:bodyPr/>
          <a:lstStyle/>
          <a:p>
            <a:r>
              <a:rPr lang="en-US" dirty="0"/>
              <a:t>FSM</a:t>
            </a:r>
          </a:p>
        </p:txBody>
      </p:sp>
      <p:pic>
        <p:nvPicPr>
          <p:cNvPr id="4" name="Content Placeholder 3">
            <a:extLst>
              <a:ext uri="{FF2B5EF4-FFF2-40B4-BE49-F238E27FC236}">
                <a16:creationId xmlns:a16="http://schemas.microsoft.com/office/drawing/2014/main" id="{ED62D490-DEDE-49F1-A168-15E4FB9875E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3081" y="2413514"/>
            <a:ext cx="6096000" cy="2295525"/>
          </a:xfrm>
          <a:prstGeom prst="rect">
            <a:avLst/>
          </a:prstGeom>
        </p:spPr>
      </p:pic>
      <p:pic>
        <p:nvPicPr>
          <p:cNvPr id="5" name="Picture 4">
            <a:extLst>
              <a:ext uri="{FF2B5EF4-FFF2-40B4-BE49-F238E27FC236}">
                <a16:creationId xmlns:a16="http://schemas.microsoft.com/office/drawing/2014/main" id="{E4160E32-A112-41F8-A85C-D3A813983AD7}"/>
              </a:ext>
            </a:extLst>
          </p:cNvPr>
          <p:cNvPicPr/>
          <p:nvPr/>
        </p:nvPicPr>
        <p:blipFill>
          <a:blip r:embed="rId3">
            <a:extLst>
              <a:ext uri="{28A0092B-C50C-407E-A947-70E740481C1C}">
                <a14:useLocalDpi xmlns:a14="http://schemas.microsoft.com/office/drawing/2010/main" val="0"/>
              </a:ext>
            </a:extLst>
          </a:blip>
          <a:stretch>
            <a:fillRect/>
          </a:stretch>
        </p:blipFill>
        <p:spPr>
          <a:xfrm>
            <a:off x="6389081" y="3920491"/>
            <a:ext cx="5731510" cy="2400300"/>
          </a:xfrm>
          <a:prstGeom prst="rect">
            <a:avLst/>
          </a:prstGeom>
        </p:spPr>
      </p:pic>
      <p:sp>
        <p:nvSpPr>
          <p:cNvPr id="6" name="TextBox 5">
            <a:extLst>
              <a:ext uri="{FF2B5EF4-FFF2-40B4-BE49-F238E27FC236}">
                <a16:creationId xmlns:a16="http://schemas.microsoft.com/office/drawing/2014/main" id="{9EBA58C0-1D3B-42B8-BB32-870A7D75F920}"/>
              </a:ext>
            </a:extLst>
          </p:cNvPr>
          <p:cNvSpPr txBox="1"/>
          <p:nvPr/>
        </p:nvSpPr>
        <p:spPr>
          <a:xfrm>
            <a:off x="757382" y="4821382"/>
            <a:ext cx="4895273"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FSM Moore </a:t>
            </a:r>
            <a:endParaRPr lang="en-US" dirty="0"/>
          </a:p>
        </p:txBody>
      </p:sp>
      <p:sp>
        <p:nvSpPr>
          <p:cNvPr id="7" name="TextBox 6">
            <a:extLst>
              <a:ext uri="{FF2B5EF4-FFF2-40B4-BE49-F238E27FC236}">
                <a16:creationId xmlns:a16="http://schemas.microsoft.com/office/drawing/2014/main" id="{E5E38A0B-3BCD-40CF-9526-DDFA19703D9B}"/>
              </a:ext>
            </a:extLst>
          </p:cNvPr>
          <p:cNvSpPr txBox="1"/>
          <p:nvPr/>
        </p:nvSpPr>
        <p:spPr>
          <a:xfrm>
            <a:off x="6807199" y="3191945"/>
            <a:ext cx="4895273"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FSM Mealy </a:t>
            </a:r>
            <a:endParaRPr lang="en-US" dirty="0"/>
          </a:p>
        </p:txBody>
      </p:sp>
      <p:sp>
        <p:nvSpPr>
          <p:cNvPr id="3" name="TextBox 2">
            <a:extLst>
              <a:ext uri="{FF2B5EF4-FFF2-40B4-BE49-F238E27FC236}">
                <a16:creationId xmlns:a16="http://schemas.microsoft.com/office/drawing/2014/main" id="{C57A4103-75F2-4791-BB14-66B4F18AE314}"/>
              </a:ext>
            </a:extLst>
          </p:cNvPr>
          <p:cNvSpPr txBox="1"/>
          <p:nvPr/>
        </p:nvSpPr>
        <p:spPr>
          <a:xfrm>
            <a:off x="1097280" y="1951849"/>
            <a:ext cx="2382982" cy="461665"/>
          </a:xfrm>
          <a:prstGeom prst="rect">
            <a:avLst/>
          </a:prstGeom>
          <a:noFill/>
        </p:spPr>
        <p:txBody>
          <a:bodyPr wrap="square" rtlCol="0">
            <a:spAutoFit/>
          </a:bodyPr>
          <a:lstStyle/>
          <a:p>
            <a:r>
              <a:rPr lang="en-US" sz="2400" dirty="0" err="1"/>
              <a:t>Phân</a:t>
            </a:r>
            <a:r>
              <a:rPr lang="en-US" sz="2400" dirty="0"/>
              <a:t> </a:t>
            </a:r>
            <a:r>
              <a:rPr lang="en-US" sz="2400" dirty="0" err="1"/>
              <a:t>loại</a:t>
            </a:r>
            <a:endParaRPr lang="en-US" sz="2400" dirty="0"/>
          </a:p>
        </p:txBody>
      </p:sp>
    </p:spTree>
    <p:extLst>
      <p:ext uri="{BB962C8B-B14F-4D97-AF65-F5344CB8AC3E}">
        <p14:creationId xmlns:p14="http://schemas.microsoft.com/office/powerpoint/2010/main" val="51419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6356-1702-4887-A508-AE6FC2244E7D}"/>
              </a:ext>
            </a:extLst>
          </p:cNvPr>
          <p:cNvSpPr>
            <a:spLocks noGrp="1"/>
          </p:cNvSpPr>
          <p:nvPr>
            <p:ph type="title"/>
          </p:nvPr>
        </p:nvSpPr>
        <p:spPr/>
        <p:txBody>
          <a:bodyPr/>
          <a:lstStyle/>
          <a:p>
            <a:r>
              <a:rPr lang="en-US"/>
              <a:t>FSM</a:t>
            </a:r>
            <a:endParaRPr lang="en-US" dirty="0"/>
          </a:p>
        </p:txBody>
      </p:sp>
      <p:sp>
        <p:nvSpPr>
          <p:cNvPr id="3" name="Content Placeholder 2">
            <a:extLst>
              <a:ext uri="{FF2B5EF4-FFF2-40B4-BE49-F238E27FC236}">
                <a16:creationId xmlns:a16="http://schemas.microsoft.com/office/drawing/2014/main" id="{C5AAD7E0-5184-4918-B63F-89FCACB739BE}"/>
              </a:ext>
            </a:extLst>
          </p:cNvPr>
          <p:cNvSpPr>
            <a:spLocks noGrp="1"/>
          </p:cNvSpPr>
          <p:nvPr>
            <p:ph idx="1"/>
          </p:nvPr>
        </p:nvSpPr>
        <p:spPr/>
        <p:txBody>
          <a:bodyPr/>
          <a:lstStyle/>
          <a:p>
            <a:r>
              <a:rPr lang="en-US" sz="1800" dirty="0" err="1">
                <a:effectLst/>
                <a:latin typeface="Times New Roman" panose="02020603050405020304" pitchFamily="18" charset="0"/>
                <a:ea typeface="Calibri" panose="020F0502020204030204" pitchFamily="34" charset="0"/>
              </a:rPr>
              <a:t>Biểu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đồ</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thái</a:t>
            </a:r>
            <a:r>
              <a:rPr lang="en-US" sz="1800" dirty="0">
                <a:effectLst/>
                <a:latin typeface="Times New Roman" panose="02020603050405020304" pitchFamily="18" charset="0"/>
                <a:ea typeface="Calibri" panose="020F0502020204030204" pitchFamily="34" charset="0"/>
              </a:rPr>
              <a:t> (State Graph)</a:t>
            </a:r>
            <a:endParaRPr lang="en-US" dirty="0"/>
          </a:p>
        </p:txBody>
      </p:sp>
      <p:pic>
        <p:nvPicPr>
          <p:cNvPr id="4" name="Picture 3">
            <a:extLst>
              <a:ext uri="{FF2B5EF4-FFF2-40B4-BE49-F238E27FC236}">
                <a16:creationId xmlns:a16="http://schemas.microsoft.com/office/drawing/2014/main" id="{0527E087-C958-4A81-BBDA-DFD95D8F85B2}"/>
              </a:ext>
            </a:extLst>
          </p:cNvPr>
          <p:cNvPicPr/>
          <p:nvPr/>
        </p:nvPicPr>
        <p:blipFill>
          <a:blip r:embed="rId2">
            <a:extLst>
              <a:ext uri="{28A0092B-C50C-407E-A947-70E740481C1C}">
                <a14:useLocalDpi xmlns:a14="http://schemas.microsoft.com/office/drawing/2010/main" val="0"/>
              </a:ext>
            </a:extLst>
          </a:blip>
          <a:stretch>
            <a:fillRect/>
          </a:stretch>
        </p:blipFill>
        <p:spPr>
          <a:xfrm>
            <a:off x="1097280" y="2703717"/>
            <a:ext cx="5731510" cy="3463925"/>
          </a:xfrm>
          <a:prstGeom prst="rect">
            <a:avLst/>
          </a:prstGeom>
        </p:spPr>
      </p:pic>
      <p:sp>
        <p:nvSpPr>
          <p:cNvPr id="5" name="TextBox 4">
            <a:extLst>
              <a:ext uri="{FF2B5EF4-FFF2-40B4-BE49-F238E27FC236}">
                <a16:creationId xmlns:a16="http://schemas.microsoft.com/office/drawing/2014/main" id="{C998AA8F-1010-4649-BD13-B2871971872C}"/>
              </a:ext>
            </a:extLst>
          </p:cNvPr>
          <p:cNvSpPr txBox="1"/>
          <p:nvPr/>
        </p:nvSpPr>
        <p:spPr>
          <a:xfrm>
            <a:off x="7186493" y="3423906"/>
            <a:ext cx="4450615" cy="938719"/>
          </a:xfrm>
          <a:prstGeom prst="rect">
            <a:avLst/>
          </a:prstGeom>
          <a:noFill/>
        </p:spPr>
        <p:txBody>
          <a:bodyPr wrap="square" rtlCol="0">
            <a:spAutoFit/>
          </a:bodyPr>
          <a:lstStyle/>
          <a:p>
            <a:pPr>
              <a:lnSpc>
                <a:spcPts val="2000"/>
              </a:lnSpc>
              <a:spcBef>
                <a:spcPts val="600"/>
              </a:spcBef>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(Nodes):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FSM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000"/>
              </a:lnSpc>
              <a:spcBef>
                <a:spcPts val="600"/>
              </a:spcBef>
            </a:pPr>
            <a:r>
              <a:rPr lang="en-US" sz="1800">
                <a:effectLst/>
                <a:latin typeface="Times New Roman" panose="02020603050405020304" pitchFamily="18" charset="0"/>
                <a:ea typeface="Calibri" panose="020F0502020204030204" pitchFamily="34" charset="0"/>
                <a:cs typeface="Times New Roman" panose="02020603050405020304" pitchFamily="18" charset="0"/>
              </a:rPr>
              <a:t>Cung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chuyển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(Transitional arcs):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rPr>
              <a:t>chuyển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278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3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03A5D-156E-4FBE-BBF4-65E079B5C546}"/>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FSM</a:t>
            </a:r>
          </a:p>
        </p:txBody>
      </p:sp>
      <p:sp>
        <p:nvSpPr>
          <p:cNvPr id="3" name="Content Placeholder 2">
            <a:extLst>
              <a:ext uri="{FF2B5EF4-FFF2-40B4-BE49-F238E27FC236}">
                <a16:creationId xmlns:a16="http://schemas.microsoft.com/office/drawing/2014/main" id="{8674495A-AB3B-4C80-838B-346038B77115}"/>
              </a:ext>
            </a:extLst>
          </p:cNvPr>
          <p:cNvSpPr>
            <a:spLocks noGrp="1"/>
          </p:cNvSpPr>
          <p:nvPr>
            <p:ph idx="1"/>
          </p:nvPr>
        </p:nvSpPr>
        <p:spPr>
          <a:xfrm>
            <a:off x="8141110" y="4455621"/>
            <a:ext cx="3417990" cy="1238616"/>
          </a:xfrm>
        </p:spPr>
        <p:txBody>
          <a:bodyPr vert="horz" lIns="91440" tIns="45720" rIns="91440" bIns="45720" rtlCol="0">
            <a:normAutofit/>
          </a:bodyPr>
          <a:lstStyle/>
          <a:p>
            <a:pPr marL="0" indent="0">
              <a:lnSpc>
                <a:spcPct val="100000"/>
              </a:lnSpc>
              <a:buNone/>
            </a:pPr>
            <a:r>
              <a:rPr lang="en-US" sz="2000" cap="all" spc="200">
                <a:solidFill>
                  <a:schemeClr val="tx1">
                    <a:lumMod val="85000"/>
                    <a:lumOff val="15000"/>
                  </a:schemeClr>
                </a:solidFill>
                <a:effectLst/>
              </a:rPr>
              <a:t>Lưu đồ ASM</a:t>
            </a:r>
            <a:endParaRPr lang="en-US" sz="2000" cap="all" spc="200">
              <a:solidFill>
                <a:schemeClr val="tx1">
                  <a:lumMod val="85000"/>
                  <a:lumOff val="15000"/>
                </a:schemeClr>
              </a:solidFill>
            </a:endParaRPr>
          </a:p>
        </p:txBody>
      </p:sp>
      <p:pic>
        <p:nvPicPr>
          <p:cNvPr id="4" name="Picture 3">
            <a:extLst>
              <a:ext uri="{FF2B5EF4-FFF2-40B4-BE49-F238E27FC236}">
                <a16:creationId xmlns:a16="http://schemas.microsoft.com/office/drawing/2014/main" id="{6BEBC199-620F-4CFA-90BF-7BC6C09A53F1}"/>
              </a:ext>
            </a:extLst>
          </p:cNvPr>
          <p:cNvPicPr/>
          <p:nvPr/>
        </p:nvPicPr>
        <p:blipFill rotWithShape="1">
          <a:blip r:embed="rId2">
            <a:extLst>
              <a:ext uri="{28A0092B-C50C-407E-A947-70E740481C1C}">
                <a14:useLocalDpi xmlns:a14="http://schemas.microsoft.com/office/drawing/2010/main" val="0"/>
              </a:ext>
            </a:extLst>
          </a:blip>
          <a:srcRect t="4972" r="-1" b="-1"/>
          <a:stretch/>
        </p:blipFill>
        <p:spPr>
          <a:xfrm>
            <a:off x="1305504" y="640081"/>
            <a:ext cx="5569207" cy="5054156"/>
          </a:xfrm>
          <a:prstGeom prst="rect">
            <a:avLst/>
          </a:prstGeom>
        </p:spPr>
      </p:pic>
      <p:cxnSp>
        <p:nvCxnSpPr>
          <p:cNvPr id="39" name="Straight Connector 3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3160410"/>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512</TotalTime>
  <Words>431</Words>
  <Application>Microsoft Office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Franklin Gothic Book</vt:lpstr>
      <vt:lpstr>Times New Roman</vt:lpstr>
      <vt:lpstr>RetrospectVTI</vt:lpstr>
      <vt:lpstr>Thiết kế mạch chia nhị phân bằng FSMD</vt:lpstr>
      <vt:lpstr>Thành viên</vt:lpstr>
      <vt:lpstr>Nội dung</vt:lpstr>
      <vt:lpstr>FSM ?</vt:lpstr>
      <vt:lpstr>FSM</vt:lpstr>
      <vt:lpstr>FSM</vt:lpstr>
      <vt:lpstr>FSM</vt:lpstr>
      <vt:lpstr>FSM</vt:lpstr>
      <vt:lpstr>FSM</vt:lpstr>
      <vt:lpstr>FSMD? </vt:lpstr>
      <vt:lpstr>FSMD</vt:lpstr>
      <vt:lpstr>FSMD Thanh ghi</vt:lpstr>
      <vt:lpstr>FSMD</vt:lpstr>
      <vt:lpstr>NGUYÊN LÝ MẠCH CHIA NHỊ PHÂN BẰNG FSMD</vt:lpstr>
      <vt:lpstr>HOẠT ĐỘNG CỦA THANH GHI</vt:lpstr>
      <vt:lpstr>LƯU ĐỒ ASMD CỦA MẠCH CHIA</vt:lpstr>
      <vt:lpstr>Code HDL</vt:lpstr>
      <vt:lpstr>Mô Phỏng</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mạch chia nhị phân bằng FSMD</dc:title>
  <dc:creator>Thien Nhan</dc:creator>
  <cp:lastModifiedBy>Danh Phan</cp:lastModifiedBy>
  <cp:revision>17</cp:revision>
  <dcterms:created xsi:type="dcterms:W3CDTF">2021-06-04T15:17:55Z</dcterms:created>
  <dcterms:modified xsi:type="dcterms:W3CDTF">2021-08-03T16:52:29Z</dcterms:modified>
</cp:coreProperties>
</file>