
<file path=[Content_Types].xml><?xml version="1.0" encoding="utf-8"?>
<Types xmlns="http://schemas.openxmlformats.org/package/2006/content-types">
  <Default Extension="bin" ContentType="image/unknown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8"/>
  </p:notesMasterIdLst>
  <p:sldIdLst>
    <p:sldId id="3851" r:id="rId5"/>
    <p:sldId id="3850" r:id="rId6"/>
    <p:sldId id="3826" r:id="rId7"/>
    <p:sldId id="3856" r:id="rId8"/>
    <p:sldId id="3857" r:id="rId9"/>
    <p:sldId id="3828" r:id="rId10"/>
    <p:sldId id="3827" r:id="rId11"/>
    <p:sldId id="3839" r:id="rId12"/>
    <p:sldId id="3837" r:id="rId13"/>
    <p:sldId id="3840" r:id="rId14"/>
    <p:sldId id="3841" r:id="rId15"/>
    <p:sldId id="3835" r:id="rId16"/>
    <p:sldId id="3848" r:id="rId17"/>
    <p:sldId id="3838" r:id="rId18"/>
    <p:sldId id="3846" r:id="rId19"/>
    <p:sldId id="3843" r:id="rId20"/>
    <p:sldId id="3847" r:id="rId21"/>
    <p:sldId id="3849" r:id="rId22"/>
    <p:sldId id="3854" r:id="rId23"/>
    <p:sldId id="3852" r:id="rId24"/>
    <p:sldId id="3833" r:id="rId25"/>
    <p:sldId id="3844" r:id="rId26"/>
    <p:sldId id="383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o Luat Luong" initials="BLL" lastIdx="1" clrIdx="0">
    <p:extLst>
      <p:ext uri="{19B8F6BF-5375-455C-9EA6-DF929625EA0E}">
        <p15:presenceInfo xmlns:p15="http://schemas.microsoft.com/office/powerpoint/2012/main" userId="51716bafacf7b9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9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D0FFBF-1DD2-48AF-B4E3-B9C1E0669907}" v="1393" dt="2021-06-04T20:50:52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79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14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o Nguyen" userId="627b9dedc585a7d1" providerId="LiveId" clId="{AAD0FFBF-1DD2-48AF-B4E3-B9C1E0669907}"/>
    <pc:docChg chg="undo custSel addSld delSld modSld sldOrd">
      <pc:chgData name="Bao Nguyen" userId="627b9dedc585a7d1" providerId="LiveId" clId="{AAD0FFBF-1DD2-48AF-B4E3-B9C1E0669907}" dt="2021-06-04T20:50:52.042" v="2233" actId="179"/>
      <pc:docMkLst>
        <pc:docMk/>
      </pc:docMkLst>
      <pc:sldChg chg="mod modShow">
        <pc:chgData name="Bao Nguyen" userId="627b9dedc585a7d1" providerId="LiveId" clId="{AAD0FFBF-1DD2-48AF-B4E3-B9C1E0669907}" dt="2021-06-04T20:39:38.200" v="1900" actId="729"/>
        <pc:sldMkLst>
          <pc:docMk/>
          <pc:sldMk cId="1019213662" sldId="3791"/>
        </pc:sldMkLst>
      </pc:sldChg>
      <pc:sldChg chg="mod modShow">
        <pc:chgData name="Bao Nguyen" userId="627b9dedc585a7d1" providerId="LiveId" clId="{AAD0FFBF-1DD2-48AF-B4E3-B9C1E0669907}" dt="2021-06-04T20:39:39.728" v="1901" actId="729"/>
        <pc:sldMkLst>
          <pc:docMk/>
          <pc:sldMk cId="3927950662" sldId="3792"/>
        </pc:sldMkLst>
      </pc:sldChg>
      <pc:sldChg chg="modSp mod ord modClrScheme modShow chgLayout">
        <pc:chgData name="Bao Nguyen" userId="627b9dedc585a7d1" providerId="LiveId" clId="{AAD0FFBF-1DD2-48AF-B4E3-B9C1E0669907}" dt="2021-06-04T20:40:05.741" v="1923" actId="729"/>
        <pc:sldMkLst>
          <pc:docMk/>
          <pc:sldMk cId="1813910725" sldId="3794"/>
        </pc:sldMkLst>
        <pc:spChg chg="mod ord">
          <ac:chgData name="Bao Nguyen" userId="627b9dedc585a7d1" providerId="LiveId" clId="{AAD0FFBF-1DD2-48AF-B4E3-B9C1E0669907}" dt="2021-06-04T16:51:52.539" v="45" actId="700"/>
          <ac:spMkLst>
            <pc:docMk/>
            <pc:sldMk cId="1813910725" sldId="3794"/>
            <ac:spMk id="2" creationId="{1D46624E-1256-4074-A302-8EFDA23D77BF}"/>
          </ac:spMkLst>
        </pc:spChg>
        <pc:spChg chg="mod ord">
          <ac:chgData name="Bao Nguyen" userId="627b9dedc585a7d1" providerId="LiveId" clId="{AAD0FFBF-1DD2-48AF-B4E3-B9C1E0669907}" dt="2021-06-04T16:51:52.539" v="45" actId="700"/>
          <ac:spMkLst>
            <pc:docMk/>
            <pc:sldMk cId="1813910725" sldId="3794"/>
            <ac:spMk id="3" creationId="{33E8A40A-0195-4B3A-81F2-8B76B68F974F}"/>
          </ac:spMkLst>
        </pc:spChg>
        <pc:spChg chg="mod ord">
          <ac:chgData name="Bao Nguyen" userId="627b9dedc585a7d1" providerId="LiveId" clId="{AAD0FFBF-1DD2-48AF-B4E3-B9C1E0669907}" dt="2021-06-04T16:51:52.539" v="45" actId="700"/>
          <ac:spMkLst>
            <pc:docMk/>
            <pc:sldMk cId="1813910725" sldId="3794"/>
            <ac:spMk id="4" creationId="{A84DACD0-2773-4975-A2FE-3BD5764E1F61}"/>
          </ac:spMkLst>
        </pc:spChg>
        <pc:spChg chg="mod ord">
          <ac:chgData name="Bao Nguyen" userId="627b9dedc585a7d1" providerId="LiveId" clId="{AAD0FFBF-1DD2-48AF-B4E3-B9C1E0669907}" dt="2021-06-04T16:51:52.539" v="45" actId="700"/>
          <ac:spMkLst>
            <pc:docMk/>
            <pc:sldMk cId="1813910725" sldId="3794"/>
            <ac:spMk id="5" creationId="{8FCFD254-68A8-4D88-9653-D6F0238D59BD}"/>
          </ac:spMkLst>
        </pc:spChg>
        <pc:spChg chg="mod ord">
          <ac:chgData name="Bao Nguyen" userId="627b9dedc585a7d1" providerId="LiveId" clId="{AAD0FFBF-1DD2-48AF-B4E3-B9C1E0669907}" dt="2021-06-04T16:51:52.539" v="45" actId="700"/>
          <ac:spMkLst>
            <pc:docMk/>
            <pc:sldMk cId="1813910725" sldId="3794"/>
            <ac:spMk id="6" creationId="{3905CD03-9B40-4AA4-B6AB-5B38436AB901}"/>
          </ac:spMkLst>
        </pc:spChg>
        <pc:spChg chg="mod ord">
          <ac:chgData name="Bao Nguyen" userId="627b9dedc585a7d1" providerId="LiveId" clId="{AAD0FFBF-1DD2-48AF-B4E3-B9C1E0669907}" dt="2021-06-04T16:51:52.539" v="45" actId="700"/>
          <ac:spMkLst>
            <pc:docMk/>
            <pc:sldMk cId="1813910725" sldId="3794"/>
            <ac:spMk id="18" creationId="{93F1F6E8-FB29-489E-9497-38321677D832}"/>
          </ac:spMkLst>
        </pc:spChg>
        <pc:spChg chg="mod ord">
          <ac:chgData name="Bao Nguyen" userId="627b9dedc585a7d1" providerId="LiveId" clId="{AAD0FFBF-1DD2-48AF-B4E3-B9C1E0669907}" dt="2021-06-04T16:51:52.539" v="45" actId="700"/>
          <ac:spMkLst>
            <pc:docMk/>
            <pc:sldMk cId="1813910725" sldId="3794"/>
            <ac:spMk id="19" creationId="{A86EFF1E-AB9A-40FE-A0CF-794B56E5276A}"/>
          </ac:spMkLst>
        </pc:spChg>
        <pc:spChg chg="mod ord">
          <ac:chgData name="Bao Nguyen" userId="627b9dedc585a7d1" providerId="LiveId" clId="{AAD0FFBF-1DD2-48AF-B4E3-B9C1E0669907}" dt="2021-06-04T16:51:52.539" v="45" actId="700"/>
          <ac:spMkLst>
            <pc:docMk/>
            <pc:sldMk cId="1813910725" sldId="3794"/>
            <ac:spMk id="20" creationId="{013C53F7-A9FD-4503-9396-7A3FE9D0C699}"/>
          </ac:spMkLst>
        </pc:spChg>
      </pc:sldChg>
      <pc:sldChg chg="modSp mod modShow">
        <pc:chgData name="Bao Nguyen" userId="627b9dedc585a7d1" providerId="LiveId" clId="{AAD0FFBF-1DD2-48AF-B4E3-B9C1E0669907}" dt="2021-06-04T20:31:32.529" v="1830" actId="729"/>
        <pc:sldMkLst>
          <pc:docMk/>
          <pc:sldMk cId="800962904" sldId="3825"/>
        </pc:sldMkLst>
        <pc:spChg chg="mod">
          <ac:chgData name="Bao Nguyen" userId="627b9dedc585a7d1" providerId="LiveId" clId="{AAD0FFBF-1DD2-48AF-B4E3-B9C1E0669907}" dt="2021-06-04T16:40:22.927" v="1" actId="403"/>
          <ac:spMkLst>
            <pc:docMk/>
            <pc:sldMk cId="800962904" sldId="3825"/>
            <ac:spMk id="2" creationId="{28B08836-40C5-46C2-81BA-21AA27176925}"/>
          </ac:spMkLst>
        </pc:spChg>
      </pc:sldChg>
      <pc:sldChg chg="modSp">
        <pc:chgData name="Bao Nguyen" userId="627b9dedc585a7d1" providerId="LiveId" clId="{AAD0FFBF-1DD2-48AF-B4E3-B9C1E0669907}" dt="2021-06-04T20:32:36.242" v="1853" actId="20577"/>
        <pc:sldMkLst>
          <pc:docMk/>
          <pc:sldMk cId="55160260" sldId="3826"/>
        </pc:sldMkLst>
        <pc:graphicFrameChg chg="mod">
          <ac:chgData name="Bao Nguyen" userId="627b9dedc585a7d1" providerId="LiveId" clId="{AAD0FFBF-1DD2-48AF-B4E3-B9C1E0669907}" dt="2021-06-04T20:32:36.242" v="1853" actId="20577"/>
          <ac:graphicFrameMkLst>
            <pc:docMk/>
            <pc:sldMk cId="55160260" sldId="3826"/>
            <ac:graphicFrameMk id="7" creationId="{5B0B8393-8FFE-4B22-AD20-34FEFE530EE5}"/>
          </ac:graphicFrameMkLst>
        </pc:graphicFrameChg>
      </pc:sldChg>
      <pc:sldChg chg="addSp delSp modSp mod setBg">
        <pc:chgData name="Bao Nguyen" userId="627b9dedc585a7d1" providerId="LiveId" clId="{AAD0FFBF-1DD2-48AF-B4E3-B9C1E0669907}" dt="2021-06-04T19:41:06.670" v="909" actId="20577"/>
        <pc:sldMkLst>
          <pc:docMk/>
          <pc:sldMk cId="1002193766" sldId="3827"/>
        </pc:sldMkLst>
        <pc:spChg chg="add del mod">
          <ac:chgData name="Bao Nguyen" userId="627b9dedc585a7d1" providerId="LiveId" clId="{AAD0FFBF-1DD2-48AF-B4E3-B9C1E0669907}" dt="2021-06-04T16:45:14.111" v="3" actId="931"/>
          <ac:spMkLst>
            <pc:docMk/>
            <pc:sldMk cId="1002193766" sldId="3827"/>
            <ac:spMk id="3" creationId="{7143A9EE-5D43-4AE2-BBCE-156D1A258B3C}"/>
          </ac:spMkLst>
        </pc:spChg>
        <pc:spChg chg="mod">
          <ac:chgData name="Bao Nguyen" userId="627b9dedc585a7d1" providerId="LiveId" clId="{AAD0FFBF-1DD2-48AF-B4E3-B9C1E0669907}" dt="2021-06-04T18:01:13.466" v="133" actId="26606"/>
          <ac:spMkLst>
            <pc:docMk/>
            <pc:sldMk cId="1002193766" sldId="3827"/>
            <ac:spMk id="4" creationId="{7B290457-2071-4F7C-9327-CE85A282B4D5}"/>
          </ac:spMkLst>
        </pc:spChg>
        <pc:spChg chg="mod ord">
          <ac:chgData name="Bao Nguyen" userId="627b9dedc585a7d1" providerId="LiveId" clId="{AAD0FFBF-1DD2-48AF-B4E3-B9C1E0669907}" dt="2021-06-04T18:02:14.081" v="143" actId="20577"/>
          <ac:spMkLst>
            <pc:docMk/>
            <pc:sldMk cId="1002193766" sldId="3827"/>
            <ac:spMk id="5" creationId="{B67B1E24-2840-4BB0-AE5A-2320A01CB80F}"/>
          </ac:spMkLst>
        </pc:spChg>
        <pc:spChg chg="add del mod">
          <ac:chgData name="Bao Nguyen" userId="627b9dedc585a7d1" providerId="LiveId" clId="{AAD0FFBF-1DD2-48AF-B4E3-B9C1E0669907}" dt="2021-06-04T16:47:46.296" v="31" actId="931"/>
          <ac:spMkLst>
            <pc:docMk/>
            <pc:sldMk cId="1002193766" sldId="3827"/>
            <ac:spMk id="9" creationId="{9E238FB5-06AE-4CD4-BDE8-8B8356116D51}"/>
          </ac:spMkLst>
        </pc:spChg>
        <pc:spChg chg="mod ord">
          <ac:chgData name="Bao Nguyen" userId="627b9dedc585a7d1" providerId="LiveId" clId="{AAD0FFBF-1DD2-48AF-B4E3-B9C1E0669907}" dt="2021-06-04T18:01:13.466" v="133" actId="26606"/>
          <ac:spMkLst>
            <pc:docMk/>
            <pc:sldMk cId="1002193766" sldId="3827"/>
            <ac:spMk id="14" creationId="{A01CAB10-68AF-4904-BD59-D332B297A10F}"/>
          </ac:spMkLst>
        </pc:spChg>
        <pc:spChg chg="mod">
          <ac:chgData name="Bao Nguyen" userId="627b9dedc585a7d1" providerId="LiveId" clId="{AAD0FFBF-1DD2-48AF-B4E3-B9C1E0669907}" dt="2021-06-04T18:01:13.466" v="133" actId="26606"/>
          <ac:spMkLst>
            <pc:docMk/>
            <pc:sldMk cId="1002193766" sldId="3827"/>
            <ac:spMk id="15" creationId="{96B342A5-1683-4650-BB07-B98D8B23C1FC}"/>
          </ac:spMkLst>
        </pc:spChg>
        <pc:spChg chg="mod ord">
          <ac:chgData name="Bao Nguyen" userId="627b9dedc585a7d1" providerId="LiveId" clId="{AAD0FFBF-1DD2-48AF-B4E3-B9C1E0669907}" dt="2021-06-04T18:01:13.466" v="133" actId="26606"/>
          <ac:spMkLst>
            <pc:docMk/>
            <pc:sldMk cId="1002193766" sldId="3827"/>
            <ac:spMk id="16" creationId="{46EEA4F1-5FA3-4EBF-97F1-DF392077DB76}"/>
          </ac:spMkLst>
        </pc:spChg>
        <pc:spChg chg="add del mod">
          <ac:chgData name="Bao Nguyen" userId="627b9dedc585a7d1" providerId="LiveId" clId="{AAD0FFBF-1DD2-48AF-B4E3-B9C1E0669907}" dt="2021-06-04T16:47:44.291" v="30" actId="931"/>
          <ac:spMkLst>
            <pc:docMk/>
            <pc:sldMk cId="1002193766" sldId="3827"/>
            <ac:spMk id="19" creationId="{4E04BD03-7EC0-42EA-A426-9DC049E527DC}"/>
          </ac:spMkLst>
        </pc:spChg>
        <pc:spChg chg="add del">
          <ac:chgData name="Bao Nguyen" userId="627b9dedc585a7d1" providerId="LiveId" clId="{AAD0FFBF-1DD2-48AF-B4E3-B9C1E0669907}" dt="2021-06-04T16:45:28.224" v="7" actId="26606"/>
          <ac:spMkLst>
            <pc:docMk/>
            <pc:sldMk cId="1002193766" sldId="3827"/>
            <ac:spMk id="21" creationId="{23DA7759-3209-4FE2-96D1-4EEDD81E9EA0}"/>
          </ac:spMkLst>
        </pc:spChg>
        <pc:spChg chg="add del">
          <ac:chgData name="Bao Nguyen" userId="627b9dedc585a7d1" providerId="LiveId" clId="{AAD0FFBF-1DD2-48AF-B4E3-B9C1E0669907}" dt="2021-06-04T16:45:28.224" v="7" actId="26606"/>
          <ac:spMkLst>
            <pc:docMk/>
            <pc:sldMk cId="1002193766" sldId="3827"/>
            <ac:spMk id="23" creationId="{41460DAD-8769-4C9F-9C8C-BB0443909D76}"/>
          </ac:spMkLst>
        </pc:spChg>
        <pc:spChg chg="add del">
          <ac:chgData name="Bao Nguyen" userId="627b9dedc585a7d1" providerId="LiveId" clId="{AAD0FFBF-1DD2-48AF-B4E3-B9C1E0669907}" dt="2021-06-04T16:45:28.224" v="7" actId="26606"/>
          <ac:spMkLst>
            <pc:docMk/>
            <pc:sldMk cId="1002193766" sldId="3827"/>
            <ac:spMk id="25" creationId="{C9B9F33B-F0CC-4410-85D0-1B957DF4351C}"/>
          </ac:spMkLst>
        </pc:spChg>
        <pc:spChg chg="add del">
          <ac:chgData name="Bao Nguyen" userId="627b9dedc585a7d1" providerId="LiveId" clId="{AAD0FFBF-1DD2-48AF-B4E3-B9C1E0669907}" dt="2021-06-04T16:45:28.224" v="7" actId="26606"/>
          <ac:spMkLst>
            <pc:docMk/>
            <pc:sldMk cId="1002193766" sldId="3827"/>
            <ac:spMk id="27" creationId="{55CB1B7E-4B0B-4E99-9560-9667270DA7A6}"/>
          </ac:spMkLst>
        </pc:spChg>
        <pc:spChg chg="add del">
          <ac:chgData name="Bao Nguyen" userId="627b9dedc585a7d1" providerId="LiveId" clId="{AAD0FFBF-1DD2-48AF-B4E3-B9C1E0669907}" dt="2021-06-04T16:45:28.224" v="7" actId="26606"/>
          <ac:spMkLst>
            <pc:docMk/>
            <pc:sldMk cId="1002193766" sldId="3827"/>
            <ac:spMk id="29" creationId="{C924DBCE-E731-4B22-8181-A39C1D86276C}"/>
          </ac:spMkLst>
        </pc:spChg>
        <pc:spChg chg="add del mod">
          <ac:chgData name="Bao Nguyen" userId="627b9dedc585a7d1" providerId="LiveId" clId="{AAD0FFBF-1DD2-48AF-B4E3-B9C1E0669907}" dt="2021-06-04T17:57:38.138" v="103" actId="931"/>
          <ac:spMkLst>
            <pc:docMk/>
            <pc:sldMk cId="1002193766" sldId="3827"/>
            <ac:spMk id="30" creationId="{A1892CED-D1F3-4292-916A-A59F89D9A702}"/>
          </ac:spMkLst>
        </pc:spChg>
        <pc:spChg chg="add del">
          <ac:chgData name="Bao Nguyen" userId="627b9dedc585a7d1" providerId="LiveId" clId="{AAD0FFBF-1DD2-48AF-B4E3-B9C1E0669907}" dt="2021-06-04T16:45:28.224" v="7" actId="26606"/>
          <ac:spMkLst>
            <pc:docMk/>
            <pc:sldMk cId="1002193766" sldId="3827"/>
            <ac:spMk id="31" creationId="{196DE3D2-178D-4017-842D-87C88CE92E13}"/>
          </ac:spMkLst>
        </pc:spChg>
        <pc:spChg chg="add del">
          <ac:chgData name="Bao Nguyen" userId="627b9dedc585a7d1" providerId="LiveId" clId="{AAD0FFBF-1DD2-48AF-B4E3-B9C1E0669907}" dt="2021-06-04T16:45:28.224" v="7" actId="26606"/>
          <ac:spMkLst>
            <pc:docMk/>
            <pc:sldMk cId="1002193766" sldId="3827"/>
            <ac:spMk id="35" creationId="{034ACCCC-54D4-4F78-9B85-4A34FEBAA995}"/>
          </ac:spMkLst>
        </pc:spChg>
        <pc:spChg chg="add del">
          <ac:chgData name="Bao Nguyen" userId="627b9dedc585a7d1" providerId="LiveId" clId="{AAD0FFBF-1DD2-48AF-B4E3-B9C1E0669907}" dt="2021-06-04T16:45:28.224" v="7" actId="26606"/>
          <ac:spMkLst>
            <pc:docMk/>
            <pc:sldMk cId="1002193766" sldId="3827"/>
            <ac:spMk id="37" creationId="{72413CFE-8B8A-45C9-B7BA-CF49986D4818}"/>
          </ac:spMkLst>
        </pc:spChg>
        <pc:spChg chg="add del mod">
          <ac:chgData name="Bao Nguyen" userId="627b9dedc585a7d1" providerId="LiveId" clId="{AAD0FFBF-1DD2-48AF-B4E3-B9C1E0669907}" dt="2021-06-04T18:00:16.262" v="119" actId="931"/>
          <ac:spMkLst>
            <pc:docMk/>
            <pc:sldMk cId="1002193766" sldId="3827"/>
            <ac:spMk id="38" creationId="{B9306709-23D1-49D5-9E24-5D6448DA6B7A}"/>
          </ac:spMkLst>
        </pc:spChg>
        <pc:spChg chg="add del">
          <ac:chgData name="Bao Nguyen" userId="627b9dedc585a7d1" providerId="LiveId" clId="{AAD0FFBF-1DD2-48AF-B4E3-B9C1E0669907}" dt="2021-06-04T16:45:29.441" v="9" actId="26606"/>
          <ac:spMkLst>
            <pc:docMk/>
            <pc:sldMk cId="1002193766" sldId="3827"/>
            <ac:spMk id="39" creationId="{23DA7759-3209-4FE2-96D1-4EEDD81E9EA0}"/>
          </ac:spMkLst>
        </pc:spChg>
        <pc:spChg chg="add del">
          <ac:chgData name="Bao Nguyen" userId="627b9dedc585a7d1" providerId="LiveId" clId="{AAD0FFBF-1DD2-48AF-B4E3-B9C1E0669907}" dt="2021-06-04T16:45:29.441" v="9" actId="26606"/>
          <ac:spMkLst>
            <pc:docMk/>
            <pc:sldMk cId="1002193766" sldId="3827"/>
            <ac:spMk id="40" creationId="{41460DAD-8769-4C9F-9C8C-BB0443909D76}"/>
          </ac:spMkLst>
        </pc:spChg>
        <pc:spChg chg="add del">
          <ac:chgData name="Bao Nguyen" userId="627b9dedc585a7d1" providerId="LiveId" clId="{AAD0FFBF-1DD2-48AF-B4E3-B9C1E0669907}" dt="2021-06-04T16:45:29.441" v="9" actId="26606"/>
          <ac:spMkLst>
            <pc:docMk/>
            <pc:sldMk cId="1002193766" sldId="3827"/>
            <ac:spMk id="41" creationId="{53E60C6D-4E85-4E14-BCDF-BF15C241F7CA}"/>
          </ac:spMkLst>
        </pc:spChg>
        <pc:spChg chg="add del">
          <ac:chgData name="Bao Nguyen" userId="627b9dedc585a7d1" providerId="LiveId" clId="{AAD0FFBF-1DD2-48AF-B4E3-B9C1E0669907}" dt="2021-06-04T16:45:29.441" v="9" actId="26606"/>
          <ac:spMkLst>
            <pc:docMk/>
            <pc:sldMk cId="1002193766" sldId="3827"/>
            <ac:spMk id="42" creationId="{7D42D292-4C48-479B-9E59-E29CD9871C0C}"/>
          </ac:spMkLst>
        </pc:spChg>
        <pc:spChg chg="add del">
          <ac:chgData name="Bao Nguyen" userId="627b9dedc585a7d1" providerId="LiveId" clId="{AAD0FFBF-1DD2-48AF-B4E3-B9C1E0669907}" dt="2021-06-04T16:45:29.441" v="9" actId="26606"/>
          <ac:spMkLst>
            <pc:docMk/>
            <pc:sldMk cId="1002193766" sldId="3827"/>
            <ac:spMk id="43" creationId="{533DF362-939D-4EEE-8DC4-6B54607E5611}"/>
          </ac:spMkLst>
        </pc:spChg>
        <pc:spChg chg="add del">
          <ac:chgData name="Bao Nguyen" userId="627b9dedc585a7d1" providerId="LiveId" clId="{AAD0FFBF-1DD2-48AF-B4E3-B9C1E0669907}" dt="2021-06-04T16:45:30.019" v="11" actId="26606"/>
          <ac:spMkLst>
            <pc:docMk/>
            <pc:sldMk cId="1002193766" sldId="3827"/>
            <ac:spMk id="45" creationId="{23DA7759-3209-4FE2-96D1-4EEDD81E9EA0}"/>
          </ac:spMkLst>
        </pc:spChg>
        <pc:spChg chg="add del">
          <ac:chgData name="Bao Nguyen" userId="627b9dedc585a7d1" providerId="LiveId" clId="{AAD0FFBF-1DD2-48AF-B4E3-B9C1E0669907}" dt="2021-06-04T16:45:30.019" v="11" actId="26606"/>
          <ac:spMkLst>
            <pc:docMk/>
            <pc:sldMk cId="1002193766" sldId="3827"/>
            <ac:spMk id="46" creationId="{41460DAD-8769-4C9F-9C8C-BB0443909D76}"/>
          </ac:spMkLst>
        </pc:spChg>
        <pc:spChg chg="add del">
          <ac:chgData name="Bao Nguyen" userId="627b9dedc585a7d1" providerId="LiveId" clId="{AAD0FFBF-1DD2-48AF-B4E3-B9C1E0669907}" dt="2021-06-04T16:45:30.019" v="11" actId="26606"/>
          <ac:spMkLst>
            <pc:docMk/>
            <pc:sldMk cId="1002193766" sldId="3827"/>
            <ac:spMk id="47" creationId="{72D05657-94EE-4B2D-BC1B-A1D065063658}"/>
          </ac:spMkLst>
        </pc:spChg>
        <pc:spChg chg="add del">
          <ac:chgData name="Bao Nguyen" userId="627b9dedc585a7d1" providerId="LiveId" clId="{AAD0FFBF-1DD2-48AF-B4E3-B9C1E0669907}" dt="2021-06-04T16:45:30.019" v="11" actId="26606"/>
          <ac:spMkLst>
            <pc:docMk/>
            <pc:sldMk cId="1002193766" sldId="3827"/>
            <ac:spMk id="48" creationId="{7586665A-47B3-4AEE-BC94-15D89FF706B3}"/>
          </ac:spMkLst>
        </pc:spChg>
        <pc:spChg chg="add del">
          <ac:chgData name="Bao Nguyen" userId="627b9dedc585a7d1" providerId="LiveId" clId="{AAD0FFBF-1DD2-48AF-B4E3-B9C1E0669907}" dt="2021-06-04T16:45:39.506" v="13" actId="26606"/>
          <ac:spMkLst>
            <pc:docMk/>
            <pc:sldMk cId="1002193766" sldId="3827"/>
            <ac:spMk id="50" creationId="{23DA7759-3209-4FE2-96D1-4EEDD81E9EA0}"/>
          </ac:spMkLst>
        </pc:spChg>
        <pc:spChg chg="add del">
          <ac:chgData name="Bao Nguyen" userId="627b9dedc585a7d1" providerId="LiveId" clId="{AAD0FFBF-1DD2-48AF-B4E3-B9C1E0669907}" dt="2021-06-04T16:45:39.506" v="13" actId="26606"/>
          <ac:spMkLst>
            <pc:docMk/>
            <pc:sldMk cId="1002193766" sldId="3827"/>
            <ac:spMk id="51" creationId="{41460DAD-8769-4C9F-9C8C-BB0443909D76}"/>
          </ac:spMkLst>
        </pc:spChg>
        <pc:spChg chg="add del">
          <ac:chgData name="Bao Nguyen" userId="627b9dedc585a7d1" providerId="LiveId" clId="{AAD0FFBF-1DD2-48AF-B4E3-B9C1E0669907}" dt="2021-06-04T16:45:39.506" v="13" actId="26606"/>
          <ac:spMkLst>
            <pc:docMk/>
            <pc:sldMk cId="1002193766" sldId="3827"/>
            <ac:spMk id="52" creationId="{53E60C6D-4E85-4E14-BCDF-BF15C241F7CA}"/>
          </ac:spMkLst>
        </pc:spChg>
        <pc:spChg chg="add del">
          <ac:chgData name="Bao Nguyen" userId="627b9dedc585a7d1" providerId="LiveId" clId="{AAD0FFBF-1DD2-48AF-B4E3-B9C1E0669907}" dt="2021-06-04T16:45:39.506" v="13" actId="26606"/>
          <ac:spMkLst>
            <pc:docMk/>
            <pc:sldMk cId="1002193766" sldId="3827"/>
            <ac:spMk id="53" creationId="{7D42D292-4C48-479B-9E59-E29CD9871C0C}"/>
          </ac:spMkLst>
        </pc:spChg>
        <pc:spChg chg="add del">
          <ac:chgData name="Bao Nguyen" userId="627b9dedc585a7d1" providerId="LiveId" clId="{AAD0FFBF-1DD2-48AF-B4E3-B9C1E0669907}" dt="2021-06-04T16:45:39.506" v="13" actId="26606"/>
          <ac:spMkLst>
            <pc:docMk/>
            <pc:sldMk cId="1002193766" sldId="3827"/>
            <ac:spMk id="54" creationId="{533DF362-939D-4EEE-8DC4-6B54607E5611}"/>
          </ac:spMkLst>
        </pc:spChg>
        <pc:spChg chg="add del">
          <ac:chgData name="Bao Nguyen" userId="627b9dedc585a7d1" providerId="LiveId" clId="{AAD0FFBF-1DD2-48AF-B4E3-B9C1E0669907}" dt="2021-06-04T16:45:42.174" v="15" actId="26606"/>
          <ac:spMkLst>
            <pc:docMk/>
            <pc:sldMk cId="1002193766" sldId="3827"/>
            <ac:spMk id="56" creationId="{23DA7759-3209-4FE2-96D1-4EEDD81E9EA0}"/>
          </ac:spMkLst>
        </pc:spChg>
        <pc:spChg chg="add del">
          <ac:chgData name="Bao Nguyen" userId="627b9dedc585a7d1" providerId="LiveId" clId="{AAD0FFBF-1DD2-48AF-B4E3-B9C1E0669907}" dt="2021-06-04T16:45:42.174" v="15" actId="26606"/>
          <ac:spMkLst>
            <pc:docMk/>
            <pc:sldMk cId="1002193766" sldId="3827"/>
            <ac:spMk id="57" creationId="{41460DAD-8769-4C9F-9C8C-BB0443909D76}"/>
          </ac:spMkLst>
        </pc:spChg>
        <pc:spChg chg="add del">
          <ac:chgData name="Bao Nguyen" userId="627b9dedc585a7d1" providerId="LiveId" clId="{AAD0FFBF-1DD2-48AF-B4E3-B9C1E0669907}" dt="2021-06-04T16:45:42.174" v="15" actId="26606"/>
          <ac:spMkLst>
            <pc:docMk/>
            <pc:sldMk cId="1002193766" sldId="3827"/>
            <ac:spMk id="58" creationId="{97AADD8D-29D7-4B10-9245-72837D2D602B}"/>
          </ac:spMkLst>
        </pc:spChg>
        <pc:spChg chg="add del">
          <ac:chgData name="Bao Nguyen" userId="627b9dedc585a7d1" providerId="LiveId" clId="{AAD0FFBF-1DD2-48AF-B4E3-B9C1E0669907}" dt="2021-06-04T16:45:42.174" v="15" actId="26606"/>
          <ac:spMkLst>
            <pc:docMk/>
            <pc:sldMk cId="1002193766" sldId="3827"/>
            <ac:spMk id="59" creationId="{55CB1B7E-4B0B-4E99-9560-9667270DA7A6}"/>
          </ac:spMkLst>
        </pc:spChg>
        <pc:spChg chg="add del">
          <ac:chgData name="Bao Nguyen" userId="627b9dedc585a7d1" providerId="LiveId" clId="{AAD0FFBF-1DD2-48AF-B4E3-B9C1E0669907}" dt="2021-06-04T16:45:42.174" v="15" actId="26606"/>
          <ac:spMkLst>
            <pc:docMk/>
            <pc:sldMk cId="1002193766" sldId="3827"/>
            <ac:spMk id="61" creationId="{196DE3D2-178D-4017-842D-87C88CE92E13}"/>
          </ac:spMkLst>
        </pc:spChg>
        <pc:spChg chg="add del">
          <ac:chgData name="Bao Nguyen" userId="627b9dedc585a7d1" providerId="LiveId" clId="{AAD0FFBF-1DD2-48AF-B4E3-B9C1E0669907}" dt="2021-06-04T16:45:42.174" v="15" actId="26606"/>
          <ac:spMkLst>
            <pc:docMk/>
            <pc:sldMk cId="1002193766" sldId="3827"/>
            <ac:spMk id="62" creationId="{C924DBCE-E731-4B22-8181-A39C1D86276C}"/>
          </ac:spMkLst>
        </pc:spChg>
        <pc:spChg chg="add del">
          <ac:chgData name="Bao Nguyen" userId="627b9dedc585a7d1" providerId="LiveId" clId="{AAD0FFBF-1DD2-48AF-B4E3-B9C1E0669907}" dt="2021-06-04T16:45:42.174" v="15" actId="26606"/>
          <ac:spMkLst>
            <pc:docMk/>
            <pc:sldMk cId="1002193766" sldId="3827"/>
            <ac:spMk id="63" creationId="{72413CFE-8B8A-45C9-B7BA-CF49986D4818}"/>
          </ac:spMkLst>
        </pc:spChg>
        <pc:spChg chg="add del">
          <ac:chgData name="Bao Nguyen" userId="627b9dedc585a7d1" providerId="LiveId" clId="{AAD0FFBF-1DD2-48AF-B4E3-B9C1E0669907}" dt="2021-06-04T16:45:42.174" v="15" actId="26606"/>
          <ac:spMkLst>
            <pc:docMk/>
            <pc:sldMk cId="1002193766" sldId="3827"/>
            <ac:spMk id="64" creationId="{034ACCCC-54D4-4F78-9B85-4A34FEBAA995}"/>
          </ac:spMkLst>
        </pc:spChg>
        <pc:spChg chg="add del">
          <ac:chgData name="Bao Nguyen" userId="627b9dedc585a7d1" providerId="LiveId" clId="{AAD0FFBF-1DD2-48AF-B4E3-B9C1E0669907}" dt="2021-06-04T16:47:13.422" v="26" actId="22"/>
          <ac:spMkLst>
            <pc:docMk/>
            <pc:sldMk cId="1002193766" sldId="3827"/>
            <ac:spMk id="65" creationId="{3E523EB6-D0D3-4EC0-9A9C-8D8AD8F5381E}"/>
          </ac:spMkLst>
        </pc:spChg>
        <pc:spChg chg="add del">
          <ac:chgData name="Bao Nguyen" userId="627b9dedc585a7d1" providerId="LiveId" clId="{AAD0FFBF-1DD2-48AF-B4E3-B9C1E0669907}" dt="2021-06-04T16:45:51.082" v="17" actId="26606"/>
          <ac:spMkLst>
            <pc:docMk/>
            <pc:sldMk cId="1002193766" sldId="3827"/>
            <ac:spMk id="66" creationId="{23DA7759-3209-4FE2-96D1-4EEDD81E9EA0}"/>
          </ac:spMkLst>
        </pc:spChg>
        <pc:spChg chg="add del">
          <ac:chgData name="Bao Nguyen" userId="627b9dedc585a7d1" providerId="LiveId" clId="{AAD0FFBF-1DD2-48AF-B4E3-B9C1E0669907}" dt="2021-06-04T16:45:51.082" v="17" actId="26606"/>
          <ac:spMkLst>
            <pc:docMk/>
            <pc:sldMk cId="1002193766" sldId="3827"/>
            <ac:spMk id="67" creationId="{41460DAD-8769-4C9F-9C8C-BB0443909D76}"/>
          </ac:spMkLst>
        </pc:spChg>
        <pc:spChg chg="add del">
          <ac:chgData name="Bao Nguyen" userId="627b9dedc585a7d1" providerId="LiveId" clId="{AAD0FFBF-1DD2-48AF-B4E3-B9C1E0669907}" dt="2021-06-04T16:45:51.082" v="17" actId="26606"/>
          <ac:spMkLst>
            <pc:docMk/>
            <pc:sldMk cId="1002193766" sldId="3827"/>
            <ac:spMk id="68" creationId="{231598CC-E9D8-46F1-A31D-21527BFD635F}"/>
          </ac:spMkLst>
        </pc:spChg>
        <pc:spChg chg="add del">
          <ac:chgData name="Bao Nguyen" userId="627b9dedc585a7d1" providerId="LiveId" clId="{AAD0FFBF-1DD2-48AF-B4E3-B9C1E0669907}" dt="2021-06-04T16:45:51.082" v="17" actId="26606"/>
          <ac:spMkLst>
            <pc:docMk/>
            <pc:sldMk cId="1002193766" sldId="3827"/>
            <ac:spMk id="69" creationId="{6C077334-5571-4B83-A83E-4CCCFA7B5E8A}"/>
          </ac:spMkLst>
        </pc:spChg>
        <pc:spChg chg="add del">
          <ac:chgData name="Bao Nguyen" userId="627b9dedc585a7d1" providerId="LiveId" clId="{AAD0FFBF-1DD2-48AF-B4E3-B9C1E0669907}" dt="2021-06-04T16:45:51.082" v="17" actId="26606"/>
          <ac:spMkLst>
            <pc:docMk/>
            <pc:sldMk cId="1002193766" sldId="3827"/>
            <ac:spMk id="70" creationId="{CB147A70-DC29-4DDF-A34C-2B82C6E2295E}"/>
          </ac:spMkLst>
        </pc:spChg>
        <pc:spChg chg="add del">
          <ac:chgData name="Bao Nguyen" userId="627b9dedc585a7d1" providerId="LiveId" clId="{AAD0FFBF-1DD2-48AF-B4E3-B9C1E0669907}" dt="2021-06-04T16:45:51.082" v="17" actId="26606"/>
          <ac:spMkLst>
            <pc:docMk/>
            <pc:sldMk cId="1002193766" sldId="3827"/>
            <ac:spMk id="71" creationId="{3B438362-1E1E-4C62-A99E-4134CB16366C}"/>
          </ac:spMkLst>
        </pc:spChg>
        <pc:spChg chg="add del">
          <ac:chgData name="Bao Nguyen" userId="627b9dedc585a7d1" providerId="LiveId" clId="{AAD0FFBF-1DD2-48AF-B4E3-B9C1E0669907}" dt="2021-06-04T16:45:51.082" v="17" actId="26606"/>
          <ac:spMkLst>
            <pc:docMk/>
            <pc:sldMk cId="1002193766" sldId="3827"/>
            <ac:spMk id="73" creationId="{0F646DF8-223D-47DD-95B1-F2654229E56C}"/>
          </ac:spMkLst>
        </pc:spChg>
        <pc:spChg chg="add del">
          <ac:chgData name="Bao Nguyen" userId="627b9dedc585a7d1" providerId="LiveId" clId="{AAD0FFBF-1DD2-48AF-B4E3-B9C1E0669907}" dt="2021-06-04T16:45:51.082" v="17" actId="26606"/>
          <ac:spMkLst>
            <pc:docMk/>
            <pc:sldMk cId="1002193766" sldId="3827"/>
            <ac:spMk id="74" creationId="{4D3DC50D-CA0F-48F9-B17E-20D8669AA4E0}"/>
          </ac:spMkLst>
        </pc:spChg>
        <pc:spChg chg="add del mod ord">
          <ac:chgData name="Bao Nguyen" userId="627b9dedc585a7d1" providerId="LiveId" clId="{AAD0FFBF-1DD2-48AF-B4E3-B9C1E0669907}" dt="2021-06-04T18:01:20.610" v="135" actId="478"/>
          <ac:spMkLst>
            <pc:docMk/>
            <pc:sldMk cId="1002193766" sldId="3827"/>
            <ac:spMk id="75" creationId="{A6011B16-62F4-4A62-8938-91C07BBD7677}"/>
          </ac:spMkLst>
        </pc:spChg>
        <pc:spChg chg="add del">
          <ac:chgData name="Bao Nguyen" userId="627b9dedc585a7d1" providerId="LiveId" clId="{AAD0FFBF-1DD2-48AF-B4E3-B9C1E0669907}" dt="2021-06-04T16:45:54.440" v="19" actId="26606"/>
          <ac:spMkLst>
            <pc:docMk/>
            <pc:sldMk cId="1002193766" sldId="3827"/>
            <ac:spMk id="76" creationId="{23DA7759-3209-4FE2-96D1-4EEDD81E9EA0}"/>
          </ac:spMkLst>
        </pc:spChg>
        <pc:spChg chg="add del">
          <ac:chgData name="Bao Nguyen" userId="627b9dedc585a7d1" providerId="LiveId" clId="{AAD0FFBF-1DD2-48AF-B4E3-B9C1E0669907}" dt="2021-06-04T16:45:54.440" v="19" actId="26606"/>
          <ac:spMkLst>
            <pc:docMk/>
            <pc:sldMk cId="1002193766" sldId="3827"/>
            <ac:spMk id="77" creationId="{41460DAD-8769-4C9F-9C8C-BB0443909D76}"/>
          </ac:spMkLst>
        </pc:spChg>
        <pc:spChg chg="add del">
          <ac:chgData name="Bao Nguyen" userId="627b9dedc585a7d1" providerId="LiveId" clId="{AAD0FFBF-1DD2-48AF-B4E3-B9C1E0669907}" dt="2021-06-04T16:45:54.440" v="19" actId="26606"/>
          <ac:spMkLst>
            <pc:docMk/>
            <pc:sldMk cId="1002193766" sldId="3827"/>
            <ac:spMk id="78" creationId="{FEAA2B19-F1D9-44D1-9233-141B3FF2FA8B}"/>
          </ac:spMkLst>
        </pc:spChg>
        <pc:spChg chg="add del">
          <ac:chgData name="Bao Nguyen" userId="627b9dedc585a7d1" providerId="LiveId" clId="{AAD0FFBF-1DD2-48AF-B4E3-B9C1E0669907}" dt="2021-06-04T16:45:54.440" v="19" actId="26606"/>
          <ac:spMkLst>
            <pc:docMk/>
            <pc:sldMk cId="1002193766" sldId="3827"/>
            <ac:spMk id="79" creationId="{0F646DF8-223D-47DD-95B1-F2654229E56C}"/>
          </ac:spMkLst>
        </pc:spChg>
        <pc:spChg chg="add del">
          <ac:chgData name="Bao Nguyen" userId="627b9dedc585a7d1" providerId="LiveId" clId="{AAD0FFBF-1DD2-48AF-B4E3-B9C1E0669907}" dt="2021-06-04T16:45:54.440" v="19" actId="26606"/>
          <ac:spMkLst>
            <pc:docMk/>
            <pc:sldMk cId="1002193766" sldId="3827"/>
            <ac:spMk id="80" creationId="{3B438362-1E1E-4C62-A99E-4134CB16366C}"/>
          </ac:spMkLst>
        </pc:spChg>
        <pc:spChg chg="add del">
          <ac:chgData name="Bao Nguyen" userId="627b9dedc585a7d1" providerId="LiveId" clId="{AAD0FFBF-1DD2-48AF-B4E3-B9C1E0669907}" dt="2021-06-04T16:45:54.440" v="19" actId="26606"/>
          <ac:spMkLst>
            <pc:docMk/>
            <pc:sldMk cId="1002193766" sldId="3827"/>
            <ac:spMk id="82" creationId="{CB147A70-DC29-4DDF-A34C-2B82C6E2295E}"/>
          </ac:spMkLst>
        </pc:spChg>
        <pc:spChg chg="add del">
          <ac:chgData name="Bao Nguyen" userId="627b9dedc585a7d1" providerId="LiveId" clId="{AAD0FFBF-1DD2-48AF-B4E3-B9C1E0669907}" dt="2021-06-04T16:45:54.440" v="19" actId="26606"/>
          <ac:spMkLst>
            <pc:docMk/>
            <pc:sldMk cId="1002193766" sldId="3827"/>
            <ac:spMk id="83" creationId="{6C077334-5571-4B83-A83E-4CCCFA7B5E8A}"/>
          </ac:spMkLst>
        </pc:spChg>
        <pc:spChg chg="add del">
          <ac:chgData name="Bao Nguyen" userId="627b9dedc585a7d1" providerId="LiveId" clId="{AAD0FFBF-1DD2-48AF-B4E3-B9C1E0669907}" dt="2021-06-04T18:00:11.428" v="115" actId="26606"/>
          <ac:spMkLst>
            <pc:docMk/>
            <pc:sldMk cId="1002193766" sldId="3827"/>
            <ac:spMk id="84" creationId="{C9B9F33B-F0CC-4410-85D0-1B957DF4351C}"/>
          </ac:spMkLst>
        </pc:spChg>
        <pc:spChg chg="add del">
          <ac:chgData name="Bao Nguyen" userId="627b9dedc585a7d1" providerId="LiveId" clId="{AAD0FFBF-1DD2-48AF-B4E3-B9C1E0669907}" dt="2021-06-04T18:00:11.428" v="115" actId="26606"/>
          <ac:spMkLst>
            <pc:docMk/>
            <pc:sldMk cId="1002193766" sldId="3827"/>
            <ac:spMk id="85" creationId="{23DA7759-3209-4FE2-96D1-4EEDD81E9EA0}"/>
          </ac:spMkLst>
        </pc:spChg>
        <pc:spChg chg="add del">
          <ac:chgData name="Bao Nguyen" userId="627b9dedc585a7d1" providerId="LiveId" clId="{AAD0FFBF-1DD2-48AF-B4E3-B9C1E0669907}" dt="2021-06-04T18:00:11.428" v="115" actId="26606"/>
          <ac:spMkLst>
            <pc:docMk/>
            <pc:sldMk cId="1002193766" sldId="3827"/>
            <ac:spMk id="86" creationId="{55CB1B7E-4B0B-4E99-9560-9667270DA7A6}"/>
          </ac:spMkLst>
        </pc:spChg>
        <pc:spChg chg="add del">
          <ac:chgData name="Bao Nguyen" userId="627b9dedc585a7d1" providerId="LiveId" clId="{AAD0FFBF-1DD2-48AF-B4E3-B9C1E0669907}" dt="2021-06-04T18:00:11.428" v="115" actId="26606"/>
          <ac:spMkLst>
            <pc:docMk/>
            <pc:sldMk cId="1002193766" sldId="3827"/>
            <ac:spMk id="87" creationId="{41460DAD-8769-4C9F-9C8C-BB0443909D76}"/>
          </ac:spMkLst>
        </pc:spChg>
        <pc:spChg chg="add del">
          <ac:chgData name="Bao Nguyen" userId="627b9dedc585a7d1" providerId="LiveId" clId="{AAD0FFBF-1DD2-48AF-B4E3-B9C1E0669907}" dt="2021-06-04T18:00:11.428" v="115" actId="26606"/>
          <ac:spMkLst>
            <pc:docMk/>
            <pc:sldMk cId="1002193766" sldId="3827"/>
            <ac:spMk id="88" creationId="{C924DBCE-E731-4B22-8181-A39C1D86276C}"/>
          </ac:spMkLst>
        </pc:spChg>
        <pc:spChg chg="add del">
          <ac:chgData name="Bao Nguyen" userId="627b9dedc585a7d1" providerId="LiveId" clId="{AAD0FFBF-1DD2-48AF-B4E3-B9C1E0669907}" dt="2021-06-04T18:00:11.428" v="115" actId="26606"/>
          <ac:spMkLst>
            <pc:docMk/>
            <pc:sldMk cId="1002193766" sldId="3827"/>
            <ac:spMk id="90" creationId="{196DE3D2-178D-4017-842D-87C88CE92E13}"/>
          </ac:spMkLst>
        </pc:spChg>
        <pc:spChg chg="add del">
          <ac:chgData name="Bao Nguyen" userId="627b9dedc585a7d1" providerId="LiveId" clId="{AAD0FFBF-1DD2-48AF-B4E3-B9C1E0669907}" dt="2021-06-04T18:00:32.453" v="126" actId="26606"/>
          <ac:spMkLst>
            <pc:docMk/>
            <pc:sldMk cId="1002193766" sldId="3827"/>
            <ac:spMk id="91" creationId="{23DA7759-3209-4FE2-96D1-4EEDD81E9EA0}"/>
          </ac:spMkLst>
        </pc:spChg>
        <pc:spChg chg="add del">
          <ac:chgData name="Bao Nguyen" userId="627b9dedc585a7d1" providerId="LiveId" clId="{AAD0FFBF-1DD2-48AF-B4E3-B9C1E0669907}" dt="2021-06-04T18:00:32.453" v="126" actId="26606"/>
          <ac:spMkLst>
            <pc:docMk/>
            <pc:sldMk cId="1002193766" sldId="3827"/>
            <ac:spMk id="93" creationId="{41460DAD-8769-4C9F-9C8C-BB0443909D76}"/>
          </ac:spMkLst>
        </pc:spChg>
        <pc:spChg chg="add del">
          <ac:chgData name="Bao Nguyen" userId="627b9dedc585a7d1" providerId="LiveId" clId="{AAD0FFBF-1DD2-48AF-B4E3-B9C1E0669907}" dt="2021-06-04T18:00:11.428" v="115" actId="26606"/>
          <ac:spMkLst>
            <pc:docMk/>
            <pc:sldMk cId="1002193766" sldId="3827"/>
            <ac:spMk id="94" creationId="{034ACCCC-54D4-4F78-9B85-4A34FEBAA995}"/>
          </ac:spMkLst>
        </pc:spChg>
        <pc:spChg chg="add del">
          <ac:chgData name="Bao Nguyen" userId="627b9dedc585a7d1" providerId="LiveId" clId="{AAD0FFBF-1DD2-48AF-B4E3-B9C1E0669907}" dt="2021-06-04T18:00:32.453" v="126" actId="26606"/>
          <ac:spMkLst>
            <pc:docMk/>
            <pc:sldMk cId="1002193766" sldId="3827"/>
            <ac:spMk id="95" creationId="{C9B9F33B-F0CC-4410-85D0-1B957DF4351C}"/>
          </ac:spMkLst>
        </pc:spChg>
        <pc:spChg chg="add del">
          <ac:chgData name="Bao Nguyen" userId="627b9dedc585a7d1" providerId="LiveId" clId="{AAD0FFBF-1DD2-48AF-B4E3-B9C1E0669907}" dt="2021-06-04T18:00:11.428" v="115" actId="26606"/>
          <ac:spMkLst>
            <pc:docMk/>
            <pc:sldMk cId="1002193766" sldId="3827"/>
            <ac:spMk id="96" creationId="{72413CFE-8B8A-45C9-B7BA-CF49986D4818}"/>
          </ac:spMkLst>
        </pc:spChg>
        <pc:spChg chg="add del">
          <ac:chgData name="Bao Nguyen" userId="627b9dedc585a7d1" providerId="LiveId" clId="{AAD0FFBF-1DD2-48AF-B4E3-B9C1E0669907}" dt="2021-06-04T18:00:32.453" v="126" actId="26606"/>
          <ac:spMkLst>
            <pc:docMk/>
            <pc:sldMk cId="1002193766" sldId="3827"/>
            <ac:spMk id="97" creationId="{55CB1B7E-4B0B-4E99-9560-9667270DA7A6}"/>
          </ac:spMkLst>
        </pc:spChg>
        <pc:spChg chg="add del">
          <ac:chgData name="Bao Nguyen" userId="627b9dedc585a7d1" providerId="LiveId" clId="{AAD0FFBF-1DD2-48AF-B4E3-B9C1E0669907}" dt="2021-06-04T18:00:12.556" v="117" actId="26606"/>
          <ac:spMkLst>
            <pc:docMk/>
            <pc:sldMk cId="1002193766" sldId="3827"/>
            <ac:spMk id="98" creationId="{23DA7759-3209-4FE2-96D1-4EEDD81E9EA0}"/>
          </ac:spMkLst>
        </pc:spChg>
        <pc:spChg chg="add del">
          <ac:chgData name="Bao Nguyen" userId="627b9dedc585a7d1" providerId="LiveId" clId="{AAD0FFBF-1DD2-48AF-B4E3-B9C1E0669907}" dt="2021-06-04T18:00:12.556" v="117" actId="26606"/>
          <ac:spMkLst>
            <pc:docMk/>
            <pc:sldMk cId="1002193766" sldId="3827"/>
            <ac:spMk id="99" creationId="{41460DAD-8769-4C9F-9C8C-BB0443909D76}"/>
          </ac:spMkLst>
        </pc:spChg>
        <pc:spChg chg="add del">
          <ac:chgData name="Bao Nguyen" userId="627b9dedc585a7d1" providerId="LiveId" clId="{AAD0FFBF-1DD2-48AF-B4E3-B9C1E0669907}" dt="2021-06-04T18:00:12.556" v="117" actId="26606"/>
          <ac:spMkLst>
            <pc:docMk/>
            <pc:sldMk cId="1002193766" sldId="3827"/>
            <ac:spMk id="100" creationId="{D2B783EE-0239-4717-BBEA-8C9EAC61C824}"/>
          </ac:spMkLst>
        </pc:spChg>
        <pc:spChg chg="add del">
          <ac:chgData name="Bao Nguyen" userId="627b9dedc585a7d1" providerId="LiveId" clId="{AAD0FFBF-1DD2-48AF-B4E3-B9C1E0669907}" dt="2021-06-04T18:00:12.556" v="117" actId="26606"/>
          <ac:spMkLst>
            <pc:docMk/>
            <pc:sldMk cId="1002193766" sldId="3827"/>
            <ac:spMk id="101" creationId="{A7B99495-F43F-4D80-A44F-2CB4764EB90B}"/>
          </ac:spMkLst>
        </pc:spChg>
        <pc:spChg chg="add del">
          <ac:chgData name="Bao Nguyen" userId="627b9dedc585a7d1" providerId="LiveId" clId="{AAD0FFBF-1DD2-48AF-B4E3-B9C1E0669907}" dt="2021-06-04T18:00:12.556" v="117" actId="26606"/>
          <ac:spMkLst>
            <pc:docMk/>
            <pc:sldMk cId="1002193766" sldId="3827"/>
            <ac:spMk id="102" creationId="{70BEB1E7-2F88-40BC-B73D-42E5B6F80BFC}"/>
          </ac:spMkLst>
        </pc:spChg>
        <pc:spChg chg="add del">
          <ac:chgData name="Bao Nguyen" userId="627b9dedc585a7d1" providerId="LiveId" clId="{AAD0FFBF-1DD2-48AF-B4E3-B9C1E0669907}" dt="2021-06-04T18:00:32.453" v="126" actId="26606"/>
          <ac:spMkLst>
            <pc:docMk/>
            <pc:sldMk cId="1002193766" sldId="3827"/>
            <ac:spMk id="103" creationId="{C924DBCE-E731-4B22-8181-A39C1D86276C}"/>
          </ac:spMkLst>
        </pc:spChg>
        <pc:spChg chg="add del">
          <ac:chgData name="Bao Nguyen" userId="627b9dedc585a7d1" providerId="LiveId" clId="{AAD0FFBF-1DD2-48AF-B4E3-B9C1E0669907}" dt="2021-06-04T18:00:32.453" v="126" actId="26606"/>
          <ac:spMkLst>
            <pc:docMk/>
            <pc:sldMk cId="1002193766" sldId="3827"/>
            <ac:spMk id="104" creationId="{196DE3D2-178D-4017-842D-87C88CE92E13}"/>
          </ac:spMkLst>
        </pc:spChg>
        <pc:spChg chg="add del mod">
          <ac:chgData name="Bao Nguyen" userId="627b9dedc585a7d1" providerId="LiveId" clId="{AAD0FFBF-1DD2-48AF-B4E3-B9C1E0669907}" dt="2021-06-04T18:00:44.761" v="128" actId="931"/>
          <ac:spMkLst>
            <pc:docMk/>
            <pc:sldMk cId="1002193766" sldId="3827"/>
            <ac:spMk id="107" creationId="{FFB52DD5-8136-4EFB-B1B6-ADA719ECE6FD}"/>
          </ac:spMkLst>
        </pc:spChg>
        <pc:spChg chg="add del">
          <ac:chgData name="Bao Nguyen" userId="627b9dedc585a7d1" providerId="LiveId" clId="{AAD0FFBF-1DD2-48AF-B4E3-B9C1E0669907}" dt="2021-06-04T18:00:32.453" v="126" actId="26606"/>
          <ac:spMkLst>
            <pc:docMk/>
            <pc:sldMk cId="1002193766" sldId="3827"/>
            <ac:spMk id="108" creationId="{034ACCCC-54D4-4F78-9B85-4A34FEBAA995}"/>
          </ac:spMkLst>
        </pc:spChg>
        <pc:spChg chg="add del">
          <ac:chgData name="Bao Nguyen" userId="627b9dedc585a7d1" providerId="LiveId" clId="{AAD0FFBF-1DD2-48AF-B4E3-B9C1E0669907}" dt="2021-06-04T18:00:32.453" v="126" actId="26606"/>
          <ac:spMkLst>
            <pc:docMk/>
            <pc:sldMk cId="1002193766" sldId="3827"/>
            <ac:spMk id="110" creationId="{72413CFE-8B8A-45C9-B7BA-CF49986D4818}"/>
          </ac:spMkLst>
        </pc:spChg>
        <pc:spChg chg="add del">
          <ac:chgData name="Bao Nguyen" userId="627b9dedc585a7d1" providerId="LiveId" clId="{AAD0FFBF-1DD2-48AF-B4E3-B9C1E0669907}" dt="2021-06-04T18:01:13.466" v="133" actId="26606"/>
          <ac:spMkLst>
            <pc:docMk/>
            <pc:sldMk cId="1002193766" sldId="3827"/>
            <ac:spMk id="115" creationId="{23DA7759-3209-4FE2-96D1-4EEDD81E9EA0}"/>
          </ac:spMkLst>
        </pc:spChg>
        <pc:spChg chg="add del">
          <ac:chgData name="Bao Nguyen" userId="627b9dedc585a7d1" providerId="LiveId" clId="{AAD0FFBF-1DD2-48AF-B4E3-B9C1E0669907}" dt="2021-06-04T18:01:13.466" v="133" actId="26606"/>
          <ac:spMkLst>
            <pc:docMk/>
            <pc:sldMk cId="1002193766" sldId="3827"/>
            <ac:spMk id="117" creationId="{41460DAD-8769-4C9F-9C8C-BB0443909D76}"/>
          </ac:spMkLst>
        </pc:spChg>
        <pc:spChg chg="add del">
          <ac:chgData name="Bao Nguyen" userId="627b9dedc585a7d1" providerId="LiveId" clId="{AAD0FFBF-1DD2-48AF-B4E3-B9C1E0669907}" dt="2021-06-04T18:01:13.466" v="133" actId="26606"/>
          <ac:spMkLst>
            <pc:docMk/>
            <pc:sldMk cId="1002193766" sldId="3827"/>
            <ac:spMk id="119" creationId="{D2B783EE-0239-4717-BBEA-8C9EAC61C824}"/>
          </ac:spMkLst>
        </pc:spChg>
        <pc:spChg chg="add del">
          <ac:chgData name="Bao Nguyen" userId="627b9dedc585a7d1" providerId="LiveId" clId="{AAD0FFBF-1DD2-48AF-B4E3-B9C1E0669907}" dt="2021-06-04T18:01:13.466" v="133" actId="26606"/>
          <ac:spMkLst>
            <pc:docMk/>
            <pc:sldMk cId="1002193766" sldId="3827"/>
            <ac:spMk id="121" creationId="{A7B99495-F43F-4D80-A44F-2CB4764EB90B}"/>
          </ac:spMkLst>
        </pc:spChg>
        <pc:spChg chg="add del">
          <ac:chgData name="Bao Nguyen" userId="627b9dedc585a7d1" providerId="LiveId" clId="{AAD0FFBF-1DD2-48AF-B4E3-B9C1E0669907}" dt="2021-06-04T18:01:13.466" v="133" actId="26606"/>
          <ac:spMkLst>
            <pc:docMk/>
            <pc:sldMk cId="1002193766" sldId="3827"/>
            <ac:spMk id="123" creationId="{70BEB1E7-2F88-40BC-B73D-42E5B6F80BFC}"/>
          </ac:spMkLst>
        </pc:spChg>
        <pc:spChg chg="add">
          <ac:chgData name="Bao Nguyen" userId="627b9dedc585a7d1" providerId="LiveId" clId="{AAD0FFBF-1DD2-48AF-B4E3-B9C1E0669907}" dt="2021-06-04T18:01:13.466" v="133" actId="26606"/>
          <ac:spMkLst>
            <pc:docMk/>
            <pc:sldMk cId="1002193766" sldId="3827"/>
            <ac:spMk id="128" creationId="{23DA7759-3209-4FE2-96D1-4EEDD81E9EA0}"/>
          </ac:spMkLst>
        </pc:spChg>
        <pc:spChg chg="add">
          <ac:chgData name="Bao Nguyen" userId="627b9dedc585a7d1" providerId="LiveId" clId="{AAD0FFBF-1DD2-48AF-B4E3-B9C1E0669907}" dt="2021-06-04T18:01:13.466" v="133" actId="26606"/>
          <ac:spMkLst>
            <pc:docMk/>
            <pc:sldMk cId="1002193766" sldId="3827"/>
            <ac:spMk id="130" creationId="{41460DAD-8769-4C9F-9C8C-BB0443909D76}"/>
          </ac:spMkLst>
        </pc:spChg>
        <pc:spChg chg="add">
          <ac:chgData name="Bao Nguyen" userId="627b9dedc585a7d1" providerId="LiveId" clId="{AAD0FFBF-1DD2-48AF-B4E3-B9C1E0669907}" dt="2021-06-04T18:01:13.466" v="133" actId="26606"/>
          <ac:spMkLst>
            <pc:docMk/>
            <pc:sldMk cId="1002193766" sldId="3827"/>
            <ac:spMk id="132" creationId="{C9B9F33B-F0CC-4410-85D0-1B957DF4351C}"/>
          </ac:spMkLst>
        </pc:spChg>
        <pc:spChg chg="add">
          <ac:chgData name="Bao Nguyen" userId="627b9dedc585a7d1" providerId="LiveId" clId="{AAD0FFBF-1DD2-48AF-B4E3-B9C1E0669907}" dt="2021-06-04T18:01:13.466" v="133" actId="26606"/>
          <ac:spMkLst>
            <pc:docMk/>
            <pc:sldMk cId="1002193766" sldId="3827"/>
            <ac:spMk id="134" creationId="{55CB1B7E-4B0B-4E99-9560-9667270DA7A6}"/>
          </ac:spMkLst>
        </pc:spChg>
        <pc:spChg chg="add">
          <ac:chgData name="Bao Nguyen" userId="627b9dedc585a7d1" providerId="LiveId" clId="{AAD0FFBF-1DD2-48AF-B4E3-B9C1E0669907}" dt="2021-06-04T18:01:13.466" v="133" actId="26606"/>
          <ac:spMkLst>
            <pc:docMk/>
            <pc:sldMk cId="1002193766" sldId="3827"/>
            <ac:spMk id="136" creationId="{C924DBCE-E731-4B22-8181-A39C1D86276C}"/>
          </ac:spMkLst>
        </pc:spChg>
        <pc:spChg chg="add">
          <ac:chgData name="Bao Nguyen" userId="627b9dedc585a7d1" providerId="LiveId" clId="{AAD0FFBF-1DD2-48AF-B4E3-B9C1E0669907}" dt="2021-06-04T18:01:13.466" v="133" actId="26606"/>
          <ac:spMkLst>
            <pc:docMk/>
            <pc:sldMk cId="1002193766" sldId="3827"/>
            <ac:spMk id="138" creationId="{196DE3D2-178D-4017-842D-87C88CE92E13}"/>
          </ac:spMkLst>
        </pc:spChg>
        <pc:spChg chg="add">
          <ac:chgData name="Bao Nguyen" userId="627b9dedc585a7d1" providerId="LiveId" clId="{AAD0FFBF-1DD2-48AF-B4E3-B9C1E0669907}" dt="2021-06-04T18:01:13.466" v="133" actId="26606"/>
          <ac:spMkLst>
            <pc:docMk/>
            <pc:sldMk cId="1002193766" sldId="3827"/>
            <ac:spMk id="142" creationId="{034ACCCC-54D4-4F78-9B85-4A34FEBAA995}"/>
          </ac:spMkLst>
        </pc:spChg>
        <pc:spChg chg="add">
          <ac:chgData name="Bao Nguyen" userId="627b9dedc585a7d1" providerId="LiveId" clId="{AAD0FFBF-1DD2-48AF-B4E3-B9C1E0669907}" dt="2021-06-04T18:01:13.466" v="133" actId="26606"/>
          <ac:spMkLst>
            <pc:docMk/>
            <pc:sldMk cId="1002193766" sldId="3827"/>
            <ac:spMk id="144" creationId="{72413CFE-8B8A-45C9-B7BA-CF49986D4818}"/>
          </ac:spMkLst>
        </pc:spChg>
        <pc:graphicFrameChg chg="add del mod modGraphic">
          <ac:chgData name="Bao Nguyen" userId="627b9dedc585a7d1" providerId="LiveId" clId="{AAD0FFBF-1DD2-48AF-B4E3-B9C1E0669907}" dt="2021-06-04T18:03:11.087" v="147" actId="1032"/>
          <ac:graphicFrameMkLst>
            <pc:docMk/>
            <pc:sldMk cId="1002193766" sldId="3827"/>
            <ac:graphicFrameMk id="112" creationId="{6C60204B-44C5-4782-BCED-D2F58FBD256B}"/>
          </ac:graphicFrameMkLst>
        </pc:graphicFrameChg>
        <pc:graphicFrameChg chg="add mod modGraphic">
          <ac:chgData name="Bao Nguyen" userId="627b9dedc585a7d1" providerId="LiveId" clId="{AAD0FFBF-1DD2-48AF-B4E3-B9C1E0669907}" dt="2021-06-04T19:41:06.670" v="909" actId="20577"/>
          <ac:graphicFrameMkLst>
            <pc:docMk/>
            <pc:sldMk cId="1002193766" sldId="3827"/>
            <ac:graphicFrameMk id="113" creationId="{49E4BDDA-1BEB-4919-9709-8D23FB74C88C}"/>
          </ac:graphicFrameMkLst>
        </pc:graphicFrameChg>
        <pc:picChg chg="add del mod ord">
          <ac:chgData name="Bao Nguyen" userId="627b9dedc585a7d1" providerId="LiveId" clId="{AAD0FFBF-1DD2-48AF-B4E3-B9C1E0669907}" dt="2021-06-04T16:47:40.328" v="29" actId="478"/>
          <ac:picMkLst>
            <pc:docMk/>
            <pc:sldMk cId="1002193766" sldId="3827"/>
            <ac:picMk id="7" creationId="{FEEE973E-ECF7-4573-904B-13B9D052ADB7}"/>
          </ac:picMkLst>
        </pc:picChg>
        <pc:picChg chg="del mod ord">
          <ac:chgData name="Bao Nguyen" userId="627b9dedc585a7d1" providerId="LiveId" clId="{AAD0FFBF-1DD2-48AF-B4E3-B9C1E0669907}" dt="2021-06-04T16:47:11.165" v="24" actId="478"/>
          <ac:picMkLst>
            <pc:docMk/>
            <pc:sldMk cId="1002193766" sldId="3827"/>
            <ac:picMk id="11" creationId="{759DD474-D676-41A6-A2FB-30B2078418A8}"/>
          </ac:picMkLst>
        </pc:picChg>
        <pc:picChg chg="del">
          <ac:chgData name="Bao Nguyen" userId="627b9dedc585a7d1" providerId="LiveId" clId="{AAD0FFBF-1DD2-48AF-B4E3-B9C1E0669907}" dt="2021-06-04T16:45:11.906" v="2" actId="478"/>
          <ac:picMkLst>
            <pc:docMk/>
            <pc:sldMk cId="1002193766" sldId="3827"/>
            <ac:picMk id="13" creationId="{D624A4F8-65E3-4A17-A439-FE80714CDE5A}"/>
          </ac:picMkLst>
        </pc:picChg>
        <pc:picChg chg="add del mod">
          <ac:chgData name="Bao Nguyen" userId="627b9dedc585a7d1" providerId="LiveId" clId="{AAD0FFBF-1DD2-48AF-B4E3-B9C1E0669907}" dt="2021-06-04T16:47:38.056" v="28" actId="931"/>
          <ac:picMkLst>
            <pc:docMk/>
            <pc:sldMk cId="1002193766" sldId="3827"/>
            <ac:picMk id="17" creationId="{1F83C4AE-0D87-4EBD-81D1-57625FA73C63}"/>
          </ac:picMkLst>
        </pc:picChg>
        <pc:picChg chg="add del mod">
          <ac:chgData name="Bao Nguyen" userId="627b9dedc585a7d1" providerId="LiveId" clId="{AAD0FFBF-1DD2-48AF-B4E3-B9C1E0669907}" dt="2021-06-04T17:57:35.190" v="101" actId="478"/>
          <ac:picMkLst>
            <pc:docMk/>
            <pc:sldMk cId="1002193766" sldId="3827"/>
            <ac:picMk id="22" creationId="{035281F9-06A8-4E8E-9CCA-02C6E9963190}"/>
          </ac:picMkLst>
        </pc:picChg>
        <pc:picChg chg="add mod ord">
          <ac:chgData name="Bao Nguyen" userId="627b9dedc585a7d1" providerId="LiveId" clId="{AAD0FFBF-1DD2-48AF-B4E3-B9C1E0669907}" dt="2021-06-04T18:31:58.385" v="494" actId="1076"/>
          <ac:picMkLst>
            <pc:docMk/>
            <pc:sldMk cId="1002193766" sldId="3827"/>
            <ac:picMk id="26" creationId="{2CF2E2B0-4C86-4DA7-A33D-22DDF6CA8F36}"/>
          </ac:picMkLst>
        </pc:picChg>
        <pc:picChg chg="add del mod">
          <ac:chgData name="Bao Nguyen" userId="627b9dedc585a7d1" providerId="LiveId" clId="{AAD0FFBF-1DD2-48AF-B4E3-B9C1E0669907}" dt="2021-06-04T18:00:06.088" v="110" actId="478"/>
          <ac:picMkLst>
            <pc:docMk/>
            <pc:sldMk cId="1002193766" sldId="3827"/>
            <ac:picMk id="34" creationId="{DCAFFFBE-B601-4806-9EB4-F00B598CCD69}"/>
          </ac:picMkLst>
        </pc:picChg>
        <pc:picChg chg="add del mod ord">
          <ac:chgData name="Bao Nguyen" userId="627b9dedc585a7d1" providerId="LiveId" clId="{AAD0FFBF-1DD2-48AF-B4E3-B9C1E0669907}" dt="2021-06-04T18:00:12.948" v="118" actId="931"/>
          <ac:picMkLst>
            <pc:docMk/>
            <pc:sldMk cId="1002193766" sldId="3827"/>
            <ac:picMk id="49" creationId="{48FFBC0F-C07C-4B7C-A436-3796E45ABCA6}"/>
          </ac:picMkLst>
        </pc:picChg>
        <pc:picChg chg="add del mod ord">
          <ac:chgData name="Bao Nguyen" userId="627b9dedc585a7d1" providerId="LiveId" clId="{AAD0FFBF-1DD2-48AF-B4E3-B9C1E0669907}" dt="2021-06-04T18:00:41.937" v="127" actId="478"/>
          <ac:picMkLst>
            <pc:docMk/>
            <pc:sldMk cId="1002193766" sldId="3827"/>
            <ac:picMk id="89" creationId="{46D9A8D7-76FE-410E-B09C-AB2FE12EBA38}"/>
          </ac:picMkLst>
        </pc:picChg>
        <pc:picChg chg="add mod modCrop">
          <ac:chgData name="Bao Nguyen" userId="627b9dedc585a7d1" providerId="LiveId" clId="{AAD0FFBF-1DD2-48AF-B4E3-B9C1E0669907}" dt="2021-06-04T18:31:52.490" v="493" actId="1076"/>
          <ac:picMkLst>
            <pc:docMk/>
            <pc:sldMk cId="1002193766" sldId="3827"/>
            <ac:picMk id="111" creationId="{C0856188-EF3D-4774-9E75-BDA3DC1A7090}"/>
          </ac:picMkLst>
        </pc:picChg>
        <pc:cxnChg chg="add del">
          <ac:chgData name="Bao Nguyen" userId="627b9dedc585a7d1" providerId="LiveId" clId="{AAD0FFBF-1DD2-48AF-B4E3-B9C1E0669907}" dt="2021-06-04T16:45:28.224" v="7" actId="26606"/>
          <ac:cxnSpMkLst>
            <pc:docMk/>
            <pc:sldMk cId="1002193766" sldId="3827"/>
            <ac:cxnSpMk id="33" creationId="{43621FD4-D14D-45D5-9A57-9A2DE5EA59C0}"/>
          </ac:cxnSpMkLst>
        </pc:cxnChg>
        <pc:cxnChg chg="add del">
          <ac:chgData name="Bao Nguyen" userId="627b9dedc585a7d1" providerId="LiveId" clId="{AAD0FFBF-1DD2-48AF-B4E3-B9C1E0669907}" dt="2021-06-04T16:45:42.174" v="15" actId="26606"/>
          <ac:cxnSpMkLst>
            <pc:docMk/>
            <pc:sldMk cId="1002193766" sldId="3827"/>
            <ac:cxnSpMk id="60" creationId="{43621FD4-D14D-45D5-9A57-9A2DE5EA59C0}"/>
          </ac:cxnSpMkLst>
        </pc:cxnChg>
        <pc:cxnChg chg="add del">
          <ac:chgData name="Bao Nguyen" userId="627b9dedc585a7d1" providerId="LiveId" clId="{AAD0FFBF-1DD2-48AF-B4E3-B9C1E0669907}" dt="2021-06-04T16:45:51.082" v="17" actId="26606"/>
          <ac:cxnSpMkLst>
            <pc:docMk/>
            <pc:sldMk cId="1002193766" sldId="3827"/>
            <ac:cxnSpMk id="72" creationId="{2F61ABFD-DE05-41FD-A6B7-6D40196C1570}"/>
          </ac:cxnSpMkLst>
        </pc:cxnChg>
        <pc:cxnChg chg="add del">
          <ac:chgData name="Bao Nguyen" userId="627b9dedc585a7d1" providerId="LiveId" clId="{AAD0FFBF-1DD2-48AF-B4E3-B9C1E0669907}" dt="2021-06-04T16:45:54.440" v="19" actId="26606"/>
          <ac:cxnSpMkLst>
            <pc:docMk/>
            <pc:sldMk cId="1002193766" sldId="3827"/>
            <ac:cxnSpMk id="81" creationId="{2F61ABFD-DE05-41FD-A6B7-6D40196C1570}"/>
          </ac:cxnSpMkLst>
        </pc:cxnChg>
        <pc:cxnChg chg="add del">
          <ac:chgData name="Bao Nguyen" userId="627b9dedc585a7d1" providerId="LiveId" clId="{AAD0FFBF-1DD2-48AF-B4E3-B9C1E0669907}" dt="2021-06-04T18:00:11.428" v="115" actId="26606"/>
          <ac:cxnSpMkLst>
            <pc:docMk/>
            <pc:sldMk cId="1002193766" sldId="3827"/>
            <ac:cxnSpMk id="92" creationId="{43621FD4-D14D-45D5-9A57-9A2DE5EA59C0}"/>
          </ac:cxnSpMkLst>
        </pc:cxnChg>
        <pc:cxnChg chg="add del">
          <ac:chgData name="Bao Nguyen" userId="627b9dedc585a7d1" providerId="LiveId" clId="{AAD0FFBF-1DD2-48AF-B4E3-B9C1E0669907}" dt="2021-06-04T18:00:32.453" v="126" actId="26606"/>
          <ac:cxnSpMkLst>
            <pc:docMk/>
            <pc:sldMk cId="1002193766" sldId="3827"/>
            <ac:cxnSpMk id="106" creationId="{43621FD4-D14D-45D5-9A57-9A2DE5EA59C0}"/>
          </ac:cxnSpMkLst>
        </pc:cxnChg>
        <pc:cxnChg chg="add">
          <ac:chgData name="Bao Nguyen" userId="627b9dedc585a7d1" providerId="LiveId" clId="{AAD0FFBF-1DD2-48AF-B4E3-B9C1E0669907}" dt="2021-06-04T18:01:13.466" v="133" actId="26606"/>
          <ac:cxnSpMkLst>
            <pc:docMk/>
            <pc:sldMk cId="1002193766" sldId="3827"/>
            <ac:cxnSpMk id="140" creationId="{43621FD4-D14D-45D5-9A57-9A2DE5EA59C0}"/>
          </ac:cxnSpMkLst>
        </pc:cxnChg>
      </pc:sldChg>
      <pc:sldChg chg="modSp mod ord">
        <pc:chgData name="Bao Nguyen" userId="627b9dedc585a7d1" providerId="LiveId" clId="{AAD0FFBF-1DD2-48AF-B4E3-B9C1E0669907}" dt="2021-06-04T18:31:07.166" v="489" actId="20577"/>
        <pc:sldMkLst>
          <pc:docMk/>
          <pc:sldMk cId="4283594893" sldId="3828"/>
        </pc:sldMkLst>
        <pc:spChg chg="mod">
          <ac:chgData name="Bao Nguyen" userId="627b9dedc585a7d1" providerId="LiveId" clId="{AAD0FFBF-1DD2-48AF-B4E3-B9C1E0669907}" dt="2021-06-04T17:44:24.093" v="90" actId="20577"/>
          <ac:spMkLst>
            <pc:docMk/>
            <pc:sldMk cId="4283594893" sldId="3828"/>
            <ac:spMk id="2" creationId="{1EFC037F-9B04-45A9-8AE6-A8517884947F}"/>
          </ac:spMkLst>
        </pc:spChg>
        <pc:spChg chg="mod">
          <ac:chgData name="Bao Nguyen" userId="627b9dedc585a7d1" providerId="LiveId" clId="{AAD0FFBF-1DD2-48AF-B4E3-B9C1E0669907}" dt="2021-06-04T18:31:07.166" v="489" actId="20577"/>
          <ac:spMkLst>
            <pc:docMk/>
            <pc:sldMk cId="4283594893" sldId="3828"/>
            <ac:spMk id="3" creationId="{9F49FB76-25BA-4481-B88D-DCB748E1662E}"/>
          </ac:spMkLst>
        </pc:spChg>
      </pc:sldChg>
      <pc:sldChg chg="modSp mod modShow">
        <pc:chgData name="Bao Nguyen" userId="627b9dedc585a7d1" providerId="LiveId" clId="{AAD0FFBF-1DD2-48AF-B4E3-B9C1E0669907}" dt="2021-06-04T20:39:59.997" v="1921" actId="20577"/>
        <pc:sldMkLst>
          <pc:docMk/>
          <pc:sldMk cId="1026132043" sldId="3829"/>
        </pc:sldMkLst>
        <pc:spChg chg="mod">
          <ac:chgData name="Bao Nguyen" userId="627b9dedc585a7d1" providerId="LiveId" clId="{AAD0FFBF-1DD2-48AF-B4E3-B9C1E0669907}" dt="2021-06-04T20:39:59.997" v="1921" actId="20577"/>
          <ac:spMkLst>
            <pc:docMk/>
            <pc:sldMk cId="1026132043" sldId="3829"/>
            <ac:spMk id="8" creationId="{4E808D1D-FE92-499E-982B-315DCF987C64}"/>
          </ac:spMkLst>
        </pc:spChg>
      </pc:sldChg>
      <pc:sldChg chg="modSp mod modShow">
        <pc:chgData name="Bao Nguyen" userId="627b9dedc585a7d1" providerId="LiveId" clId="{AAD0FFBF-1DD2-48AF-B4E3-B9C1E0669907}" dt="2021-06-04T20:50:14.673" v="2225" actId="20577"/>
        <pc:sldMkLst>
          <pc:docMk/>
          <pc:sldMk cId="1791535643" sldId="3830"/>
        </pc:sldMkLst>
        <pc:spChg chg="mod">
          <ac:chgData name="Bao Nguyen" userId="627b9dedc585a7d1" providerId="LiveId" clId="{AAD0FFBF-1DD2-48AF-B4E3-B9C1E0669907}" dt="2021-06-04T20:50:14.673" v="2225" actId="20577"/>
          <ac:spMkLst>
            <pc:docMk/>
            <pc:sldMk cId="1791535643" sldId="3830"/>
            <ac:spMk id="2" creationId="{7518AA74-F89F-48A1-B941-897EC05BA69F}"/>
          </ac:spMkLst>
        </pc:spChg>
        <pc:graphicFrameChg chg="mod">
          <ac:chgData name="Bao Nguyen" userId="627b9dedc585a7d1" providerId="LiveId" clId="{AAD0FFBF-1DD2-48AF-B4E3-B9C1E0669907}" dt="2021-06-04T20:50:04.654" v="2224" actId="20577"/>
          <ac:graphicFrameMkLst>
            <pc:docMk/>
            <pc:sldMk cId="1791535643" sldId="3830"/>
            <ac:graphicFrameMk id="5" creationId="{9C6D4AB6-2821-496B-916D-DC02A2DBB124}"/>
          </ac:graphicFrameMkLst>
        </pc:graphicFrameChg>
      </pc:sldChg>
      <pc:sldChg chg="mod modShow">
        <pc:chgData name="Bao Nguyen" userId="627b9dedc585a7d1" providerId="LiveId" clId="{AAD0FFBF-1DD2-48AF-B4E3-B9C1E0669907}" dt="2021-06-04T20:40:04.437" v="1922" actId="729"/>
        <pc:sldMkLst>
          <pc:docMk/>
          <pc:sldMk cId="3942647457" sldId="3831"/>
        </pc:sldMkLst>
      </pc:sldChg>
      <pc:sldChg chg="modSp mod modShow">
        <pc:chgData name="Bao Nguyen" userId="627b9dedc585a7d1" providerId="LiveId" clId="{AAD0FFBF-1DD2-48AF-B4E3-B9C1E0669907}" dt="2021-06-04T20:40:18.322" v="1948" actId="20577"/>
        <pc:sldMkLst>
          <pc:docMk/>
          <pc:sldMk cId="543995561" sldId="3832"/>
        </pc:sldMkLst>
        <pc:spChg chg="mod">
          <ac:chgData name="Bao Nguyen" userId="627b9dedc585a7d1" providerId="LiveId" clId="{AAD0FFBF-1DD2-48AF-B4E3-B9C1E0669907}" dt="2021-06-04T20:40:18.322" v="1948" actId="20577"/>
          <ac:spMkLst>
            <pc:docMk/>
            <pc:sldMk cId="543995561" sldId="3832"/>
            <ac:spMk id="2" creationId="{F7CEB8CC-E887-4C39-A032-E3471EDC043E}"/>
          </ac:spMkLst>
        </pc:spChg>
      </pc:sldChg>
      <pc:sldChg chg="ord">
        <pc:chgData name="Bao Nguyen" userId="627b9dedc585a7d1" providerId="LiveId" clId="{AAD0FFBF-1DD2-48AF-B4E3-B9C1E0669907}" dt="2021-06-04T20:39:25.791" v="1894"/>
        <pc:sldMkLst>
          <pc:docMk/>
          <pc:sldMk cId="17839761" sldId="3833"/>
        </pc:sldMkLst>
      </pc:sldChg>
      <pc:sldChg chg="ord">
        <pc:chgData name="Bao Nguyen" userId="627b9dedc585a7d1" providerId="LiveId" clId="{AAD0FFBF-1DD2-48AF-B4E3-B9C1E0669907}" dt="2021-06-04T20:38:48.655" v="1892"/>
        <pc:sldMkLst>
          <pc:docMk/>
          <pc:sldMk cId="962258905" sldId="3834"/>
        </pc:sldMkLst>
      </pc:sldChg>
      <pc:sldChg chg="addSp delSp modSp add mod ord modClrScheme chgLayout">
        <pc:chgData name="Bao Nguyen" userId="627b9dedc585a7d1" providerId="LiveId" clId="{AAD0FFBF-1DD2-48AF-B4E3-B9C1E0669907}" dt="2021-06-04T19:33:44.400" v="887" actId="1076"/>
        <pc:sldMkLst>
          <pc:docMk/>
          <pc:sldMk cId="717519199" sldId="3835"/>
        </pc:sldMkLst>
        <pc:spChg chg="mod ord">
          <ac:chgData name="Bao Nguyen" userId="627b9dedc585a7d1" providerId="LiveId" clId="{AAD0FFBF-1DD2-48AF-B4E3-B9C1E0669907}" dt="2021-06-04T19:25:20.533" v="811"/>
          <ac:spMkLst>
            <pc:docMk/>
            <pc:sldMk cId="717519199" sldId="3835"/>
            <ac:spMk id="2" creationId="{1D46624E-1256-4074-A302-8EFDA23D77BF}"/>
          </ac:spMkLst>
        </pc:spChg>
        <pc:spChg chg="mod ord">
          <ac:chgData name="Bao Nguyen" userId="627b9dedc585a7d1" providerId="LiveId" clId="{AAD0FFBF-1DD2-48AF-B4E3-B9C1E0669907}" dt="2021-06-04T19:33:44.400" v="887" actId="1076"/>
          <ac:spMkLst>
            <pc:docMk/>
            <pc:sldMk cId="717519199" sldId="3835"/>
            <ac:spMk id="3" creationId="{33E8A40A-0195-4B3A-81F2-8B76B68F974F}"/>
          </ac:spMkLst>
        </pc:spChg>
        <pc:spChg chg="del mod ord">
          <ac:chgData name="Bao Nguyen" userId="627b9dedc585a7d1" providerId="LiveId" clId="{AAD0FFBF-1DD2-48AF-B4E3-B9C1E0669907}" dt="2021-06-04T19:25:23.605" v="812" actId="478"/>
          <ac:spMkLst>
            <pc:docMk/>
            <pc:sldMk cId="717519199" sldId="3835"/>
            <ac:spMk id="4" creationId="{A84DACD0-2773-4975-A2FE-3BD5764E1F61}"/>
          </ac:spMkLst>
        </pc:spChg>
        <pc:spChg chg="del mod ord">
          <ac:chgData name="Bao Nguyen" userId="627b9dedc585a7d1" providerId="LiveId" clId="{AAD0FFBF-1DD2-48AF-B4E3-B9C1E0669907}" dt="2021-06-04T16:52:16.811" v="55" actId="478"/>
          <ac:spMkLst>
            <pc:docMk/>
            <pc:sldMk cId="717519199" sldId="3835"/>
            <ac:spMk id="5" creationId="{8FCFD254-68A8-4D88-9653-D6F0238D59BD}"/>
          </ac:spMkLst>
        </pc:spChg>
        <pc:spChg chg="del mod ord">
          <ac:chgData name="Bao Nguyen" userId="627b9dedc585a7d1" providerId="LiveId" clId="{AAD0FFBF-1DD2-48AF-B4E3-B9C1E0669907}" dt="2021-06-04T16:52:14.722" v="54" actId="478"/>
          <ac:spMkLst>
            <pc:docMk/>
            <pc:sldMk cId="717519199" sldId="3835"/>
            <ac:spMk id="6" creationId="{3905CD03-9B40-4AA4-B6AB-5B38436AB901}"/>
          </ac:spMkLst>
        </pc:spChg>
        <pc:spChg chg="add del mod">
          <ac:chgData name="Bao Nguyen" userId="627b9dedc585a7d1" providerId="LiveId" clId="{AAD0FFBF-1DD2-48AF-B4E3-B9C1E0669907}" dt="2021-06-04T19:25:26.796" v="814" actId="478"/>
          <ac:spMkLst>
            <pc:docMk/>
            <pc:sldMk cId="717519199" sldId="3835"/>
            <ac:spMk id="6" creationId="{F344E9E8-B62C-4397-8D62-D79FE43C6DF7}"/>
          </ac:spMkLst>
        </pc:spChg>
        <pc:spChg chg="mod ord">
          <ac:chgData name="Bao Nguyen" userId="627b9dedc585a7d1" providerId="LiveId" clId="{AAD0FFBF-1DD2-48AF-B4E3-B9C1E0669907}" dt="2021-06-04T16:52:07.116" v="51" actId="700"/>
          <ac:spMkLst>
            <pc:docMk/>
            <pc:sldMk cId="717519199" sldId="3835"/>
            <ac:spMk id="18" creationId="{93F1F6E8-FB29-489E-9497-38321677D832}"/>
          </ac:spMkLst>
        </pc:spChg>
        <pc:spChg chg="mod ord">
          <ac:chgData name="Bao Nguyen" userId="627b9dedc585a7d1" providerId="LiveId" clId="{AAD0FFBF-1DD2-48AF-B4E3-B9C1E0669907}" dt="2021-06-04T16:52:07.116" v="51" actId="700"/>
          <ac:spMkLst>
            <pc:docMk/>
            <pc:sldMk cId="717519199" sldId="3835"/>
            <ac:spMk id="19" creationId="{A86EFF1E-AB9A-40FE-A0CF-794B56E5276A}"/>
          </ac:spMkLst>
        </pc:spChg>
        <pc:spChg chg="mod ord">
          <ac:chgData name="Bao Nguyen" userId="627b9dedc585a7d1" providerId="LiveId" clId="{AAD0FFBF-1DD2-48AF-B4E3-B9C1E0669907}" dt="2021-06-04T16:52:07.116" v="51" actId="700"/>
          <ac:spMkLst>
            <pc:docMk/>
            <pc:sldMk cId="717519199" sldId="3835"/>
            <ac:spMk id="20" creationId="{013C53F7-A9FD-4503-9396-7A3FE9D0C699}"/>
          </ac:spMkLst>
        </pc:spChg>
        <pc:graphicFrameChg chg="add mod modGraphic">
          <ac:chgData name="Bao Nguyen" userId="627b9dedc585a7d1" providerId="LiveId" clId="{AAD0FFBF-1DD2-48AF-B4E3-B9C1E0669907}" dt="2021-06-04T19:33:38.042" v="886" actId="1076"/>
          <ac:graphicFrameMkLst>
            <pc:docMk/>
            <pc:sldMk cId="717519199" sldId="3835"/>
            <ac:graphicFrameMk id="7" creationId="{F9A3D4FB-107C-4B2F-9A31-8FBB9E0F4466}"/>
          </ac:graphicFrameMkLst>
        </pc:graphicFrameChg>
      </pc:sldChg>
      <pc:sldChg chg="addSp delSp modSp add del mod">
        <pc:chgData name="Bao Nguyen" userId="627b9dedc585a7d1" providerId="LiveId" clId="{AAD0FFBF-1DD2-48AF-B4E3-B9C1E0669907}" dt="2021-06-04T18:13:44.065" v="312" actId="2696"/>
        <pc:sldMkLst>
          <pc:docMk/>
          <pc:sldMk cId="2204527989" sldId="3836"/>
        </pc:sldMkLst>
        <pc:spChg chg="add del mod">
          <ac:chgData name="Bao Nguyen" userId="627b9dedc585a7d1" providerId="LiveId" clId="{AAD0FFBF-1DD2-48AF-B4E3-B9C1E0669907}" dt="2021-06-04T18:11:44.297" v="290" actId="931"/>
          <ac:spMkLst>
            <pc:docMk/>
            <pc:sldMk cId="2204527989" sldId="3836"/>
            <ac:spMk id="3" creationId="{A5B7DB54-8636-4DC7-A3D6-054EED5B407B}"/>
          </ac:spMkLst>
        </pc:spChg>
        <pc:spChg chg="mod">
          <ac:chgData name="Bao Nguyen" userId="627b9dedc585a7d1" providerId="LiveId" clId="{AAD0FFBF-1DD2-48AF-B4E3-B9C1E0669907}" dt="2021-06-04T18:10:33.332" v="279" actId="20577"/>
          <ac:spMkLst>
            <pc:docMk/>
            <pc:sldMk cId="2204527989" sldId="3836"/>
            <ac:spMk id="4" creationId="{7B290457-2071-4F7C-9327-CE85A282B4D5}"/>
          </ac:spMkLst>
        </pc:spChg>
        <pc:graphicFrameChg chg="add mod modGraphic">
          <ac:chgData name="Bao Nguyen" userId="627b9dedc585a7d1" providerId="LiveId" clId="{AAD0FFBF-1DD2-48AF-B4E3-B9C1E0669907}" dt="2021-06-04T18:13:02.450" v="306" actId="14100"/>
          <ac:graphicFrameMkLst>
            <pc:docMk/>
            <pc:sldMk cId="2204527989" sldId="3836"/>
            <ac:graphicFrameMk id="8" creationId="{BF4EDE9D-F956-4B92-99CD-815FC5384CF0}"/>
          </ac:graphicFrameMkLst>
        </pc:graphicFrameChg>
        <pc:graphicFrameChg chg="del mod modGraphic">
          <ac:chgData name="Bao Nguyen" userId="627b9dedc585a7d1" providerId="LiveId" clId="{AAD0FFBF-1DD2-48AF-B4E3-B9C1E0669907}" dt="2021-06-04T18:12:05.888" v="298" actId="478"/>
          <ac:graphicFrameMkLst>
            <pc:docMk/>
            <pc:sldMk cId="2204527989" sldId="3836"/>
            <ac:graphicFrameMk id="113" creationId="{49E4BDDA-1BEB-4919-9709-8D23FB74C88C}"/>
          </ac:graphicFrameMkLst>
        </pc:graphicFrameChg>
        <pc:picChg chg="add mod">
          <ac:chgData name="Bao Nguyen" userId="627b9dedc585a7d1" providerId="LiveId" clId="{AAD0FFBF-1DD2-48AF-B4E3-B9C1E0669907}" dt="2021-06-04T18:12:22.312" v="299" actId="14100"/>
          <ac:picMkLst>
            <pc:docMk/>
            <pc:sldMk cId="2204527989" sldId="3836"/>
            <ac:picMk id="7" creationId="{5DDF44B4-A2F8-4F07-96EB-171861999241}"/>
          </ac:picMkLst>
        </pc:picChg>
        <pc:picChg chg="mod">
          <ac:chgData name="Bao Nguyen" userId="627b9dedc585a7d1" providerId="LiveId" clId="{AAD0FFBF-1DD2-48AF-B4E3-B9C1E0669907}" dt="2021-06-04T18:12:03.073" v="297" actId="1076"/>
          <ac:picMkLst>
            <pc:docMk/>
            <pc:sldMk cId="2204527989" sldId="3836"/>
            <ac:picMk id="26" creationId="{2CF2E2B0-4C86-4DA7-A33D-22DDF6CA8F36}"/>
          </ac:picMkLst>
        </pc:picChg>
        <pc:picChg chg="del">
          <ac:chgData name="Bao Nguyen" userId="627b9dedc585a7d1" providerId="LiveId" clId="{AAD0FFBF-1DD2-48AF-B4E3-B9C1E0669907}" dt="2021-06-04T18:11:35.917" v="289" actId="478"/>
          <ac:picMkLst>
            <pc:docMk/>
            <pc:sldMk cId="2204527989" sldId="3836"/>
            <ac:picMk id="111" creationId="{C0856188-EF3D-4774-9E75-BDA3DC1A7090}"/>
          </ac:picMkLst>
        </pc:picChg>
      </pc:sldChg>
      <pc:sldChg chg="addSp delSp modSp add mod ord">
        <pc:chgData name="Bao Nguyen" userId="627b9dedc585a7d1" providerId="LiveId" clId="{AAD0FFBF-1DD2-48AF-B4E3-B9C1E0669907}" dt="2021-06-04T18:56:39.808" v="613" actId="113"/>
        <pc:sldMkLst>
          <pc:docMk/>
          <pc:sldMk cId="3569126662" sldId="3837"/>
        </pc:sldMkLst>
        <pc:spChg chg="add del mod">
          <ac:chgData name="Bao Nguyen" userId="627b9dedc585a7d1" providerId="LiveId" clId="{AAD0FFBF-1DD2-48AF-B4E3-B9C1E0669907}" dt="2021-06-04T18:14:48.671" v="314" actId="931"/>
          <ac:spMkLst>
            <pc:docMk/>
            <pc:sldMk cId="3569126662" sldId="3837"/>
            <ac:spMk id="3" creationId="{E1DD7687-4AD5-4312-8105-F21E66EC3A42}"/>
          </ac:spMkLst>
        </pc:spChg>
        <pc:spChg chg="mod">
          <ac:chgData name="Bao Nguyen" userId="627b9dedc585a7d1" providerId="LiveId" clId="{AAD0FFBF-1DD2-48AF-B4E3-B9C1E0669907}" dt="2021-06-04T18:30:52.885" v="475" actId="20577"/>
          <ac:spMkLst>
            <pc:docMk/>
            <pc:sldMk cId="3569126662" sldId="3837"/>
            <ac:spMk id="4" creationId="{7B290457-2071-4F7C-9327-CE85A282B4D5}"/>
          </ac:spMkLst>
        </pc:spChg>
        <pc:spChg chg="add del mod">
          <ac:chgData name="Bao Nguyen" userId="627b9dedc585a7d1" providerId="LiveId" clId="{AAD0FFBF-1DD2-48AF-B4E3-B9C1E0669907}" dt="2021-06-04T18:32:17.300" v="497" actId="478"/>
          <ac:spMkLst>
            <pc:docMk/>
            <pc:sldMk cId="3569126662" sldId="3837"/>
            <ac:spMk id="7" creationId="{8D70E918-639F-4385-860D-6CCF310E2A51}"/>
          </ac:spMkLst>
        </pc:spChg>
        <pc:graphicFrameChg chg="mod modGraphic">
          <ac:chgData name="Bao Nguyen" userId="627b9dedc585a7d1" providerId="LiveId" clId="{AAD0FFBF-1DD2-48AF-B4E3-B9C1E0669907}" dt="2021-06-04T18:56:39.808" v="613" actId="113"/>
          <ac:graphicFrameMkLst>
            <pc:docMk/>
            <pc:sldMk cId="3569126662" sldId="3837"/>
            <ac:graphicFrameMk id="113" creationId="{49E4BDDA-1BEB-4919-9709-8D23FB74C88C}"/>
          </ac:graphicFrameMkLst>
        </pc:graphicFrameChg>
        <pc:picChg chg="add mod">
          <ac:chgData name="Bao Nguyen" userId="627b9dedc585a7d1" providerId="LiveId" clId="{AAD0FFBF-1DD2-48AF-B4E3-B9C1E0669907}" dt="2021-06-04T18:46:28.377" v="562" actId="1076"/>
          <ac:picMkLst>
            <pc:docMk/>
            <pc:sldMk cId="3569126662" sldId="3837"/>
            <ac:picMk id="9" creationId="{4199D881-2688-4895-8CF8-3BBF636BD4E9}"/>
          </ac:picMkLst>
        </pc:picChg>
        <pc:picChg chg="del">
          <ac:chgData name="Bao Nguyen" userId="627b9dedc585a7d1" providerId="LiveId" clId="{AAD0FFBF-1DD2-48AF-B4E3-B9C1E0669907}" dt="2021-06-04T18:14:42.558" v="313" actId="478"/>
          <ac:picMkLst>
            <pc:docMk/>
            <pc:sldMk cId="3569126662" sldId="3837"/>
            <ac:picMk id="26" creationId="{2CF2E2B0-4C86-4DA7-A33D-22DDF6CA8F36}"/>
          </ac:picMkLst>
        </pc:picChg>
        <pc:picChg chg="del">
          <ac:chgData name="Bao Nguyen" userId="627b9dedc585a7d1" providerId="LiveId" clId="{AAD0FFBF-1DD2-48AF-B4E3-B9C1E0669907}" dt="2021-06-04T18:13:12.454" v="308" actId="478"/>
          <ac:picMkLst>
            <pc:docMk/>
            <pc:sldMk cId="3569126662" sldId="3837"/>
            <ac:picMk id="111" creationId="{C0856188-EF3D-4774-9E75-BDA3DC1A7090}"/>
          </ac:picMkLst>
        </pc:picChg>
      </pc:sldChg>
      <pc:sldChg chg="addSp delSp modSp add mod ord">
        <pc:chgData name="Bao Nguyen" userId="627b9dedc585a7d1" providerId="LiveId" clId="{AAD0FFBF-1DD2-48AF-B4E3-B9C1E0669907}" dt="2021-06-04T19:11:23.111" v="759"/>
        <pc:sldMkLst>
          <pc:docMk/>
          <pc:sldMk cId="791850113" sldId="3838"/>
        </pc:sldMkLst>
        <pc:spChg chg="mod">
          <ac:chgData name="Bao Nguyen" userId="627b9dedc585a7d1" providerId="LiveId" clId="{AAD0FFBF-1DD2-48AF-B4E3-B9C1E0669907}" dt="2021-06-04T19:11:23.111" v="759"/>
          <ac:spMkLst>
            <pc:docMk/>
            <pc:sldMk cId="791850113" sldId="3838"/>
            <ac:spMk id="2" creationId="{1D46624E-1256-4074-A302-8EFDA23D77BF}"/>
          </ac:spMkLst>
        </pc:spChg>
        <pc:spChg chg="del mod">
          <ac:chgData name="Bao Nguyen" userId="627b9dedc585a7d1" providerId="LiveId" clId="{AAD0FFBF-1DD2-48AF-B4E3-B9C1E0669907}" dt="2021-06-04T18:55:28.614" v="602" actId="478"/>
          <ac:spMkLst>
            <pc:docMk/>
            <pc:sldMk cId="791850113" sldId="3838"/>
            <ac:spMk id="3" creationId="{33E8A40A-0195-4B3A-81F2-8B76B68F974F}"/>
          </ac:spMkLst>
        </pc:spChg>
        <pc:spChg chg="del">
          <ac:chgData name="Bao Nguyen" userId="627b9dedc585a7d1" providerId="LiveId" clId="{AAD0FFBF-1DD2-48AF-B4E3-B9C1E0669907}" dt="2021-06-04T18:55:36.440" v="604" actId="478"/>
          <ac:spMkLst>
            <pc:docMk/>
            <pc:sldMk cId="791850113" sldId="3838"/>
            <ac:spMk id="4" creationId="{A84DACD0-2773-4975-A2FE-3BD5764E1F61}"/>
          </ac:spMkLst>
        </pc:spChg>
        <pc:spChg chg="add del mod">
          <ac:chgData name="Bao Nguyen" userId="627b9dedc585a7d1" providerId="LiveId" clId="{AAD0FFBF-1DD2-48AF-B4E3-B9C1E0669907}" dt="2021-06-04T18:56:06.810" v="607" actId="22"/>
          <ac:spMkLst>
            <pc:docMk/>
            <pc:sldMk cId="791850113" sldId="3838"/>
            <ac:spMk id="6" creationId="{A2E5789F-0053-43B9-8680-330CDFC8029B}"/>
          </ac:spMkLst>
        </pc:spChg>
        <pc:picChg chg="add mod ord">
          <ac:chgData name="Bao Nguyen" userId="627b9dedc585a7d1" providerId="LiveId" clId="{AAD0FFBF-1DD2-48AF-B4E3-B9C1E0669907}" dt="2021-06-04T18:56:20.480" v="611" actId="1076"/>
          <ac:picMkLst>
            <pc:docMk/>
            <pc:sldMk cId="791850113" sldId="3838"/>
            <ac:picMk id="8" creationId="{674421B1-6D4D-4C97-A954-83B996B03296}"/>
          </ac:picMkLst>
        </pc:picChg>
      </pc:sldChg>
      <pc:sldChg chg="addSp delSp modSp add mod ord">
        <pc:chgData name="Bao Nguyen" userId="627b9dedc585a7d1" providerId="LiveId" clId="{AAD0FFBF-1DD2-48AF-B4E3-B9C1E0669907}" dt="2021-06-04T20:02:03.982" v="983"/>
        <pc:sldMkLst>
          <pc:docMk/>
          <pc:sldMk cId="200316906" sldId="3839"/>
        </pc:sldMkLst>
        <pc:spChg chg="mod">
          <ac:chgData name="Bao Nguyen" userId="627b9dedc585a7d1" providerId="LiveId" clId="{AAD0FFBF-1DD2-48AF-B4E3-B9C1E0669907}" dt="2021-06-04T18:17:44.437" v="329" actId="20577"/>
          <ac:spMkLst>
            <pc:docMk/>
            <pc:sldMk cId="200316906" sldId="3839"/>
            <ac:spMk id="2" creationId="{1D46624E-1256-4074-A302-8EFDA23D77BF}"/>
          </ac:spMkLst>
        </pc:spChg>
        <pc:spChg chg="del mod">
          <ac:chgData name="Bao Nguyen" userId="627b9dedc585a7d1" providerId="LiveId" clId="{AAD0FFBF-1DD2-48AF-B4E3-B9C1E0669907}" dt="2021-06-04T18:18:50.926" v="356" actId="478"/>
          <ac:spMkLst>
            <pc:docMk/>
            <pc:sldMk cId="200316906" sldId="3839"/>
            <ac:spMk id="3" creationId="{33E8A40A-0195-4B3A-81F2-8B76B68F974F}"/>
          </ac:spMkLst>
        </pc:spChg>
        <pc:spChg chg="del">
          <ac:chgData name="Bao Nguyen" userId="627b9dedc585a7d1" providerId="LiveId" clId="{AAD0FFBF-1DD2-48AF-B4E3-B9C1E0669907}" dt="2021-06-04T18:18:52.477" v="357" actId="478"/>
          <ac:spMkLst>
            <pc:docMk/>
            <pc:sldMk cId="200316906" sldId="3839"/>
            <ac:spMk id="4" creationId="{A84DACD0-2773-4975-A2FE-3BD5764E1F61}"/>
          </ac:spMkLst>
        </pc:spChg>
        <pc:spChg chg="del mod">
          <ac:chgData name="Bao Nguyen" userId="627b9dedc585a7d1" providerId="LiveId" clId="{AAD0FFBF-1DD2-48AF-B4E3-B9C1E0669907}" dt="2021-06-04T18:19:04.901" v="364" actId="478"/>
          <ac:spMkLst>
            <pc:docMk/>
            <pc:sldMk cId="200316906" sldId="3839"/>
            <ac:spMk id="5" creationId="{8FCFD254-68A8-4D88-9653-D6F0238D59BD}"/>
          </ac:spMkLst>
        </pc:spChg>
        <pc:spChg chg="del">
          <ac:chgData name="Bao Nguyen" userId="627b9dedc585a7d1" providerId="LiveId" clId="{AAD0FFBF-1DD2-48AF-B4E3-B9C1E0669907}" dt="2021-06-04T18:18:56.907" v="360" actId="478"/>
          <ac:spMkLst>
            <pc:docMk/>
            <pc:sldMk cId="200316906" sldId="3839"/>
            <ac:spMk id="6" creationId="{3905CD03-9B40-4AA4-B6AB-5B38436AB901}"/>
          </ac:spMkLst>
        </pc:spChg>
        <pc:spChg chg="add del mod">
          <ac:chgData name="Bao Nguyen" userId="627b9dedc585a7d1" providerId="LiveId" clId="{AAD0FFBF-1DD2-48AF-B4E3-B9C1E0669907}" dt="2021-06-04T18:18:53.667" v="358" actId="478"/>
          <ac:spMkLst>
            <pc:docMk/>
            <pc:sldMk cId="200316906" sldId="3839"/>
            <ac:spMk id="9" creationId="{2A349444-BB18-4443-A038-DC33590F12D8}"/>
          </ac:spMkLst>
        </pc:spChg>
        <pc:spChg chg="add del mod">
          <ac:chgData name="Bao Nguyen" userId="627b9dedc585a7d1" providerId="LiveId" clId="{AAD0FFBF-1DD2-48AF-B4E3-B9C1E0669907}" dt="2021-06-04T18:18:55.217" v="359" actId="478"/>
          <ac:spMkLst>
            <pc:docMk/>
            <pc:sldMk cId="200316906" sldId="3839"/>
            <ac:spMk id="11" creationId="{8E2B7217-79F3-43F2-97B4-6B4EE527E86E}"/>
          </ac:spMkLst>
        </pc:spChg>
        <pc:spChg chg="add del mod">
          <ac:chgData name="Bao Nguyen" userId="627b9dedc585a7d1" providerId="LiveId" clId="{AAD0FFBF-1DD2-48AF-B4E3-B9C1E0669907}" dt="2021-06-04T18:18:58.037" v="361" actId="478"/>
          <ac:spMkLst>
            <pc:docMk/>
            <pc:sldMk cId="200316906" sldId="3839"/>
            <ac:spMk id="13" creationId="{4E573BDF-EEF3-4AE8-ACC4-B4ED967116D8}"/>
          </ac:spMkLst>
        </pc:spChg>
        <pc:spChg chg="add del mod">
          <ac:chgData name="Bao Nguyen" userId="627b9dedc585a7d1" providerId="LiveId" clId="{AAD0FFBF-1DD2-48AF-B4E3-B9C1E0669907}" dt="2021-06-04T18:19:06.445" v="365" actId="478"/>
          <ac:spMkLst>
            <pc:docMk/>
            <pc:sldMk cId="200316906" sldId="3839"/>
            <ac:spMk id="15" creationId="{DB8CBDC8-0123-4CDD-8DA6-CC2BCF14CAA2}"/>
          </ac:spMkLst>
        </pc:spChg>
        <pc:graphicFrameChg chg="add del mod modGraphic">
          <ac:chgData name="Bao Nguyen" userId="627b9dedc585a7d1" providerId="LiveId" clId="{AAD0FFBF-1DD2-48AF-B4E3-B9C1E0669907}" dt="2021-06-04T18:19:02.028" v="363" actId="478"/>
          <ac:graphicFrameMkLst>
            <pc:docMk/>
            <pc:sldMk cId="200316906" sldId="3839"/>
            <ac:graphicFrameMk id="7" creationId="{7EFB7974-667C-4537-BCA7-7590502CE7C1}"/>
          </ac:graphicFrameMkLst>
        </pc:graphicFrameChg>
        <pc:graphicFrameChg chg="add mod modGraphic">
          <ac:chgData name="Bao Nguyen" userId="627b9dedc585a7d1" providerId="LiveId" clId="{AAD0FFBF-1DD2-48AF-B4E3-B9C1E0669907}" dt="2021-06-04T20:02:03.982" v="983"/>
          <ac:graphicFrameMkLst>
            <pc:docMk/>
            <pc:sldMk cId="200316906" sldId="3839"/>
            <ac:graphicFrameMk id="16" creationId="{17A8932B-155F-4F17-BA1F-EB5184C6165A}"/>
          </ac:graphicFrameMkLst>
        </pc:graphicFrameChg>
      </pc:sldChg>
      <pc:sldChg chg="addSp delSp modSp add mod ord setBg">
        <pc:chgData name="Bao Nguyen" userId="627b9dedc585a7d1" providerId="LiveId" clId="{AAD0FFBF-1DD2-48AF-B4E3-B9C1E0669907}" dt="2021-06-04T19:39:53.386" v="907" actId="1076"/>
        <pc:sldMkLst>
          <pc:docMk/>
          <pc:sldMk cId="646433035" sldId="3840"/>
        </pc:sldMkLst>
        <pc:spChg chg="mod">
          <ac:chgData name="Bao Nguyen" userId="627b9dedc585a7d1" providerId="LiveId" clId="{AAD0FFBF-1DD2-48AF-B4E3-B9C1E0669907}" dt="2021-06-04T19:39:53.386" v="907" actId="1076"/>
          <ac:spMkLst>
            <pc:docMk/>
            <pc:sldMk cId="646433035" sldId="3840"/>
            <ac:spMk id="2" creationId="{1EFC037F-9B04-45A9-8AE6-A8517884947F}"/>
          </ac:spMkLst>
        </pc:spChg>
        <pc:spChg chg="del mod">
          <ac:chgData name="Bao Nguyen" userId="627b9dedc585a7d1" providerId="LiveId" clId="{AAD0FFBF-1DD2-48AF-B4E3-B9C1E0669907}" dt="2021-06-04T18:47:16.103" v="590" actId="478"/>
          <ac:spMkLst>
            <pc:docMk/>
            <pc:sldMk cId="646433035" sldId="3840"/>
            <ac:spMk id="3" creationId="{9F49FB76-25BA-4481-B88D-DCB748E1662E}"/>
          </ac:spMkLst>
        </pc:spChg>
        <pc:spChg chg="add">
          <ac:chgData name="Bao Nguyen" userId="627b9dedc585a7d1" providerId="LiveId" clId="{AAD0FFBF-1DD2-48AF-B4E3-B9C1E0669907}" dt="2021-06-04T19:39:27.873" v="902" actId="26606"/>
          <ac:spMkLst>
            <pc:docMk/>
            <pc:sldMk cId="646433035" sldId="3840"/>
            <ac:spMk id="7" creationId="{8A7BA06D-B3FF-4E91-8639-B4569AE3AA23}"/>
          </ac:spMkLst>
        </pc:spChg>
        <pc:spChg chg="add">
          <ac:chgData name="Bao Nguyen" userId="627b9dedc585a7d1" providerId="LiveId" clId="{AAD0FFBF-1DD2-48AF-B4E3-B9C1E0669907}" dt="2021-06-04T19:39:27.873" v="902" actId="26606"/>
          <ac:spMkLst>
            <pc:docMk/>
            <pc:sldMk cId="646433035" sldId="3840"/>
            <ac:spMk id="9" creationId="{2B30C86D-5A07-48BC-9C9D-6F9A2DB1E9E1}"/>
          </ac:spMkLst>
        </pc:spChg>
        <pc:spChg chg="add">
          <ac:chgData name="Bao Nguyen" userId="627b9dedc585a7d1" providerId="LiveId" clId="{AAD0FFBF-1DD2-48AF-B4E3-B9C1E0669907}" dt="2021-06-04T19:39:27.873" v="902" actId="26606"/>
          <ac:spMkLst>
            <pc:docMk/>
            <pc:sldMk cId="646433035" sldId="3840"/>
            <ac:spMk id="11" creationId="{D278ADA9-6383-4BDD-80D2-8899A402687B}"/>
          </ac:spMkLst>
        </pc:spChg>
        <pc:spChg chg="add">
          <ac:chgData name="Bao Nguyen" userId="627b9dedc585a7d1" providerId="LiveId" clId="{AAD0FFBF-1DD2-48AF-B4E3-B9C1E0669907}" dt="2021-06-04T19:39:27.873" v="902" actId="26606"/>
          <ac:spMkLst>
            <pc:docMk/>
            <pc:sldMk cId="646433035" sldId="3840"/>
            <ac:spMk id="13" creationId="{484B7147-B0F6-40ED-B5A2-FF72BC8198B6}"/>
          </ac:spMkLst>
        </pc:spChg>
        <pc:spChg chg="add">
          <ac:chgData name="Bao Nguyen" userId="627b9dedc585a7d1" providerId="LiveId" clId="{AAD0FFBF-1DD2-48AF-B4E3-B9C1E0669907}" dt="2021-06-04T19:39:27.873" v="902" actId="26606"/>
          <ac:spMkLst>
            <pc:docMk/>
            <pc:sldMk cId="646433035" sldId="3840"/>
            <ac:spMk id="15" creationId="{B36D2DE0-0628-4A9A-A59D-7BA8B5EB3022}"/>
          </ac:spMkLst>
        </pc:spChg>
        <pc:spChg chg="add">
          <ac:chgData name="Bao Nguyen" userId="627b9dedc585a7d1" providerId="LiveId" clId="{AAD0FFBF-1DD2-48AF-B4E3-B9C1E0669907}" dt="2021-06-04T19:39:27.873" v="902" actId="26606"/>
          <ac:spMkLst>
            <pc:docMk/>
            <pc:sldMk cId="646433035" sldId="3840"/>
            <ac:spMk id="17" creationId="{48E405C9-94BE-41DA-928C-DEC9A8550E9F}"/>
          </ac:spMkLst>
        </pc:spChg>
        <pc:spChg chg="add">
          <ac:chgData name="Bao Nguyen" userId="627b9dedc585a7d1" providerId="LiveId" clId="{AAD0FFBF-1DD2-48AF-B4E3-B9C1E0669907}" dt="2021-06-04T19:39:27.873" v="902" actId="26606"/>
          <ac:spMkLst>
            <pc:docMk/>
            <pc:sldMk cId="646433035" sldId="3840"/>
            <ac:spMk id="19" creationId="{D2091A72-D5BB-42AC-8FD3-F7747D90861E}"/>
          </ac:spMkLst>
        </pc:spChg>
        <pc:spChg chg="add">
          <ac:chgData name="Bao Nguyen" userId="627b9dedc585a7d1" providerId="LiveId" clId="{AAD0FFBF-1DD2-48AF-B4E3-B9C1E0669907}" dt="2021-06-04T19:39:27.873" v="902" actId="26606"/>
          <ac:spMkLst>
            <pc:docMk/>
            <pc:sldMk cId="646433035" sldId="3840"/>
            <ac:spMk id="21" creationId="{6ED12BFC-A737-46AF-8411-481112D54B0C}"/>
          </ac:spMkLst>
        </pc:spChg>
      </pc:sldChg>
      <pc:sldChg chg="add del">
        <pc:chgData name="Bao Nguyen" userId="627b9dedc585a7d1" providerId="LiveId" clId="{AAD0FFBF-1DD2-48AF-B4E3-B9C1E0669907}" dt="2021-06-04T18:46:44.840" v="564" actId="2890"/>
        <pc:sldMkLst>
          <pc:docMk/>
          <pc:sldMk cId="1024970228" sldId="3840"/>
        </pc:sldMkLst>
      </pc:sldChg>
      <pc:sldChg chg="addSp delSp modSp add mod ord setBg">
        <pc:chgData name="Bao Nguyen" userId="627b9dedc585a7d1" providerId="LiveId" clId="{AAD0FFBF-1DD2-48AF-B4E3-B9C1E0669907}" dt="2021-06-04T19:37:38.407" v="894" actId="20577"/>
        <pc:sldMkLst>
          <pc:docMk/>
          <pc:sldMk cId="1510922526" sldId="3841"/>
        </pc:sldMkLst>
        <pc:spChg chg="mod">
          <ac:chgData name="Bao Nguyen" userId="627b9dedc585a7d1" providerId="LiveId" clId="{AAD0FFBF-1DD2-48AF-B4E3-B9C1E0669907}" dt="2021-06-04T19:06:08.040" v="749" actId="1076"/>
          <ac:spMkLst>
            <pc:docMk/>
            <pc:sldMk cId="1510922526" sldId="3841"/>
            <ac:spMk id="2" creationId="{1D46624E-1256-4074-A302-8EFDA23D77BF}"/>
          </ac:spMkLst>
        </pc:spChg>
        <pc:spChg chg="mod ord">
          <ac:chgData name="Bao Nguyen" userId="627b9dedc585a7d1" providerId="LiveId" clId="{AAD0FFBF-1DD2-48AF-B4E3-B9C1E0669907}" dt="2021-06-04T19:37:38.407" v="894" actId="20577"/>
          <ac:spMkLst>
            <pc:docMk/>
            <pc:sldMk cId="1510922526" sldId="3841"/>
            <ac:spMk id="4" creationId="{A84DACD0-2773-4975-A2FE-3BD5764E1F61}"/>
          </ac:spMkLst>
        </pc:spChg>
        <pc:spChg chg="mod">
          <ac:chgData name="Bao Nguyen" userId="627b9dedc585a7d1" providerId="LiveId" clId="{AAD0FFBF-1DD2-48AF-B4E3-B9C1E0669907}" dt="2021-06-04T18:58:02.845" v="617" actId="26606"/>
          <ac:spMkLst>
            <pc:docMk/>
            <pc:sldMk cId="1510922526" sldId="3841"/>
            <ac:spMk id="18" creationId="{93F1F6E8-FB29-489E-9497-38321677D832}"/>
          </ac:spMkLst>
        </pc:spChg>
        <pc:spChg chg="mod">
          <ac:chgData name="Bao Nguyen" userId="627b9dedc585a7d1" providerId="LiveId" clId="{AAD0FFBF-1DD2-48AF-B4E3-B9C1E0669907}" dt="2021-06-04T18:58:02.845" v="617" actId="26606"/>
          <ac:spMkLst>
            <pc:docMk/>
            <pc:sldMk cId="1510922526" sldId="3841"/>
            <ac:spMk id="19" creationId="{A86EFF1E-AB9A-40FE-A0CF-794B56E5276A}"/>
          </ac:spMkLst>
        </pc:spChg>
        <pc:spChg chg="mod">
          <ac:chgData name="Bao Nguyen" userId="627b9dedc585a7d1" providerId="LiveId" clId="{AAD0FFBF-1DD2-48AF-B4E3-B9C1E0669907}" dt="2021-06-04T18:58:02.845" v="617" actId="26606"/>
          <ac:spMkLst>
            <pc:docMk/>
            <pc:sldMk cId="1510922526" sldId="3841"/>
            <ac:spMk id="20" creationId="{013C53F7-A9FD-4503-9396-7A3FE9D0C699}"/>
          </ac:spMkLst>
        </pc:spChg>
        <pc:spChg chg="add del">
          <ac:chgData name="Bao Nguyen" userId="627b9dedc585a7d1" providerId="LiveId" clId="{AAD0FFBF-1DD2-48AF-B4E3-B9C1E0669907}" dt="2021-06-04T19:00:22.381" v="630" actId="26606"/>
          <ac:spMkLst>
            <pc:docMk/>
            <pc:sldMk cId="1510922526" sldId="3841"/>
            <ac:spMk id="25" creationId="{23DA7759-3209-4FE2-96D1-4EEDD81E9EA0}"/>
          </ac:spMkLst>
        </pc:spChg>
        <pc:spChg chg="add del">
          <ac:chgData name="Bao Nguyen" userId="627b9dedc585a7d1" providerId="LiveId" clId="{AAD0FFBF-1DD2-48AF-B4E3-B9C1E0669907}" dt="2021-06-04T19:00:22.381" v="630" actId="26606"/>
          <ac:spMkLst>
            <pc:docMk/>
            <pc:sldMk cId="1510922526" sldId="3841"/>
            <ac:spMk id="27" creationId="{41460DAD-8769-4C9F-9C8C-BB0443909D76}"/>
          </ac:spMkLst>
        </pc:spChg>
        <pc:spChg chg="add del">
          <ac:chgData name="Bao Nguyen" userId="627b9dedc585a7d1" providerId="LiveId" clId="{AAD0FFBF-1DD2-48AF-B4E3-B9C1E0669907}" dt="2021-06-04T19:00:22.381" v="630" actId="26606"/>
          <ac:spMkLst>
            <pc:docMk/>
            <pc:sldMk cId="1510922526" sldId="3841"/>
            <ac:spMk id="29" creationId="{4AC6B390-BC59-4F1D-A0EE-D71A92F0A0B2}"/>
          </ac:spMkLst>
        </pc:spChg>
        <pc:spChg chg="add del">
          <ac:chgData name="Bao Nguyen" userId="627b9dedc585a7d1" providerId="LiveId" clId="{AAD0FFBF-1DD2-48AF-B4E3-B9C1E0669907}" dt="2021-06-04T19:00:22.381" v="630" actId="26606"/>
          <ac:spMkLst>
            <pc:docMk/>
            <pc:sldMk cId="1510922526" sldId="3841"/>
            <ac:spMk id="31" creationId="{B6C60D79-16F1-4C4B-B7E3-7634E7069CDE}"/>
          </ac:spMkLst>
        </pc:spChg>
        <pc:spChg chg="add del">
          <ac:chgData name="Bao Nguyen" userId="627b9dedc585a7d1" providerId="LiveId" clId="{AAD0FFBF-1DD2-48AF-B4E3-B9C1E0669907}" dt="2021-06-04T19:00:22.381" v="630" actId="26606"/>
          <ac:spMkLst>
            <pc:docMk/>
            <pc:sldMk cId="1510922526" sldId="3841"/>
            <ac:spMk id="33" creationId="{426B127E-6498-4C77-9C9D-4553A5113B80}"/>
          </ac:spMkLst>
        </pc:spChg>
        <pc:spChg chg="add">
          <ac:chgData name="Bao Nguyen" userId="627b9dedc585a7d1" providerId="LiveId" clId="{AAD0FFBF-1DD2-48AF-B4E3-B9C1E0669907}" dt="2021-06-04T19:00:22.381" v="630" actId="26606"/>
          <ac:spMkLst>
            <pc:docMk/>
            <pc:sldMk cId="1510922526" sldId="3841"/>
            <ac:spMk id="38" creationId="{23DA7759-3209-4FE2-96D1-4EEDD81E9EA0}"/>
          </ac:spMkLst>
        </pc:spChg>
        <pc:spChg chg="add">
          <ac:chgData name="Bao Nguyen" userId="627b9dedc585a7d1" providerId="LiveId" clId="{AAD0FFBF-1DD2-48AF-B4E3-B9C1E0669907}" dt="2021-06-04T19:00:22.381" v="630" actId="26606"/>
          <ac:spMkLst>
            <pc:docMk/>
            <pc:sldMk cId="1510922526" sldId="3841"/>
            <ac:spMk id="40" creationId="{41460DAD-8769-4C9F-9C8C-BB0443909D76}"/>
          </ac:spMkLst>
        </pc:spChg>
        <pc:spChg chg="add">
          <ac:chgData name="Bao Nguyen" userId="627b9dedc585a7d1" providerId="LiveId" clId="{AAD0FFBF-1DD2-48AF-B4E3-B9C1E0669907}" dt="2021-06-04T19:00:22.381" v="630" actId="26606"/>
          <ac:spMkLst>
            <pc:docMk/>
            <pc:sldMk cId="1510922526" sldId="3841"/>
            <ac:spMk id="42" creationId="{66E48AFA-8884-4F68-A44F-D2C1E8609C5A}"/>
          </ac:spMkLst>
        </pc:spChg>
        <pc:spChg chg="add">
          <ac:chgData name="Bao Nguyen" userId="627b9dedc585a7d1" providerId="LiveId" clId="{AAD0FFBF-1DD2-48AF-B4E3-B9C1E0669907}" dt="2021-06-04T19:00:22.381" v="630" actId="26606"/>
          <ac:spMkLst>
            <pc:docMk/>
            <pc:sldMk cId="1510922526" sldId="3841"/>
            <ac:spMk id="44" creationId="{969D19A6-08CB-498C-93EC-3FFB021FC68A}"/>
          </ac:spMkLst>
        </pc:spChg>
        <pc:picChg chg="add mod ord modCrop">
          <ac:chgData name="Bao Nguyen" userId="627b9dedc585a7d1" providerId="LiveId" clId="{AAD0FFBF-1DD2-48AF-B4E3-B9C1E0669907}" dt="2021-06-04T19:06:42.696" v="757" actId="1076"/>
          <ac:picMkLst>
            <pc:docMk/>
            <pc:sldMk cId="1510922526" sldId="3841"/>
            <ac:picMk id="5" creationId="{F7AB2553-99D0-4C6C-806B-A78126D04C95}"/>
          </ac:picMkLst>
        </pc:picChg>
      </pc:sldChg>
      <pc:sldChg chg="addSp delSp modSp add del mod ord">
        <pc:chgData name="Bao Nguyen" userId="627b9dedc585a7d1" providerId="LiveId" clId="{AAD0FFBF-1DD2-48AF-B4E3-B9C1E0669907}" dt="2021-06-04T19:24:37.156" v="792" actId="47"/>
        <pc:sldMkLst>
          <pc:docMk/>
          <pc:sldMk cId="764724915" sldId="3842"/>
        </pc:sldMkLst>
        <pc:spChg chg="mod">
          <ac:chgData name="Bao Nguyen" userId="627b9dedc585a7d1" providerId="LiveId" clId="{AAD0FFBF-1DD2-48AF-B4E3-B9C1E0669907}" dt="2021-06-04T19:12:33.841" v="766"/>
          <ac:spMkLst>
            <pc:docMk/>
            <pc:sldMk cId="764724915" sldId="3842"/>
            <ac:spMk id="2" creationId="{1D46624E-1256-4074-A302-8EFDA23D77BF}"/>
          </ac:spMkLst>
        </pc:spChg>
        <pc:spChg chg="del mod">
          <ac:chgData name="Bao Nguyen" userId="627b9dedc585a7d1" providerId="LiveId" clId="{AAD0FFBF-1DD2-48AF-B4E3-B9C1E0669907}" dt="2021-06-04T19:12:38.411" v="768" actId="478"/>
          <ac:spMkLst>
            <pc:docMk/>
            <pc:sldMk cId="764724915" sldId="3842"/>
            <ac:spMk id="3" creationId="{33E8A40A-0195-4B3A-81F2-8B76B68F974F}"/>
          </ac:spMkLst>
        </pc:spChg>
        <pc:spChg chg="del">
          <ac:chgData name="Bao Nguyen" userId="627b9dedc585a7d1" providerId="LiveId" clId="{AAD0FFBF-1DD2-48AF-B4E3-B9C1E0669907}" dt="2021-06-04T19:13:59.297" v="769" actId="478"/>
          <ac:spMkLst>
            <pc:docMk/>
            <pc:sldMk cId="764724915" sldId="3842"/>
            <ac:spMk id="4" creationId="{A84DACD0-2773-4975-A2FE-3BD5764E1F61}"/>
          </ac:spMkLst>
        </pc:spChg>
        <pc:spChg chg="add del mod">
          <ac:chgData name="Bao Nguyen" userId="627b9dedc585a7d1" providerId="LiveId" clId="{AAD0FFBF-1DD2-48AF-B4E3-B9C1E0669907}" dt="2021-06-04T19:14:36.251" v="770" actId="1032"/>
          <ac:spMkLst>
            <pc:docMk/>
            <pc:sldMk cId="764724915" sldId="3842"/>
            <ac:spMk id="6" creationId="{C9B50C20-FFDC-49C5-97A0-ADB40FA1E261}"/>
          </ac:spMkLst>
        </pc:spChg>
        <pc:graphicFrameChg chg="add mod modGraphic">
          <ac:chgData name="Bao Nguyen" userId="627b9dedc585a7d1" providerId="LiveId" clId="{AAD0FFBF-1DD2-48AF-B4E3-B9C1E0669907}" dt="2021-06-04T19:23:48.348" v="791"/>
          <ac:graphicFrameMkLst>
            <pc:docMk/>
            <pc:sldMk cId="764724915" sldId="3842"/>
            <ac:graphicFrameMk id="7" creationId="{E4BBE473-8D2F-41A3-8DFE-9A85363F0841}"/>
          </ac:graphicFrameMkLst>
        </pc:graphicFrameChg>
      </pc:sldChg>
      <pc:sldChg chg="addSp delSp modSp add mod ord setBg">
        <pc:chgData name="Bao Nguyen" userId="627b9dedc585a7d1" providerId="LiveId" clId="{AAD0FFBF-1DD2-48AF-B4E3-B9C1E0669907}" dt="2021-06-04T20:11:47.363" v="1071" actId="26606"/>
        <pc:sldMkLst>
          <pc:docMk/>
          <pc:sldMk cId="3342110546" sldId="3843"/>
        </pc:sldMkLst>
        <pc:spChg chg="mod">
          <ac:chgData name="Bao Nguyen" userId="627b9dedc585a7d1" providerId="LiveId" clId="{AAD0FFBF-1DD2-48AF-B4E3-B9C1E0669907}" dt="2021-06-04T20:11:47.363" v="1071" actId="26606"/>
          <ac:spMkLst>
            <pc:docMk/>
            <pc:sldMk cId="3342110546" sldId="3843"/>
            <ac:spMk id="2" creationId="{1EFC037F-9B04-45A9-8AE6-A8517884947F}"/>
          </ac:spMkLst>
        </pc:spChg>
        <pc:spChg chg="add del">
          <ac:chgData name="Bao Nguyen" userId="627b9dedc585a7d1" providerId="LiveId" clId="{AAD0FFBF-1DD2-48AF-B4E3-B9C1E0669907}" dt="2021-06-04T20:11:47.363" v="1071" actId="26606"/>
          <ac:spMkLst>
            <pc:docMk/>
            <pc:sldMk cId="3342110546" sldId="3843"/>
            <ac:spMk id="7" creationId="{8A7BA06D-B3FF-4E91-8639-B4569AE3AA23}"/>
          </ac:spMkLst>
        </pc:spChg>
        <pc:spChg chg="add del">
          <ac:chgData name="Bao Nguyen" userId="627b9dedc585a7d1" providerId="LiveId" clId="{AAD0FFBF-1DD2-48AF-B4E3-B9C1E0669907}" dt="2021-06-04T20:11:47.363" v="1071" actId="26606"/>
          <ac:spMkLst>
            <pc:docMk/>
            <pc:sldMk cId="3342110546" sldId="3843"/>
            <ac:spMk id="9" creationId="{2B30C86D-5A07-48BC-9C9D-6F9A2DB1E9E1}"/>
          </ac:spMkLst>
        </pc:spChg>
        <pc:spChg chg="add del">
          <ac:chgData name="Bao Nguyen" userId="627b9dedc585a7d1" providerId="LiveId" clId="{AAD0FFBF-1DD2-48AF-B4E3-B9C1E0669907}" dt="2021-06-04T20:11:47.363" v="1071" actId="26606"/>
          <ac:spMkLst>
            <pc:docMk/>
            <pc:sldMk cId="3342110546" sldId="3843"/>
            <ac:spMk id="11" creationId="{9AFC454B-A080-4D23-B177-6D5356C6E6EF}"/>
          </ac:spMkLst>
        </pc:spChg>
        <pc:spChg chg="add del">
          <ac:chgData name="Bao Nguyen" userId="627b9dedc585a7d1" providerId="LiveId" clId="{AAD0FFBF-1DD2-48AF-B4E3-B9C1E0669907}" dt="2021-06-04T20:11:47.363" v="1071" actId="26606"/>
          <ac:spMkLst>
            <pc:docMk/>
            <pc:sldMk cId="3342110546" sldId="3843"/>
            <ac:spMk id="13" creationId="{D0522C2C-7B5C-48A7-A969-03941E5D2E76}"/>
          </ac:spMkLst>
        </pc:spChg>
        <pc:spChg chg="add del">
          <ac:chgData name="Bao Nguyen" userId="627b9dedc585a7d1" providerId="LiveId" clId="{AAD0FFBF-1DD2-48AF-B4E3-B9C1E0669907}" dt="2021-06-04T20:11:47.363" v="1071" actId="26606"/>
          <ac:spMkLst>
            <pc:docMk/>
            <pc:sldMk cId="3342110546" sldId="3843"/>
            <ac:spMk id="15" creationId="{9C682A1A-5B2D-4111-BBD6-620165633E5B}"/>
          </ac:spMkLst>
        </pc:spChg>
        <pc:spChg chg="add del">
          <ac:chgData name="Bao Nguyen" userId="627b9dedc585a7d1" providerId="LiveId" clId="{AAD0FFBF-1DD2-48AF-B4E3-B9C1E0669907}" dt="2021-06-04T20:11:47.363" v="1071" actId="26606"/>
          <ac:spMkLst>
            <pc:docMk/>
            <pc:sldMk cId="3342110546" sldId="3843"/>
            <ac:spMk id="17" creationId="{D6EE29F2-D77F-4BD0-A20B-334D316A1C9D}"/>
          </ac:spMkLst>
        </pc:spChg>
        <pc:spChg chg="add del">
          <ac:chgData name="Bao Nguyen" userId="627b9dedc585a7d1" providerId="LiveId" clId="{AAD0FFBF-1DD2-48AF-B4E3-B9C1E0669907}" dt="2021-06-04T20:11:47.363" v="1071" actId="26606"/>
          <ac:spMkLst>
            <pc:docMk/>
            <pc:sldMk cId="3342110546" sldId="3843"/>
            <ac:spMk id="19" creationId="{22D09ED2-868F-42C6-866E-F92E0CEF314F}"/>
          </ac:spMkLst>
        </pc:spChg>
        <pc:spChg chg="add">
          <ac:chgData name="Bao Nguyen" userId="627b9dedc585a7d1" providerId="LiveId" clId="{AAD0FFBF-1DD2-48AF-B4E3-B9C1E0669907}" dt="2021-06-04T20:11:47.363" v="1071" actId="26606"/>
          <ac:spMkLst>
            <pc:docMk/>
            <pc:sldMk cId="3342110546" sldId="3843"/>
            <ac:spMk id="26" creationId="{8A7BA06D-B3FF-4E91-8639-B4569AE3AA23}"/>
          </ac:spMkLst>
        </pc:spChg>
        <pc:spChg chg="add">
          <ac:chgData name="Bao Nguyen" userId="627b9dedc585a7d1" providerId="LiveId" clId="{AAD0FFBF-1DD2-48AF-B4E3-B9C1E0669907}" dt="2021-06-04T20:11:47.363" v="1071" actId="26606"/>
          <ac:spMkLst>
            <pc:docMk/>
            <pc:sldMk cId="3342110546" sldId="3843"/>
            <ac:spMk id="28" creationId="{2B30C86D-5A07-48BC-9C9D-6F9A2DB1E9E1}"/>
          </ac:spMkLst>
        </pc:spChg>
        <pc:spChg chg="add">
          <ac:chgData name="Bao Nguyen" userId="627b9dedc585a7d1" providerId="LiveId" clId="{AAD0FFBF-1DD2-48AF-B4E3-B9C1E0669907}" dt="2021-06-04T20:11:47.363" v="1071" actId="26606"/>
          <ac:spMkLst>
            <pc:docMk/>
            <pc:sldMk cId="3342110546" sldId="3843"/>
            <ac:spMk id="30" creationId="{8930EBA3-4D2E-42E8-B828-834555328D85}"/>
          </ac:spMkLst>
        </pc:spChg>
        <pc:spChg chg="add">
          <ac:chgData name="Bao Nguyen" userId="627b9dedc585a7d1" providerId="LiveId" clId="{AAD0FFBF-1DD2-48AF-B4E3-B9C1E0669907}" dt="2021-06-04T20:11:47.363" v="1071" actId="26606"/>
          <ac:spMkLst>
            <pc:docMk/>
            <pc:sldMk cId="3342110546" sldId="3843"/>
            <ac:spMk id="32" creationId="{E58B2195-5055-402F-A3E7-53FF0E4980C3}"/>
          </ac:spMkLst>
        </pc:spChg>
        <pc:spChg chg="add">
          <ac:chgData name="Bao Nguyen" userId="627b9dedc585a7d1" providerId="LiveId" clId="{AAD0FFBF-1DD2-48AF-B4E3-B9C1E0669907}" dt="2021-06-04T20:11:47.363" v="1071" actId="26606"/>
          <ac:spMkLst>
            <pc:docMk/>
            <pc:sldMk cId="3342110546" sldId="3843"/>
            <ac:spMk id="34" creationId="{528AA953-F4F9-4DC5-97C7-491F4AF937DC}"/>
          </ac:spMkLst>
        </pc:spChg>
        <pc:picChg chg="add">
          <ac:chgData name="Bao Nguyen" userId="627b9dedc585a7d1" providerId="LiveId" clId="{AAD0FFBF-1DD2-48AF-B4E3-B9C1E0669907}" dt="2021-06-04T20:11:47.363" v="1071" actId="26606"/>
          <ac:picMkLst>
            <pc:docMk/>
            <pc:sldMk cId="3342110546" sldId="3843"/>
            <ac:picMk id="23" creationId="{CEE74673-8993-458D-92C0-5B7A3CD0542F}"/>
          </ac:picMkLst>
        </pc:picChg>
      </pc:sldChg>
      <pc:sldChg chg="add mod modShow">
        <pc:chgData name="Bao Nguyen" userId="627b9dedc585a7d1" providerId="LiveId" clId="{AAD0FFBF-1DD2-48AF-B4E3-B9C1E0669907}" dt="2021-06-04T20:39:36.974" v="1899" actId="729"/>
        <pc:sldMkLst>
          <pc:docMk/>
          <pc:sldMk cId="773913201" sldId="3844"/>
        </pc:sldMkLst>
      </pc:sldChg>
      <pc:sldChg chg="addSp delSp modSp add mod setBg">
        <pc:chgData name="Bao Nguyen" userId="627b9dedc585a7d1" providerId="LiveId" clId="{AAD0FFBF-1DD2-48AF-B4E3-B9C1E0669907}" dt="2021-06-04T20:11:00.796" v="1066" actId="1076"/>
        <pc:sldMkLst>
          <pc:docMk/>
          <pc:sldMk cId="3155615237" sldId="3845"/>
        </pc:sldMkLst>
        <pc:spChg chg="mod">
          <ac:chgData name="Bao Nguyen" userId="627b9dedc585a7d1" providerId="LiveId" clId="{AAD0FFBF-1DD2-48AF-B4E3-B9C1E0669907}" dt="2021-06-04T19:39:03.747" v="900" actId="26606"/>
          <ac:spMkLst>
            <pc:docMk/>
            <pc:sldMk cId="3155615237" sldId="3845"/>
            <ac:spMk id="2" creationId="{1D46624E-1256-4074-A302-8EFDA23D77BF}"/>
          </ac:spMkLst>
        </pc:spChg>
        <pc:spChg chg="add del mod">
          <ac:chgData name="Bao Nguyen" userId="627b9dedc585a7d1" providerId="LiveId" clId="{AAD0FFBF-1DD2-48AF-B4E3-B9C1E0669907}" dt="2021-06-04T19:38:12.268" v="896" actId="22"/>
          <ac:spMkLst>
            <pc:docMk/>
            <pc:sldMk cId="3155615237" sldId="3845"/>
            <ac:spMk id="4" creationId="{F37BB9DC-579F-447C-B1AC-5E6C6FA8AF88}"/>
          </ac:spMkLst>
        </pc:spChg>
        <pc:spChg chg="mod">
          <ac:chgData name="Bao Nguyen" userId="627b9dedc585a7d1" providerId="LiveId" clId="{AAD0FFBF-1DD2-48AF-B4E3-B9C1E0669907}" dt="2021-06-04T19:45:56.022" v="929" actId="2711"/>
          <ac:spMkLst>
            <pc:docMk/>
            <pc:sldMk cId="3155615237" sldId="3845"/>
            <ac:spMk id="18" creationId="{93F1F6E8-FB29-489E-9497-38321677D832}"/>
          </ac:spMkLst>
        </pc:spChg>
        <pc:spChg chg="mod">
          <ac:chgData name="Bao Nguyen" userId="627b9dedc585a7d1" providerId="LiveId" clId="{AAD0FFBF-1DD2-48AF-B4E3-B9C1E0669907}" dt="2021-06-04T19:45:48.269" v="928" actId="2711"/>
          <ac:spMkLst>
            <pc:docMk/>
            <pc:sldMk cId="3155615237" sldId="3845"/>
            <ac:spMk id="19" creationId="{A86EFF1E-AB9A-40FE-A0CF-794B56E5276A}"/>
          </ac:spMkLst>
        </pc:spChg>
        <pc:spChg chg="mod">
          <ac:chgData name="Bao Nguyen" userId="627b9dedc585a7d1" providerId="LiveId" clId="{AAD0FFBF-1DD2-48AF-B4E3-B9C1E0669907}" dt="2021-06-04T19:39:03.747" v="900" actId="26606"/>
          <ac:spMkLst>
            <pc:docMk/>
            <pc:sldMk cId="3155615237" sldId="3845"/>
            <ac:spMk id="20" creationId="{013C53F7-A9FD-4503-9396-7A3FE9D0C699}"/>
          </ac:spMkLst>
        </pc:spChg>
        <pc:spChg chg="add del">
          <ac:chgData name="Bao Nguyen" userId="627b9dedc585a7d1" providerId="LiveId" clId="{AAD0FFBF-1DD2-48AF-B4E3-B9C1E0669907}" dt="2021-06-04T20:10:31.802" v="1060" actId="478"/>
          <ac:spMkLst>
            <pc:docMk/>
            <pc:sldMk cId="3155615237" sldId="3845"/>
            <ac:spMk id="24" creationId="{A4B91F98-BA42-458B-AD35-92A90470852F}"/>
          </ac:spMkLst>
        </pc:spChg>
        <pc:spChg chg="add del">
          <ac:chgData name="Bao Nguyen" userId="627b9dedc585a7d1" providerId="LiveId" clId="{AAD0FFBF-1DD2-48AF-B4E3-B9C1E0669907}" dt="2021-06-04T19:39:03.728" v="899" actId="26606"/>
          <ac:spMkLst>
            <pc:docMk/>
            <pc:sldMk cId="3155615237" sldId="3845"/>
            <ac:spMk id="25" creationId="{8A7BA06D-B3FF-4E91-8639-B4569AE3AA23}"/>
          </ac:spMkLst>
        </pc:spChg>
        <pc:spChg chg="add del">
          <ac:chgData name="Bao Nguyen" userId="627b9dedc585a7d1" providerId="LiveId" clId="{AAD0FFBF-1DD2-48AF-B4E3-B9C1E0669907}" dt="2021-06-04T19:39:03.728" v="899" actId="26606"/>
          <ac:spMkLst>
            <pc:docMk/>
            <pc:sldMk cId="3155615237" sldId="3845"/>
            <ac:spMk id="27" creationId="{2B30C86D-5A07-48BC-9C9D-6F9A2DB1E9E1}"/>
          </ac:spMkLst>
        </pc:spChg>
        <pc:spChg chg="add del">
          <ac:chgData name="Bao Nguyen" userId="627b9dedc585a7d1" providerId="LiveId" clId="{AAD0FFBF-1DD2-48AF-B4E3-B9C1E0669907}" dt="2021-06-04T19:39:03.728" v="899" actId="26606"/>
          <ac:spMkLst>
            <pc:docMk/>
            <pc:sldMk cId="3155615237" sldId="3845"/>
            <ac:spMk id="29" creationId="{3301E07F-4F79-4B58-8698-EF24DC1ECDBF}"/>
          </ac:spMkLst>
        </pc:spChg>
        <pc:spChg chg="add del">
          <ac:chgData name="Bao Nguyen" userId="627b9dedc585a7d1" providerId="LiveId" clId="{AAD0FFBF-1DD2-48AF-B4E3-B9C1E0669907}" dt="2021-06-04T19:39:03.728" v="899" actId="26606"/>
          <ac:spMkLst>
            <pc:docMk/>
            <pc:sldMk cId="3155615237" sldId="3845"/>
            <ac:spMk id="31" creationId="{E58B2195-5055-402F-A3E7-53FF0E4980C3}"/>
          </ac:spMkLst>
        </pc:spChg>
        <pc:spChg chg="add del">
          <ac:chgData name="Bao Nguyen" userId="627b9dedc585a7d1" providerId="LiveId" clId="{AAD0FFBF-1DD2-48AF-B4E3-B9C1E0669907}" dt="2021-06-04T19:39:03.728" v="899" actId="26606"/>
          <ac:spMkLst>
            <pc:docMk/>
            <pc:sldMk cId="3155615237" sldId="3845"/>
            <ac:spMk id="33" creationId="{9EE6F773-742A-491A-9A00-A2A150DF500A}"/>
          </ac:spMkLst>
        </pc:spChg>
        <pc:spChg chg="add">
          <ac:chgData name="Bao Nguyen" userId="627b9dedc585a7d1" providerId="LiveId" clId="{AAD0FFBF-1DD2-48AF-B4E3-B9C1E0669907}" dt="2021-06-04T19:39:03.747" v="900" actId="26606"/>
          <ac:spMkLst>
            <pc:docMk/>
            <pc:sldMk cId="3155615237" sldId="3845"/>
            <ac:spMk id="35" creationId="{426B127E-6498-4C77-9C9D-4553A5113B80}"/>
          </ac:spMkLst>
        </pc:spChg>
        <pc:spChg chg="add">
          <ac:chgData name="Bao Nguyen" userId="627b9dedc585a7d1" providerId="LiveId" clId="{AAD0FFBF-1DD2-48AF-B4E3-B9C1E0669907}" dt="2021-06-04T19:39:03.747" v="900" actId="26606"/>
          <ac:spMkLst>
            <pc:docMk/>
            <pc:sldMk cId="3155615237" sldId="3845"/>
            <ac:spMk id="36" creationId="{23DA7759-3209-4FE2-96D1-4EEDD81E9EA0}"/>
          </ac:spMkLst>
        </pc:spChg>
        <pc:spChg chg="add">
          <ac:chgData name="Bao Nguyen" userId="627b9dedc585a7d1" providerId="LiveId" clId="{AAD0FFBF-1DD2-48AF-B4E3-B9C1E0669907}" dt="2021-06-04T19:39:03.747" v="900" actId="26606"/>
          <ac:spMkLst>
            <pc:docMk/>
            <pc:sldMk cId="3155615237" sldId="3845"/>
            <ac:spMk id="37" creationId="{41460DAD-8769-4C9F-9C8C-BB0443909D76}"/>
          </ac:spMkLst>
        </pc:spChg>
        <pc:spChg chg="add">
          <ac:chgData name="Bao Nguyen" userId="627b9dedc585a7d1" providerId="LiveId" clId="{AAD0FFBF-1DD2-48AF-B4E3-B9C1E0669907}" dt="2021-06-04T19:39:03.747" v="900" actId="26606"/>
          <ac:spMkLst>
            <pc:docMk/>
            <pc:sldMk cId="3155615237" sldId="3845"/>
            <ac:spMk id="38" creationId="{4AC6B390-BC59-4F1D-A0EE-D71A92F0A0B2}"/>
          </ac:spMkLst>
        </pc:spChg>
        <pc:spChg chg="add">
          <ac:chgData name="Bao Nguyen" userId="627b9dedc585a7d1" providerId="LiveId" clId="{AAD0FFBF-1DD2-48AF-B4E3-B9C1E0669907}" dt="2021-06-04T19:39:03.747" v="900" actId="26606"/>
          <ac:spMkLst>
            <pc:docMk/>
            <pc:sldMk cId="3155615237" sldId="3845"/>
            <ac:spMk id="39" creationId="{B6C60D79-16F1-4C4B-B7E3-7634E7069CDE}"/>
          </ac:spMkLst>
        </pc:spChg>
        <pc:picChg chg="add mod ord">
          <ac:chgData name="Bao Nguyen" userId="627b9dedc585a7d1" providerId="LiveId" clId="{AAD0FFBF-1DD2-48AF-B4E3-B9C1E0669907}" dt="2021-06-04T20:11:00.796" v="1066" actId="1076"/>
          <ac:picMkLst>
            <pc:docMk/>
            <pc:sldMk cId="3155615237" sldId="3845"/>
            <ac:picMk id="6" creationId="{9E997619-DA6A-47D6-B22B-3316E63BF0B3}"/>
          </ac:picMkLst>
        </pc:picChg>
        <pc:picChg chg="del">
          <ac:chgData name="Bao Nguyen" userId="627b9dedc585a7d1" providerId="LiveId" clId="{AAD0FFBF-1DD2-48AF-B4E3-B9C1E0669907}" dt="2021-06-04T19:38:10.997" v="895" actId="478"/>
          <ac:picMkLst>
            <pc:docMk/>
            <pc:sldMk cId="3155615237" sldId="3845"/>
            <ac:picMk id="8" creationId="{674421B1-6D4D-4C97-A954-83B996B03296}"/>
          </ac:picMkLst>
        </pc:picChg>
      </pc:sldChg>
      <pc:sldChg chg="addSp delSp modSp add mod">
        <pc:chgData name="Bao Nguyen" userId="627b9dedc585a7d1" providerId="LiveId" clId="{AAD0FFBF-1DD2-48AF-B4E3-B9C1E0669907}" dt="2021-06-04T20:10:23.668" v="1059" actId="1076"/>
        <pc:sldMkLst>
          <pc:docMk/>
          <pc:sldMk cId="4290454666" sldId="3846"/>
        </pc:sldMkLst>
        <pc:spChg chg="mod">
          <ac:chgData name="Bao Nguyen" userId="627b9dedc585a7d1" providerId="LiveId" clId="{AAD0FFBF-1DD2-48AF-B4E3-B9C1E0669907}" dt="2021-06-04T19:46:07.223" v="931" actId="2711"/>
          <ac:spMkLst>
            <pc:docMk/>
            <pc:sldMk cId="4290454666" sldId="3846"/>
            <ac:spMk id="18" creationId="{93F1F6E8-FB29-489E-9497-38321677D832}"/>
          </ac:spMkLst>
        </pc:spChg>
        <pc:spChg chg="mod">
          <ac:chgData name="Bao Nguyen" userId="627b9dedc585a7d1" providerId="LiveId" clId="{AAD0FFBF-1DD2-48AF-B4E3-B9C1E0669907}" dt="2021-06-04T19:46:03.927" v="930" actId="2711"/>
          <ac:spMkLst>
            <pc:docMk/>
            <pc:sldMk cId="4290454666" sldId="3846"/>
            <ac:spMk id="19" creationId="{A86EFF1E-AB9A-40FE-A0CF-794B56E5276A}"/>
          </ac:spMkLst>
        </pc:spChg>
        <pc:spChg chg="del">
          <ac:chgData name="Bao Nguyen" userId="627b9dedc585a7d1" providerId="LiveId" clId="{AAD0FFBF-1DD2-48AF-B4E3-B9C1E0669907}" dt="2021-06-04T19:43:22.714" v="915" actId="22"/>
          <ac:spMkLst>
            <pc:docMk/>
            <pc:sldMk cId="4290454666" sldId="3846"/>
            <ac:spMk id="24" creationId="{A4B91F98-BA42-458B-AD35-92A90470852F}"/>
          </ac:spMkLst>
        </pc:spChg>
        <pc:picChg chg="add mod ord modCrop">
          <ac:chgData name="Bao Nguyen" userId="627b9dedc585a7d1" providerId="LiveId" clId="{AAD0FFBF-1DD2-48AF-B4E3-B9C1E0669907}" dt="2021-06-04T20:10:23.668" v="1059" actId="1076"/>
          <ac:picMkLst>
            <pc:docMk/>
            <pc:sldMk cId="4290454666" sldId="3846"/>
            <ac:picMk id="4" creationId="{19810A59-FB4B-4F60-BD46-B96F10AEE03F}"/>
          </ac:picMkLst>
        </pc:picChg>
        <pc:picChg chg="del">
          <ac:chgData name="Bao Nguyen" userId="627b9dedc585a7d1" providerId="LiveId" clId="{AAD0FFBF-1DD2-48AF-B4E3-B9C1E0669907}" dt="2021-06-04T19:43:25.787" v="916" actId="478"/>
          <ac:picMkLst>
            <pc:docMk/>
            <pc:sldMk cId="4290454666" sldId="3846"/>
            <ac:picMk id="6" creationId="{9E997619-DA6A-47D6-B22B-3316E63BF0B3}"/>
          </ac:picMkLst>
        </pc:picChg>
      </pc:sldChg>
      <pc:sldChg chg="addSp delSp modSp add mod addAnim delAnim modAnim">
        <pc:chgData name="Bao Nguyen" userId="627b9dedc585a7d1" providerId="LiveId" clId="{AAD0FFBF-1DD2-48AF-B4E3-B9C1E0669907}" dt="2021-06-04T20:09:39.799" v="1056"/>
        <pc:sldMkLst>
          <pc:docMk/>
          <pc:sldMk cId="394659743" sldId="3847"/>
        </pc:sldMkLst>
        <pc:spChg chg="mod">
          <ac:chgData name="Bao Nguyen" userId="627b9dedc585a7d1" providerId="LiveId" clId="{AAD0FFBF-1DD2-48AF-B4E3-B9C1E0669907}" dt="2021-06-04T20:03:44.695" v="985" actId="1076"/>
          <ac:spMkLst>
            <pc:docMk/>
            <pc:sldMk cId="394659743" sldId="3847"/>
            <ac:spMk id="2" creationId="{1D46624E-1256-4074-A302-8EFDA23D77BF}"/>
          </ac:spMkLst>
        </pc:spChg>
        <pc:spChg chg="add del mod">
          <ac:chgData name="Bao Nguyen" userId="627b9dedc585a7d1" providerId="LiveId" clId="{AAD0FFBF-1DD2-48AF-B4E3-B9C1E0669907}" dt="2021-06-04T19:47:35.612" v="935" actId="22"/>
          <ac:spMkLst>
            <pc:docMk/>
            <pc:sldMk cId="394659743" sldId="3847"/>
            <ac:spMk id="5" creationId="{9B2834CB-C69B-46D8-80E0-67D0CC45F555}"/>
          </ac:spMkLst>
        </pc:spChg>
        <pc:spChg chg="add del mod">
          <ac:chgData name="Bao Nguyen" userId="627b9dedc585a7d1" providerId="LiveId" clId="{AAD0FFBF-1DD2-48AF-B4E3-B9C1E0669907}" dt="2021-06-04T19:47:47.346" v="942" actId="478"/>
          <ac:spMkLst>
            <pc:docMk/>
            <pc:sldMk cId="394659743" sldId="3847"/>
            <ac:spMk id="9" creationId="{6FBD8D78-107E-484D-8255-2088C08D9F10}"/>
          </ac:spMkLst>
        </pc:spChg>
        <pc:spChg chg="add del">
          <ac:chgData name="Bao Nguyen" userId="627b9dedc585a7d1" providerId="LiveId" clId="{AAD0FFBF-1DD2-48AF-B4E3-B9C1E0669907}" dt="2021-06-04T20:05:23.713" v="997" actId="11529"/>
          <ac:spMkLst>
            <pc:docMk/>
            <pc:sldMk cId="394659743" sldId="3847"/>
            <ac:spMk id="12" creationId="{8838745B-A1F3-4EBD-AD9D-1F548AC3F725}"/>
          </ac:spMkLst>
        </pc:spChg>
        <pc:spChg chg="mod">
          <ac:chgData name="Bao Nguyen" userId="627b9dedc585a7d1" providerId="LiveId" clId="{AAD0FFBF-1DD2-48AF-B4E3-B9C1E0669907}" dt="2021-06-04T20:00:14.218" v="981" actId="26606"/>
          <ac:spMkLst>
            <pc:docMk/>
            <pc:sldMk cId="394659743" sldId="3847"/>
            <ac:spMk id="18" creationId="{93F1F6E8-FB29-489E-9497-38321677D832}"/>
          </ac:spMkLst>
        </pc:spChg>
        <pc:spChg chg="mod">
          <ac:chgData name="Bao Nguyen" userId="627b9dedc585a7d1" providerId="LiveId" clId="{AAD0FFBF-1DD2-48AF-B4E3-B9C1E0669907}" dt="2021-06-04T20:00:14.218" v="981" actId="26606"/>
          <ac:spMkLst>
            <pc:docMk/>
            <pc:sldMk cId="394659743" sldId="3847"/>
            <ac:spMk id="19" creationId="{A86EFF1E-AB9A-40FE-A0CF-794B56E5276A}"/>
          </ac:spMkLst>
        </pc:spChg>
        <pc:spChg chg="mod">
          <ac:chgData name="Bao Nguyen" userId="627b9dedc585a7d1" providerId="LiveId" clId="{AAD0FFBF-1DD2-48AF-B4E3-B9C1E0669907}" dt="2021-06-04T20:00:14.218" v="981" actId="26606"/>
          <ac:spMkLst>
            <pc:docMk/>
            <pc:sldMk cId="394659743" sldId="3847"/>
            <ac:spMk id="20" creationId="{013C53F7-A9FD-4503-9396-7A3FE9D0C699}"/>
          </ac:spMkLst>
        </pc:spChg>
        <pc:spChg chg="add del">
          <ac:chgData name="Bao Nguyen" userId="627b9dedc585a7d1" providerId="LiveId" clId="{AAD0FFBF-1DD2-48AF-B4E3-B9C1E0669907}" dt="2021-06-04T19:57:55.761" v="959" actId="26606"/>
          <ac:spMkLst>
            <pc:docMk/>
            <pc:sldMk cId="394659743" sldId="3847"/>
            <ac:spMk id="35" creationId="{426B127E-6498-4C77-9C9D-4553A5113B80}"/>
          </ac:spMkLst>
        </pc:spChg>
        <pc:spChg chg="add del">
          <ac:chgData name="Bao Nguyen" userId="627b9dedc585a7d1" providerId="LiveId" clId="{AAD0FFBF-1DD2-48AF-B4E3-B9C1E0669907}" dt="2021-06-04T19:57:55.761" v="959" actId="26606"/>
          <ac:spMkLst>
            <pc:docMk/>
            <pc:sldMk cId="394659743" sldId="3847"/>
            <ac:spMk id="36" creationId="{23DA7759-3209-4FE2-96D1-4EEDD81E9EA0}"/>
          </ac:spMkLst>
        </pc:spChg>
        <pc:spChg chg="add del">
          <ac:chgData name="Bao Nguyen" userId="627b9dedc585a7d1" providerId="LiveId" clId="{AAD0FFBF-1DD2-48AF-B4E3-B9C1E0669907}" dt="2021-06-04T19:57:55.761" v="959" actId="26606"/>
          <ac:spMkLst>
            <pc:docMk/>
            <pc:sldMk cId="394659743" sldId="3847"/>
            <ac:spMk id="37" creationId="{41460DAD-8769-4C9F-9C8C-BB0443909D76}"/>
          </ac:spMkLst>
        </pc:spChg>
        <pc:spChg chg="add del">
          <ac:chgData name="Bao Nguyen" userId="627b9dedc585a7d1" providerId="LiveId" clId="{AAD0FFBF-1DD2-48AF-B4E3-B9C1E0669907}" dt="2021-06-04T19:57:55.761" v="959" actId="26606"/>
          <ac:spMkLst>
            <pc:docMk/>
            <pc:sldMk cId="394659743" sldId="3847"/>
            <ac:spMk id="38" creationId="{4AC6B390-BC59-4F1D-A0EE-D71A92F0A0B2}"/>
          </ac:spMkLst>
        </pc:spChg>
        <pc:spChg chg="add del">
          <ac:chgData name="Bao Nguyen" userId="627b9dedc585a7d1" providerId="LiveId" clId="{AAD0FFBF-1DD2-48AF-B4E3-B9C1E0669907}" dt="2021-06-04T19:57:55.761" v="959" actId="26606"/>
          <ac:spMkLst>
            <pc:docMk/>
            <pc:sldMk cId="394659743" sldId="3847"/>
            <ac:spMk id="39" creationId="{B6C60D79-16F1-4C4B-B7E3-7634E7069CDE}"/>
          </ac:spMkLst>
        </pc:spChg>
        <pc:spChg chg="add del">
          <ac:chgData name="Bao Nguyen" userId="627b9dedc585a7d1" providerId="LiveId" clId="{AAD0FFBF-1DD2-48AF-B4E3-B9C1E0669907}" dt="2021-06-04T19:57:55.748" v="958" actId="26606"/>
          <ac:spMkLst>
            <pc:docMk/>
            <pc:sldMk cId="394659743" sldId="3847"/>
            <ac:spMk id="44" creationId="{8A7BA06D-B3FF-4E91-8639-B4569AE3AA23}"/>
          </ac:spMkLst>
        </pc:spChg>
        <pc:spChg chg="add del">
          <ac:chgData name="Bao Nguyen" userId="627b9dedc585a7d1" providerId="LiveId" clId="{AAD0FFBF-1DD2-48AF-B4E3-B9C1E0669907}" dt="2021-06-04T19:57:55.748" v="958" actId="26606"/>
          <ac:spMkLst>
            <pc:docMk/>
            <pc:sldMk cId="394659743" sldId="3847"/>
            <ac:spMk id="46" creationId="{2B30C86D-5A07-48BC-9C9D-6F9A2DB1E9E1}"/>
          </ac:spMkLst>
        </pc:spChg>
        <pc:spChg chg="add del">
          <ac:chgData name="Bao Nguyen" userId="627b9dedc585a7d1" providerId="LiveId" clId="{AAD0FFBF-1DD2-48AF-B4E3-B9C1E0669907}" dt="2021-06-04T19:57:55.748" v="958" actId="26606"/>
          <ac:spMkLst>
            <pc:docMk/>
            <pc:sldMk cId="394659743" sldId="3847"/>
            <ac:spMk id="48" creationId="{BCC81228-CEA3-402B-B8E5-688F5BFA7876}"/>
          </ac:spMkLst>
        </pc:spChg>
        <pc:spChg chg="add del">
          <ac:chgData name="Bao Nguyen" userId="627b9dedc585a7d1" providerId="LiveId" clId="{AAD0FFBF-1DD2-48AF-B4E3-B9C1E0669907}" dt="2021-06-04T19:57:55.748" v="958" actId="26606"/>
          <ac:spMkLst>
            <pc:docMk/>
            <pc:sldMk cId="394659743" sldId="3847"/>
            <ac:spMk id="50" creationId="{BC0916B8-FF7A-4ECB-9FD7-C7668658D9B4}"/>
          </ac:spMkLst>
        </pc:spChg>
        <pc:spChg chg="add del">
          <ac:chgData name="Bao Nguyen" userId="627b9dedc585a7d1" providerId="LiveId" clId="{AAD0FFBF-1DD2-48AF-B4E3-B9C1E0669907}" dt="2021-06-04T19:57:55.748" v="958" actId="26606"/>
          <ac:spMkLst>
            <pc:docMk/>
            <pc:sldMk cId="394659743" sldId="3847"/>
            <ac:spMk id="52" creationId="{9DC011D4-C95F-4B2E-9A3C-A46DCDE956DC}"/>
          </ac:spMkLst>
        </pc:spChg>
        <pc:spChg chg="add del">
          <ac:chgData name="Bao Nguyen" userId="627b9dedc585a7d1" providerId="LiveId" clId="{AAD0FFBF-1DD2-48AF-B4E3-B9C1E0669907}" dt="2021-06-04T20:00:14.218" v="981" actId="26606"/>
          <ac:spMkLst>
            <pc:docMk/>
            <pc:sldMk cId="394659743" sldId="3847"/>
            <ac:spMk id="54" creationId="{8A7BA06D-B3FF-4E91-8639-B4569AE3AA23}"/>
          </ac:spMkLst>
        </pc:spChg>
        <pc:spChg chg="add del">
          <ac:chgData name="Bao Nguyen" userId="627b9dedc585a7d1" providerId="LiveId" clId="{AAD0FFBF-1DD2-48AF-B4E3-B9C1E0669907}" dt="2021-06-04T20:00:14.218" v="981" actId="26606"/>
          <ac:spMkLst>
            <pc:docMk/>
            <pc:sldMk cId="394659743" sldId="3847"/>
            <ac:spMk id="55" creationId="{2B30C86D-5A07-48BC-9C9D-6F9A2DB1E9E1}"/>
          </ac:spMkLst>
        </pc:spChg>
        <pc:spChg chg="add del">
          <ac:chgData name="Bao Nguyen" userId="627b9dedc585a7d1" providerId="LiveId" clId="{AAD0FFBF-1DD2-48AF-B4E3-B9C1E0669907}" dt="2021-06-04T20:00:14.218" v="981" actId="26606"/>
          <ac:spMkLst>
            <pc:docMk/>
            <pc:sldMk cId="394659743" sldId="3847"/>
            <ac:spMk id="56" creationId="{8930EBA3-4D2E-42E8-B828-834555328D85}"/>
          </ac:spMkLst>
        </pc:spChg>
        <pc:spChg chg="add del">
          <ac:chgData name="Bao Nguyen" userId="627b9dedc585a7d1" providerId="LiveId" clId="{AAD0FFBF-1DD2-48AF-B4E3-B9C1E0669907}" dt="2021-06-04T20:00:14.218" v="981" actId="26606"/>
          <ac:spMkLst>
            <pc:docMk/>
            <pc:sldMk cId="394659743" sldId="3847"/>
            <ac:spMk id="57" creationId="{E58B2195-5055-402F-A3E7-53FF0E4980C3}"/>
          </ac:spMkLst>
        </pc:spChg>
        <pc:spChg chg="add del">
          <ac:chgData name="Bao Nguyen" userId="627b9dedc585a7d1" providerId="LiveId" clId="{AAD0FFBF-1DD2-48AF-B4E3-B9C1E0669907}" dt="2021-06-04T20:00:14.218" v="981" actId="26606"/>
          <ac:spMkLst>
            <pc:docMk/>
            <pc:sldMk cId="394659743" sldId="3847"/>
            <ac:spMk id="58" creationId="{528AA953-F4F9-4DC5-97C7-491F4AF937DC}"/>
          </ac:spMkLst>
        </pc:spChg>
        <pc:spChg chg="add del">
          <ac:chgData name="Bao Nguyen" userId="627b9dedc585a7d1" providerId="LiveId" clId="{AAD0FFBF-1DD2-48AF-B4E3-B9C1E0669907}" dt="2021-06-04T20:00:14.218" v="981" actId="26606"/>
          <ac:spMkLst>
            <pc:docMk/>
            <pc:sldMk cId="394659743" sldId="3847"/>
            <ac:spMk id="63" creationId="{8A7BA06D-B3FF-4E91-8639-B4569AE3AA23}"/>
          </ac:spMkLst>
        </pc:spChg>
        <pc:spChg chg="add del">
          <ac:chgData name="Bao Nguyen" userId="627b9dedc585a7d1" providerId="LiveId" clId="{AAD0FFBF-1DD2-48AF-B4E3-B9C1E0669907}" dt="2021-06-04T20:00:14.218" v="981" actId="26606"/>
          <ac:spMkLst>
            <pc:docMk/>
            <pc:sldMk cId="394659743" sldId="3847"/>
            <ac:spMk id="65" creationId="{2B30C86D-5A07-48BC-9C9D-6F9A2DB1E9E1}"/>
          </ac:spMkLst>
        </pc:spChg>
        <pc:spChg chg="add del">
          <ac:chgData name="Bao Nguyen" userId="627b9dedc585a7d1" providerId="LiveId" clId="{AAD0FFBF-1DD2-48AF-B4E3-B9C1E0669907}" dt="2021-06-04T20:00:14.218" v="981" actId="26606"/>
          <ac:spMkLst>
            <pc:docMk/>
            <pc:sldMk cId="394659743" sldId="3847"/>
            <ac:spMk id="67" creationId="{A1D7EC86-7CB9-431D-8AC3-8AAF0440B162}"/>
          </ac:spMkLst>
        </pc:spChg>
        <pc:spChg chg="add del">
          <ac:chgData name="Bao Nguyen" userId="627b9dedc585a7d1" providerId="LiveId" clId="{AAD0FFBF-1DD2-48AF-B4E3-B9C1E0669907}" dt="2021-06-04T20:00:14.218" v="981" actId="26606"/>
          <ac:spMkLst>
            <pc:docMk/>
            <pc:sldMk cId="394659743" sldId="3847"/>
            <ac:spMk id="69" creationId="{D4B9777F-B610-419B-9193-80306388F3E2}"/>
          </ac:spMkLst>
        </pc:spChg>
        <pc:spChg chg="add del">
          <ac:chgData name="Bao Nguyen" userId="627b9dedc585a7d1" providerId="LiveId" clId="{AAD0FFBF-1DD2-48AF-B4E3-B9C1E0669907}" dt="2021-06-04T20:00:14.218" v="981" actId="26606"/>
          <ac:spMkLst>
            <pc:docMk/>
            <pc:sldMk cId="394659743" sldId="3847"/>
            <ac:spMk id="71" creationId="{311F016A-A753-449B-9EA6-322199B7119E}"/>
          </ac:spMkLst>
        </pc:spChg>
        <pc:spChg chg="add del">
          <ac:chgData name="Bao Nguyen" userId="627b9dedc585a7d1" providerId="LiveId" clId="{AAD0FFBF-1DD2-48AF-B4E3-B9C1E0669907}" dt="2021-06-04T20:00:14.218" v="981" actId="26606"/>
          <ac:spMkLst>
            <pc:docMk/>
            <pc:sldMk cId="394659743" sldId="3847"/>
            <ac:spMk id="73" creationId="{95106A28-883A-4993-BF9E-C403B81A8D66}"/>
          </ac:spMkLst>
        </pc:spChg>
        <pc:spChg chg="add del">
          <ac:chgData name="Bao Nguyen" userId="627b9dedc585a7d1" providerId="LiveId" clId="{AAD0FFBF-1DD2-48AF-B4E3-B9C1E0669907}" dt="2021-06-04T20:00:14.218" v="981" actId="26606"/>
          <ac:spMkLst>
            <pc:docMk/>
            <pc:sldMk cId="394659743" sldId="3847"/>
            <ac:spMk id="75" creationId="{F5AE4E4F-9F4C-43ED-8299-9BD63B74E8F0}"/>
          </ac:spMkLst>
        </pc:spChg>
        <pc:grpChg chg="add mod">
          <ac:chgData name="Bao Nguyen" userId="627b9dedc585a7d1" providerId="LiveId" clId="{AAD0FFBF-1DD2-48AF-B4E3-B9C1E0669907}" dt="2021-06-04T20:08:37.237" v="1030" actId="164"/>
          <ac:grpSpMkLst>
            <pc:docMk/>
            <pc:sldMk cId="394659743" sldId="3847"/>
            <ac:grpSpMk id="31" creationId="{9EC427E0-24D8-41AE-9816-61EEEFB134E1}"/>
          </ac:grpSpMkLst>
        </pc:grpChg>
        <pc:picChg chg="del mod">
          <ac:chgData name="Bao Nguyen" userId="627b9dedc585a7d1" providerId="LiveId" clId="{AAD0FFBF-1DD2-48AF-B4E3-B9C1E0669907}" dt="2021-06-04T19:47:32.753" v="934" actId="478"/>
          <ac:picMkLst>
            <pc:docMk/>
            <pc:sldMk cId="394659743" sldId="3847"/>
            <ac:picMk id="4" creationId="{19810A59-FB4B-4F60-BD46-B96F10AEE03F}"/>
          </ac:picMkLst>
        </pc:picChg>
        <pc:picChg chg="add del mod ord">
          <ac:chgData name="Bao Nguyen" userId="627b9dedc585a7d1" providerId="LiveId" clId="{AAD0FFBF-1DD2-48AF-B4E3-B9C1E0669907}" dt="2021-06-04T19:47:43.538" v="941" actId="478"/>
          <ac:picMkLst>
            <pc:docMk/>
            <pc:sldMk cId="394659743" sldId="3847"/>
            <ac:picMk id="7" creationId="{D73CE144-C22E-4CC5-8465-FEC30131F3A6}"/>
          </ac:picMkLst>
        </pc:picChg>
        <pc:picChg chg="add del mod ord">
          <ac:chgData name="Bao Nguyen" userId="627b9dedc585a7d1" providerId="LiveId" clId="{AAD0FFBF-1DD2-48AF-B4E3-B9C1E0669907}" dt="2021-06-04T19:47:55.295" v="946" actId="478"/>
          <ac:picMkLst>
            <pc:docMk/>
            <pc:sldMk cId="394659743" sldId="3847"/>
            <ac:picMk id="11" creationId="{4FCF683A-445A-4C40-9336-D8FF55E1BB44}"/>
          </ac:picMkLst>
        </pc:picChg>
        <pc:picChg chg="add del mod">
          <ac:chgData name="Bao Nguyen" userId="627b9dedc585a7d1" providerId="LiveId" clId="{AAD0FFBF-1DD2-48AF-B4E3-B9C1E0669907}" dt="2021-06-04T19:55:47.278" v="951" actId="478"/>
          <ac:picMkLst>
            <pc:docMk/>
            <pc:sldMk cId="394659743" sldId="3847"/>
            <ac:picMk id="13" creationId="{DFC88A71-7336-4C84-A7C1-C6354AD75109}"/>
          </ac:picMkLst>
        </pc:picChg>
        <pc:picChg chg="add mod ord">
          <ac:chgData name="Bao Nguyen" userId="627b9dedc585a7d1" providerId="LiveId" clId="{AAD0FFBF-1DD2-48AF-B4E3-B9C1E0669907}" dt="2021-06-04T20:00:17.533" v="982" actId="1076"/>
          <ac:picMkLst>
            <pc:docMk/>
            <pc:sldMk cId="394659743" sldId="3847"/>
            <ac:picMk id="15" creationId="{0C55A59D-33EE-4BC3-BDE2-AF81FD0621C4}"/>
          </ac:picMkLst>
        </pc:picChg>
        <pc:cxnChg chg="add del mod">
          <ac:chgData name="Bao Nguyen" userId="627b9dedc585a7d1" providerId="LiveId" clId="{AAD0FFBF-1DD2-48AF-B4E3-B9C1E0669907}" dt="2021-06-04T20:04:47.491" v="992" actId="478"/>
          <ac:cxnSpMkLst>
            <pc:docMk/>
            <pc:sldMk cId="394659743" sldId="3847"/>
            <ac:cxnSpMk id="4" creationId="{DF4ED394-9400-4E17-A858-F933A043A0E0}"/>
          </ac:cxnSpMkLst>
        </pc:cxnChg>
        <pc:cxnChg chg="add del mod">
          <ac:chgData name="Bao Nguyen" userId="627b9dedc585a7d1" providerId="LiveId" clId="{AAD0FFBF-1DD2-48AF-B4E3-B9C1E0669907}" dt="2021-06-04T20:05:14.106" v="995" actId="478"/>
          <ac:cxnSpMkLst>
            <pc:docMk/>
            <pc:sldMk cId="394659743" sldId="3847"/>
            <ac:cxnSpMk id="10" creationId="{1B76DBD2-5C0C-402B-8ECC-BCAC898711E3}"/>
          </ac:cxnSpMkLst>
        </pc:cxnChg>
        <pc:cxnChg chg="add mod">
          <ac:chgData name="Bao Nguyen" userId="627b9dedc585a7d1" providerId="LiveId" clId="{AAD0FFBF-1DD2-48AF-B4E3-B9C1E0669907}" dt="2021-06-04T20:08:37.237" v="1030" actId="164"/>
          <ac:cxnSpMkLst>
            <pc:docMk/>
            <pc:sldMk cId="394659743" sldId="3847"/>
            <ac:cxnSpMk id="14" creationId="{8F08D537-1D9F-4D03-BA2A-E61EFE1CD38F}"/>
          </ac:cxnSpMkLst>
        </pc:cxnChg>
        <pc:cxnChg chg="add mod">
          <ac:chgData name="Bao Nguyen" userId="627b9dedc585a7d1" providerId="LiveId" clId="{AAD0FFBF-1DD2-48AF-B4E3-B9C1E0669907}" dt="2021-06-04T20:08:37.237" v="1030" actId="164"/>
          <ac:cxnSpMkLst>
            <pc:docMk/>
            <pc:sldMk cId="394659743" sldId="3847"/>
            <ac:cxnSpMk id="17" creationId="{D043A2D5-C7D0-45A9-B88A-E9769E9BCC9D}"/>
          </ac:cxnSpMkLst>
        </pc:cxnChg>
        <pc:cxnChg chg="add mod">
          <ac:chgData name="Bao Nguyen" userId="627b9dedc585a7d1" providerId="LiveId" clId="{AAD0FFBF-1DD2-48AF-B4E3-B9C1E0669907}" dt="2021-06-04T20:08:37.237" v="1030" actId="164"/>
          <ac:cxnSpMkLst>
            <pc:docMk/>
            <pc:sldMk cId="394659743" sldId="3847"/>
            <ac:cxnSpMk id="22" creationId="{644F1DE3-413F-4CE1-85E7-DAAF37C1C8F5}"/>
          </ac:cxnSpMkLst>
        </pc:cxnChg>
        <pc:cxnChg chg="add del">
          <ac:chgData name="Bao Nguyen" userId="627b9dedc585a7d1" providerId="LiveId" clId="{AAD0FFBF-1DD2-48AF-B4E3-B9C1E0669907}" dt="2021-06-04T20:06:49.267" v="1004" actId="478"/>
          <ac:cxnSpMkLst>
            <pc:docMk/>
            <pc:sldMk cId="394659743" sldId="3847"/>
            <ac:cxnSpMk id="24" creationId="{A8021593-4DC3-4F4E-8D95-10D6E012E567}"/>
          </ac:cxnSpMkLst>
        </pc:cxnChg>
        <pc:cxnChg chg="add mod">
          <ac:chgData name="Bao Nguyen" userId="627b9dedc585a7d1" providerId="LiveId" clId="{AAD0FFBF-1DD2-48AF-B4E3-B9C1E0669907}" dt="2021-06-04T20:08:37.237" v="1030" actId="164"/>
          <ac:cxnSpMkLst>
            <pc:docMk/>
            <pc:sldMk cId="394659743" sldId="3847"/>
            <ac:cxnSpMk id="26" creationId="{93474637-DBB9-4DED-9792-382984FF1C86}"/>
          </ac:cxnSpMkLst>
        </pc:cxnChg>
        <pc:cxnChg chg="add mod">
          <ac:chgData name="Bao Nguyen" userId="627b9dedc585a7d1" providerId="LiveId" clId="{AAD0FFBF-1DD2-48AF-B4E3-B9C1E0669907}" dt="2021-06-04T20:08:37.237" v="1030" actId="164"/>
          <ac:cxnSpMkLst>
            <pc:docMk/>
            <pc:sldMk cId="394659743" sldId="3847"/>
            <ac:cxnSpMk id="28" creationId="{E4D4B4B2-3E3B-4521-996D-F491AA556C60}"/>
          </ac:cxnSpMkLst>
        </pc:cxnChg>
      </pc:sldChg>
      <pc:sldChg chg="add">
        <pc:chgData name="Bao Nguyen" userId="627b9dedc585a7d1" providerId="LiveId" clId="{AAD0FFBF-1DD2-48AF-B4E3-B9C1E0669907}" dt="2021-06-04T20:11:20.553" v="1067" actId="2890"/>
        <pc:sldMkLst>
          <pc:docMk/>
          <pc:sldMk cId="801294837" sldId="3848"/>
        </pc:sldMkLst>
      </pc:sldChg>
      <pc:sldChg chg="addSp delSp modSp add mod delAnim">
        <pc:chgData name="Bao Nguyen" userId="627b9dedc585a7d1" providerId="LiveId" clId="{AAD0FFBF-1DD2-48AF-B4E3-B9C1E0669907}" dt="2021-06-04T20:37:18.721" v="1877"/>
        <pc:sldMkLst>
          <pc:docMk/>
          <pc:sldMk cId="2910266836" sldId="3849"/>
        </pc:sldMkLst>
        <pc:spChg chg="mod">
          <ac:chgData name="Bao Nguyen" userId="627b9dedc585a7d1" providerId="LiveId" clId="{AAD0FFBF-1DD2-48AF-B4E3-B9C1E0669907}" dt="2021-06-04T20:14:03.078" v="1085"/>
          <ac:spMkLst>
            <pc:docMk/>
            <pc:sldMk cId="2910266836" sldId="3849"/>
            <ac:spMk id="2" creationId="{1D46624E-1256-4074-A302-8EFDA23D77BF}"/>
          </ac:spMkLst>
        </pc:spChg>
        <pc:grpChg chg="del">
          <ac:chgData name="Bao Nguyen" userId="627b9dedc585a7d1" providerId="LiveId" clId="{AAD0FFBF-1DD2-48AF-B4E3-B9C1E0669907}" dt="2021-06-04T20:13:08.764" v="1074" actId="478"/>
          <ac:grpSpMkLst>
            <pc:docMk/>
            <pc:sldMk cId="2910266836" sldId="3849"/>
            <ac:grpSpMk id="31" creationId="{9EC427E0-24D8-41AE-9816-61EEEFB134E1}"/>
          </ac:grpSpMkLst>
        </pc:grpChg>
        <pc:picChg chg="add del">
          <ac:chgData name="Bao Nguyen" userId="627b9dedc585a7d1" providerId="LiveId" clId="{AAD0FFBF-1DD2-48AF-B4E3-B9C1E0669907}" dt="2021-06-04T20:13:13.196" v="1076" actId="478"/>
          <ac:picMkLst>
            <pc:docMk/>
            <pc:sldMk cId="2910266836" sldId="3849"/>
            <ac:picMk id="4" creationId="{2108E294-A34D-46AE-BF45-4E66A5AFCEDD}"/>
          </ac:picMkLst>
        </pc:picChg>
        <pc:picChg chg="add mod">
          <ac:chgData name="Bao Nguyen" userId="627b9dedc585a7d1" providerId="LiveId" clId="{AAD0FFBF-1DD2-48AF-B4E3-B9C1E0669907}" dt="2021-06-04T20:13:33.791" v="1082" actId="1076"/>
          <ac:picMkLst>
            <pc:docMk/>
            <pc:sldMk cId="2910266836" sldId="3849"/>
            <ac:picMk id="6" creationId="{8F6787FD-705B-4C48-A82F-F075D3D6FA55}"/>
          </ac:picMkLst>
        </pc:picChg>
        <pc:picChg chg="del">
          <ac:chgData name="Bao Nguyen" userId="627b9dedc585a7d1" providerId="LiveId" clId="{AAD0FFBF-1DD2-48AF-B4E3-B9C1E0669907}" dt="2021-06-04T20:37:18.721" v="1877"/>
          <ac:picMkLst>
            <pc:docMk/>
            <pc:sldMk cId="2910266836" sldId="3849"/>
            <ac:picMk id="7" creationId="{F6DC6827-A6E1-4312-8A2A-82D77179D2D7}"/>
          </ac:picMkLst>
        </pc:picChg>
        <pc:picChg chg="del">
          <ac:chgData name="Bao Nguyen" userId="627b9dedc585a7d1" providerId="LiveId" clId="{AAD0FFBF-1DD2-48AF-B4E3-B9C1E0669907}" dt="2021-06-04T20:13:07.671" v="1073" actId="478"/>
          <ac:picMkLst>
            <pc:docMk/>
            <pc:sldMk cId="2910266836" sldId="3849"/>
            <ac:picMk id="15" creationId="{0C55A59D-33EE-4BC3-BDE2-AF81FD0621C4}"/>
          </ac:picMkLst>
        </pc:picChg>
      </pc:sldChg>
      <pc:sldChg chg="addSp delSp modSp add mod ord">
        <pc:chgData name="Bao Nguyen" userId="627b9dedc585a7d1" providerId="LiveId" clId="{AAD0FFBF-1DD2-48AF-B4E3-B9C1E0669907}" dt="2021-06-04T20:50:52.042" v="2233" actId="179"/>
        <pc:sldMkLst>
          <pc:docMk/>
          <pc:sldMk cId="1381902693" sldId="3850"/>
        </pc:sldMkLst>
        <pc:spChg chg="mod">
          <ac:chgData name="Bao Nguyen" userId="627b9dedc585a7d1" providerId="LiveId" clId="{AAD0FFBF-1DD2-48AF-B4E3-B9C1E0669907}" dt="2021-06-04T20:18:20.188" v="1163" actId="20577"/>
          <ac:spMkLst>
            <pc:docMk/>
            <pc:sldMk cId="1381902693" sldId="3850"/>
            <ac:spMk id="2" creationId="{7518AA74-F89F-48A1-B941-897EC05BA69F}"/>
          </ac:spMkLst>
        </pc:spChg>
        <pc:spChg chg="add del mod">
          <ac:chgData name="Bao Nguyen" userId="627b9dedc585a7d1" providerId="LiveId" clId="{AAD0FFBF-1DD2-48AF-B4E3-B9C1E0669907}" dt="2021-06-04T20:20:33.969" v="1234" actId="1032"/>
          <ac:spMkLst>
            <pc:docMk/>
            <pc:sldMk cId="1381902693" sldId="3850"/>
            <ac:spMk id="4" creationId="{EC833AB3-7BFE-4A6E-89A0-1CEA8ED8EF7C}"/>
          </ac:spMkLst>
        </pc:spChg>
        <pc:graphicFrameChg chg="del mod">
          <ac:chgData name="Bao Nguyen" userId="627b9dedc585a7d1" providerId="LiveId" clId="{AAD0FFBF-1DD2-48AF-B4E3-B9C1E0669907}" dt="2021-06-04T20:20:13.695" v="1233" actId="478"/>
          <ac:graphicFrameMkLst>
            <pc:docMk/>
            <pc:sldMk cId="1381902693" sldId="3850"/>
            <ac:graphicFrameMk id="5" creationId="{9C6D4AB6-2821-496B-916D-DC02A2DBB124}"/>
          </ac:graphicFrameMkLst>
        </pc:graphicFrameChg>
        <pc:graphicFrameChg chg="add mod modGraphic">
          <ac:chgData name="Bao Nguyen" userId="627b9dedc585a7d1" providerId="LiveId" clId="{AAD0FFBF-1DD2-48AF-B4E3-B9C1E0669907}" dt="2021-06-04T20:50:52.042" v="2233" actId="179"/>
          <ac:graphicFrameMkLst>
            <pc:docMk/>
            <pc:sldMk cId="1381902693" sldId="3850"/>
            <ac:graphicFrameMk id="9" creationId="{340899F9-5355-4004-914F-97858123BC42}"/>
          </ac:graphicFrameMkLst>
        </pc:graphicFrameChg>
      </pc:sldChg>
      <pc:sldChg chg="modSp add mod">
        <pc:chgData name="Bao Nguyen" userId="627b9dedc585a7d1" providerId="LiveId" clId="{AAD0FFBF-1DD2-48AF-B4E3-B9C1E0669907}" dt="2021-06-04T20:43:24.990" v="2085" actId="113"/>
        <pc:sldMkLst>
          <pc:docMk/>
          <pc:sldMk cId="303602532" sldId="3851"/>
        </pc:sldMkLst>
        <pc:spChg chg="mod">
          <ac:chgData name="Bao Nguyen" userId="627b9dedc585a7d1" providerId="LiveId" clId="{AAD0FFBF-1DD2-48AF-B4E3-B9C1E0669907}" dt="2021-06-04T20:43:24.990" v="2085" actId="113"/>
          <ac:spMkLst>
            <pc:docMk/>
            <pc:sldMk cId="303602532" sldId="3851"/>
            <ac:spMk id="2" creationId="{28B08836-40C5-46C2-81BA-21AA27176925}"/>
          </ac:spMkLst>
        </pc:spChg>
        <pc:spChg chg="mod">
          <ac:chgData name="Bao Nguyen" userId="627b9dedc585a7d1" providerId="LiveId" clId="{AAD0FFBF-1DD2-48AF-B4E3-B9C1E0669907}" dt="2021-06-04T20:34:08.606" v="1874" actId="2711"/>
          <ac:spMkLst>
            <pc:docMk/>
            <pc:sldMk cId="303602532" sldId="3851"/>
            <ac:spMk id="13" creationId="{00000000-0000-0000-0000-000000000000}"/>
          </ac:spMkLst>
        </pc:spChg>
        <pc:spChg chg="mod">
          <ac:chgData name="Bao Nguyen" userId="627b9dedc585a7d1" providerId="LiveId" clId="{AAD0FFBF-1DD2-48AF-B4E3-B9C1E0669907}" dt="2021-06-04T20:33:58.267" v="1861" actId="2711"/>
          <ac:spMkLst>
            <pc:docMk/>
            <pc:sldMk cId="303602532" sldId="3851"/>
            <ac:spMk id="14" creationId="{00000000-0000-0000-0000-000000000000}"/>
          </ac:spMkLst>
        </pc:spChg>
        <pc:picChg chg="mod">
          <ac:chgData name="Bao Nguyen" userId="627b9dedc585a7d1" providerId="LiveId" clId="{AAD0FFBF-1DD2-48AF-B4E3-B9C1E0669907}" dt="2021-06-04T20:34:14.702" v="1876" actId="1076"/>
          <ac:picMkLst>
            <pc:docMk/>
            <pc:sldMk cId="303602532" sldId="3851"/>
            <ac:picMk id="11" creationId="{00000000-0000-0000-0000-000000000000}"/>
          </ac:picMkLst>
        </pc:picChg>
      </pc:sldChg>
      <pc:sldChg chg="delSp add setBg delDesignElem">
        <pc:chgData name="Bao Nguyen" userId="627b9dedc585a7d1" providerId="LiveId" clId="{AAD0FFBF-1DD2-48AF-B4E3-B9C1E0669907}" dt="2021-06-04T20:37:26.573" v="1879"/>
        <pc:sldMkLst>
          <pc:docMk/>
          <pc:sldMk cId="110444616" sldId="3852"/>
        </pc:sldMkLst>
        <pc:spChg chg="del">
          <ac:chgData name="Bao Nguyen" userId="627b9dedc585a7d1" providerId="LiveId" clId="{AAD0FFBF-1DD2-48AF-B4E3-B9C1E0669907}" dt="2021-06-04T20:37:26.573" v="1879"/>
          <ac:spMkLst>
            <pc:docMk/>
            <pc:sldMk cId="110444616" sldId="3852"/>
            <ac:spMk id="54" creationId="{8A7BA06D-B3FF-4E91-8639-B4569AE3AA23}"/>
          </ac:spMkLst>
        </pc:spChg>
        <pc:spChg chg="del">
          <ac:chgData name="Bao Nguyen" userId="627b9dedc585a7d1" providerId="LiveId" clId="{AAD0FFBF-1DD2-48AF-B4E3-B9C1E0669907}" dt="2021-06-04T20:37:26.573" v="1879"/>
          <ac:spMkLst>
            <pc:docMk/>
            <pc:sldMk cId="110444616" sldId="3852"/>
            <ac:spMk id="55" creationId="{2B30C86D-5A07-48BC-9C9D-6F9A2DB1E9E1}"/>
          </ac:spMkLst>
        </pc:spChg>
        <pc:spChg chg="del">
          <ac:chgData name="Bao Nguyen" userId="627b9dedc585a7d1" providerId="LiveId" clId="{AAD0FFBF-1DD2-48AF-B4E3-B9C1E0669907}" dt="2021-06-04T20:37:26.573" v="1879"/>
          <ac:spMkLst>
            <pc:docMk/>
            <pc:sldMk cId="110444616" sldId="3852"/>
            <ac:spMk id="56" creationId="{8930EBA3-4D2E-42E8-B828-834555328D85}"/>
          </ac:spMkLst>
        </pc:spChg>
        <pc:spChg chg="del">
          <ac:chgData name="Bao Nguyen" userId="627b9dedc585a7d1" providerId="LiveId" clId="{AAD0FFBF-1DD2-48AF-B4E3-B9C1E0669907}" dt="2021-06-04T20:37:26.573" v="1879"/>
          <ac:spMkLst>
            <pc:docMk/>
            <pc:sldMk cId="110444616" sldId="3852"/>
            <ac:spMk id="57" creationId="{E58B2195-5055-402F-A3E7-53FF0E4980C3}"/>
          </ac:spMkLst>
        </pc:spChg>
        <pc:spChg chg="del">
          <ac:chgData name="Bao Nguyen" userId="627b9dedc585a7d1" providerId="LiveId" clId="{AAD0FFBF-1DD2-48AF-B4E3-B9C1E0669907}" dt="2021-06-04T20:37:26.573" v="1879"/>
          <ac:spMkLst>
            <pc:docMk/>
            <pc:sldMk cId="110444616" sldId="3852"/>
            <ac:spMk id="58" creationId="{528AA953-F4F9-4DC5-97C7-491F4AF937DC}"/>
          </ac:spMkLst>
        </pc:spChg>
      </pc:sldChg>
      <pc:sldChg chg="modSp add del mod ord">
        <pc:chgData name="Bao Nguyen" userId="627b9dedc585a7d1" providerId="LiveId" clId="{AAD0FFBF-1DD2-48AF-B4E3-B9C1E0669907}" dt="2021-06-04T20:38:05.771" v="1887" actId="47"/>
        <pc:sldMkLst>
          <pc:docMk/>
          <pc:sldMk cId="3123519848" sldId="3853"/>
        </pc:sldMkLst>
        <pc:spChg chg="mod">
          <ac:chgData name="Bao Nguyen" userId="627b9dedc585a7d1" providerId="LiveId" clId="{AAD0FFBF-1DD2-48AF-B4E3-B9C1E0669907}" dt="2021-06-04T20:37:50.782" v="1883"/>
          <ac:spMkLst>
            <pc:docMk/>
            <pc:sldMk cId="3123519848" sldId="3853"/>
            <ac:spMk id="2" creationId="{1EFC037F-9B04-45A9-8AE6-A8517884947F}"/>
          </ac:spMkLst>
        </pc:spChg>
      </pc:sldChg>
      <pc:sldChg chg="addSp delSp modSp add mod ord">
        <pc:chgData name="Bao Nguyen" userId="627b9dedc585a7d1" providerId="LiveId" clId="{AAD0FFBF-1DD2-48AF-B4E3-B9C1E0669907}" dt="2021-06-04T20:38:34.813" v="1890" actId="1076"/>
        <pc:sldMkLst>
          <pc:docMk/>
          <pc:sldMk cId="539147615" sldId="3854"/>
        </pc:sldMkLst>
        <pc:spChg chg="mod">
          <ac:chgData name="Bao Nguyen" userId="627b9dedc585a7d1" providerId="LiveId" clId="{AAD0FFBF-1DD2-48AF-B4E3-B9C1E0669907}" dt="2021-06-04T20:38:34.813" v="1890" actId="1076"/>
          <ac:spMkLst>
            <pc:docMk/>
            <pc:sldMk cId="539147615" sldId="3854"/>
            <ac:spMk id="2" creationId="{1EFC037F-9B04-45A9-8AE6-A8517884947F}"/>
          </ac:spMkLst>
        </pc:spChg>
        <pc:spChg chg="del">
          <ac:chgData name="Bao Nguyen" userId="627b9dedc585a7d1" providerId="LiveId" clId="{AAD0FFBF-1DD2-48AF-B4E3-B9C1E0669907}" dt="2021-06-04T20:38:25.550" v="1889" actId="26606"/>
          <ac:spMkLst>
            <pc:docMk/>
            <pc:sldMk cId="539147615" sldId="3854"/>
            <ac:spMk id="7" creationId="{8A7BA06D-B3FF-4E91-8639-B4569AE3AA23}"/>
          </ac:spMkLst>
        </pc:spChg>
        <pc:spChg chg="del">
          <ac:chgData name="Bao Nguyen" userId="627b9dedc585a7d1" providerId="LiveId" clId="{AAD0FFBF-1DD2-48AF-B4E3-B9C1E0669907}" dt="2021-06-04T20:38:25.550" v="1889" actId="26606"/>
          <ac:spMkLst>
            <pc:docMk/>
            <pc:sldMk cId="539147615" sldId="3854"/>
            <ac:spMk id="9" creationId="{2B30C86D-5A07-48BC-9C9D-6F9A2DB1E9E1}"/>
          </ac:spMkLst>
        </pc:spChg>
        <pc:spChg chg="del">
          <ac:chgData name="Bao Nguyen" userId="627b9dedc585a7d1" providerId="LiveId" clId="{AAD0FFBF-1DD2-48AF-B4E3-B9C1E0669907}" dt="2021-06-04T20:38:25.550" v="1889" actId="26606"/>
          <ac:spMkLst>
            <pc:docMk/>
            <pc:sldMk cId="539147615" sldId="3854"/>
            <ac:spMk id="11" creationId="{9AFC454B-A080-4D23-B177-6D5356C6E6EF}"/>
          </ac:spMkLst>
        </pc:spChg>
        <pc:spChg chg="del">
          <ac:chgData name="Bao Nguyen" userId="627b9dedc585a7d1" providerId="LiveId" clId="{AAD0FFBF-1DD2-48AF-B4E3-B9C1E0669907}" dt="2021-06-04T20:38:25.550" v="1889" actId="26606"/>
          <ac:spMkLst>
            <pc:docMk/>
            <pc:sldMk cId="539147615" sldId="3854"/>
            <ac:spMk id="13" creationId="{D0522C2C-7B5C-48A7-A969-03941E5D2E76}"/>
          </ac:spMkLst>
        </pc:spChg>
        <pc:spChg chg="del">
          <ac:chgData name="Bao Nguyen" userId="627b9dedc585a7d1" providerId="LiveId" clId="{AAD0FFBF-1DD2-48AF-B4E3-B9C1E0669907}" dt="2021-06-04T20:38:25.550" v="1889" actId="26606"/>
          <ac:spMkLst>
            <pc:docMk/>
            <pc:sldMk cId="539147615" sldId="3854"/>
            <ac:spMk id="15" creationId="{9C682A1A-5B2D-4111-BBD6-620165633E5B}"/>
          </ac:spMkLst>
        </pc:spChg>
        <pc:spChg chg="del">
          <ac:chgData name="Bao Nguyen" userId="627b9dedc585a7d1" providerId="LiveId" clId="{AAD0FFBF-1DD2-48AF-B4E3-B9C1E0669907}" dt="2021-06-04T20:38:25.550" v="1889" actId="26606"/>
          <ac:spMkLst>
            <pc:docMk/>
            <pc:sldMk cId="539147615" sldId="3854"/>
            <ac:spMk id="17" creationId="{D6EE29F2-D77F-4BD0-A20B-334D316A1C9D}"/>
          </ac:spMkLst>
        </pc:spChg>
        <pc:spChg chg="del">
          <ac:chgData name="Bao Nguyen" userId="627b9dedc585a7d1" providerId="LiveId" clId="{AAD0FFBF-1DD2-48AF-B4E3-B9C1E0669907}" dt="2021-06-04T20:38:25.550" v="1889" actId="26606"/>
          <ac:spMkLst>
            <pc:docMk/>
            <pc:sldMk cId="539147615" sldId="3854"/>
            <ac:spMk id="19" creationId="{22D09ED2-868F-42C6-866E-F92E0CEF314F}"/>
          </ac:spMkLst>
        </pc:spChg>
        <pc:spChg chg="add">
          <ac:chgData name="Bao Nguyen" userId="627b9dedc585a7d1" providerId="LiveId" clId="{AAD0FFBF-1DD2-48AF-B4E3-B9C1E0669907}" dt="2021-06-04T20:38:25.550" v="1889" actId="26606"/>
          <ac:spMkLst>
            <pc:docMk/>
            <pc:sldMk cId="539147615" sldId="3854"/>
            <ac:spMk id="24" creationId="{8A7BA06D-B3FF-4E91-8639-B4569AE3AA23}"/>
          </ac:spMkLst>
        </pc:spChg>
        <pc:spChg chg="add">
          <ac:chgData name="Bao Nguyen" userId="627b9dedc585a7d1" providerId="LiveId" clId="{AAD0FFBF-1DD2-48AF-B4E3-B9C1E0669907}" dt="2021-06-04T20:38:25.550" v="1889" actId="26606"/>
          <ac:spMkLst>
            <pc:docMk/>
            <pc:sldMk cId="539147615" sldId="3854"/>
            <ac:spMk id="26" creationId="{2B30C86D-5A07-48BC-9C9D-6F9A2DB1E9E1}"/>
          </ac:spMkLst>
        </pc:spChg>
        <pc:spChg chg="add">
          <ac:chgData name="Bao Nguyen" userId="627b9dedc585a7d1" providerId="LiveId" clId="{AAD0FFBF-1DD2-48AF-B4E3-B9C1E0669907}" dt="2021-06-04T20:38:25.550" v="1889" actId="26606"/>
          <ac:spMkLst>
            <pc:docMk/>
            <pc:sldMk cId="539147615" sldId="3854"/>
            <ac:spMk id="28" creationId="{46F1F2C8-798B-4CCE-A851-94AFAF350BED}"/>
          </ac:spMkLst>
        </pc:spChg>
        <pc:spChg chg="add">
          <ac:chgData name="Bao Nguyen" userId="627b9dedc585a7d1" providerId="LiveId" clId="{AAD0FFBF-1DD2-48AF-B4E3-B9C1E0669907}" dt="2021-06-04T20:38:25.550" v="1889" actId="26606"/>
          <ac:spMkLst>
            <pc:docMk/>
            <pc:sldMk cId="539147615" sldId="3854"/>
            <ac:spMk id="30" creationId="{755E9CD0-04B0-4A3C-B291-AD913379C713}"/>
          </ac:spMkLst>
        </pc:spChg>
        <pc:spChg chg="add">
          <ac:chgData name="Bao Nguyen" userId="627b9dedc585a7d1" providerId="LiveId" clId="{AAD0FFBF-1DD2-48AF-B4E3-B9C1E0669907}" dt="2021-06-04T20:38:25.550" v="1889" actId="26606"/>
          <ac:spMkLst>
            <pc:docMk/>
            <pc:sldMk cId="539147615" sldId="3854"/>
            <ac:spMk id="32" creationId="{1DD8BF3B-6066-418C-8D1A-75C5E396FC04}"/>
          </ac:spMkLst>
        </pc:spChg>
        <pc:spChg chg="add">
          <ac:chgData name="Bao Nguyen" userId="627b9dedc585a7d1" providerId="LiveId" clId="{AAD0FFBF-1DD2-48AF-B4E3-B9C1E0669907}" dt="2021-06-04T20:38:25.550" v="1889" actId="26606"/>
          <ac:spMkLst>
            <pc:docMk/>
            <pc:sldMk cId="539147615" sldId="3854"/>
            <ac:spMk id="34" creationId="{80BC66F9-7A74-4286-AD22-1174052CC22C}"/>
          </ac:spMkLst>
        </pc:spChg>
        <pc:spChg chg="add">
          <ac:chgData name="Bao Nguyen" userId="627b9dedc585a7d1" providerId="LiveId" clId="{AAD0FFBF-1DD2-48AF-B4E3-B9C1E0669907}" dt="2021-06-04T20:38:25.550" v="1889" actId="26606"/>
          <ac:spMkLst>
            <pc:docMk/>
            <pc:sldMk cId="539147615" sldId="3854"/>
            <ac:spMk id="36" creationId="{D8142CC3-2B5C-48E6-9DF0-6C8ACBAF23EF}"/>
          </ac:spMkLst>
        </pc:spChg>
        <pc:spChg chg="add">
          <ac:chgData name="Bao Nguyen" userId="627b9dedc585a7d1" providerId="LiveId" clId="{AAD0FFBF-1DD2-48AF-B4E3-B9C1E0669907}" dt="2021-06-04T20:38:25.550" v="1889" actId="26606"/>
          <ac:spMkLst>
            <pc:docMk/>
            <pc:sldMk cId="539147615" sldId="3854"/>
            <ac:spMk id="40" creationId="{46A89C79-8EF3-4AF9-B3D9-59A883F41C83}"/>
          </ac:spMkLst>
        </pc:spChg>
        <pc:spChg chg="add">
          <ac:chgData name="Bao Nguyen" userId="627b9dedc585a7d1" providerId="LiveId" clId="{AAD0FFBF-1DD2-48AF-B4E3-B9C1E0669907}" dt="2021-06-04T20:38:25.550" v="1889" actId="26606"/>
          <ac:spMkLst>
            <pc:docMk/>
            <pc:sldMk cId="539147615" sldId="3854"/>
            <ac:spMk id="42" creationId="{EFE5CE34-4543-42E5-B82C-1F3D12422CDD}"/>
          </ac:spMkLst>
        </pc:spChg>
        <pc:spChg chg="add">
          <ac:chgData name="Bao Nguyen" userId="627b9dedc585a7d1" providerId="LiveId" clId="{AAD0FFBF-1DD2-48AF-B4E3-B9C1E0669907}" dt="2021-06-04T20:38:25.550" v="1889" actId="26606"/>
          <ac:spMkLst>
            <pc:docMk/>
            <pc:sldMk cId="539147615" sldId="3854"/>
            <ac:spMk id="44" creationId="{72AF41FE-63D7-4695-81D2-66D2510E4486}"/>
          </ac:spMkLst>
        </pc:spChg>
        <pc:cxnChg chg="add">
          <ac:chgData name="Bao Nguyen" userId="627b9dedc585a7d1" providerId="LiveId" clId="{AAD0FFBF-1DD2-48AF-B4E3-B9C1E0669907}" dt="2021-06-04T20:38:25.550" v="1889" actId="26606"/>
          <ac:cxnSpMkLst>
            <pc:docMk/>
            <pc:sldMk cId="539147615" sldId="3854"/>
            <ac:cxnSpMk id="38" creationId="{7B2D303B-3DD0-4319-9EAD-361847FEC71D}"/>
          </ac:cxnSpMkLst>
        </pc:cxnChg>
      </pc:sldChg>
      <pc:sldChg chg="add mod ord modShow">
        <pc:chgData name="Bao Nguyen" userId="627b9dedc585a7d1" providerId="LiveId" clId="{AAD0FFBF-1DD2-48AF-B4E3-B9C1E0669907}" dt="2021-06-04T20:39:35.097" v="1898" actId="729"/>
        <pc:sldMkLst>
          <pc:docMk/>
          <pc:sldMk cId="3573170873" sldId="3855"/>
        </pc:sldMkLst>
      </pc:sldChg>
      <pc:sldChg chg="addSp delSp modSp add mod ord setBg">
        <pc:chgData name="Bao Nguyen" userId="627b9dedc585a7d1" providerId="LiveId" clId="{AAD0FFBF-1DD2-48AF-B4E3-B9C1E0669907}" dt="2021-06-04T20:48:50.976" v="2145"/>
        <pc:sldMkLst>
          <pc:docMk/>
          <pc:sldMk cId="3878757735" sldId="3856"/>
        </pc:sldMkLst>
        <pc:spChg chg="mod">
          <ac:chgData name="Bao Nguyen" userId="627b9dedc585a7d1" providerId="LiveId" clId="{AAD0FFBF-1DD2-48AF-B4E3-B9C1E0669907}" dt="2021-06-04T20:41:06.781" v="1980" actId="26606"/>
          <ac:spMkLst>
            <pc:docMk/>
            <pc:sldMk cId="3878757735" sldId="3856"/>
            <ac:spMk id="2" creationId="{1EFC037F-9B04-45A9-8AE6-A8517884947F}"/>
          </ac:spMkLst>
        </pc:spChg>
        <pc:spChg chg="add del mod">
          <ac:chgData name="Bao Nguyen" userId="627b9dedc585a7d1" providerId="LiveId" clId="{AAD0FFBF-1DD2-48AF-B4E3-B9C1E0669907}" dt="2021-06-04T20:44:39.287" v="2115" actId="20577"/>
          <ac:spMkLst>
            <pc:docMk/>
            <pc:sldMk cId="3878757735" sldId="3856"/>
            <ac:spMk id="3" creationId="{9F49FB76-25BA-4481-B88D-DCB748E1662E}"/>
          </ac:spMkLst>
        </pc:spChg>
        <pc:spChg chg="add">
          <ac:chgData name="Bao Nguyen" userId="627b9dedc585a7d1" providerId="LiveId" clId="{AAD0FFBF-1DD2-48AF-B4E3-B9C1E0669907}" dt="2021-06-04T20:41:06.781" v="1980" actId="26606"/>
          <ac:spMkLst>
            <pc:docMk/>
            <pc:sldMk cId="3878757735" sldId="3856"/>
            <ac:spMk id="8" creationId="{8A7BA06D-B3FF-4E91-8639-B4569AE3AA23}"/>
          </ac:spMkLst>
        </pc:spChg>
        <pc:spChg chg="add">
          <ac:chgData name="Bao Nguyen" userId="627b9dedc585a7d1" providerId="LiveId" clId="{AAD0FFBF-1DD2-48AF-B4E3-B9C1E0669907}" dt="2021-06-04T20:41:06.781" v="1980" actId="26606"/>
          <ac:spMkLst>
            <pc:docMk/>
            <pc:sldMk cId="3878757735" sldId="3856"/>
            <ac:spMk id="10" creationId="{2B30C86D-5A07-48BC-9C9D-6F9A2DB1E9E1}"/>
          </ac:spMkLst>
        </pc:spChg>
        <pc:spChg chg="add">
          <ac:chgData name="Bao Nguyen" userId="627b9dedc585a7d1" providerId="LiveId" clId="{AAD0FFBF-1DD2-48AF-B4E3-B9C1E0669907}" dt="2021-06-04T20:41:06.781" v="1980" actId="26606"/>
          <ac:spMkLst>
            <pc:docMk/>
            <pc:sldMk cId="3878757735" sldId="3856"/>
            <ac:spMk id="12" creationId="{3001AFEA-2442-4A9F-BA37-8C469F306654}"/>
          </ac:spMkLst>
        </pc:spChg>
        <pc:spChg chg="add">
          <ac:chgData name="Bao Nguyen" userId="627b9dedc585a7d1" providerId="LiveId" clId="{AAD0FFBF-1DD2-48AF-B4E3-B9C1E0669907}" dt="2021-06-04T20:41:06.781" v="1980" actId="26606"/>
          <ac:spMkLst>
            <pc:docMk/>
            <pc:sldMk cId="3878757735" sldId="3856"/>
            <ac:spMk id="14" creationId="{755E9CD0-04B0-4A3C-B291-AD913379C713}"/>
          </ac:spMkLst>
        </pc:spChg>
        <pc:spChg chg="add">
          <ac:chgData name="Bao Nguyen" userId="627b9dedc585a7d1" providerId="LiveId" clId="{AAD0FFBF-1DD2-48AF-B4E3-B9C1E0669907}" dt="2021-06-04T20:41:06.781" v="1980" actId="26606"/>
          <ac:spMkLst>
            <pc:docMk/>
            <pc:sldMk cId="3878757735" sldId="3856"/>
            <ac:spMk id="16" creationId="{1DD8BF3B-6066-418C-8D1A-75C5E396FC04}"/>
          </ac:spMkLst>
        </pc:spChg>
        <pc:spChg chg="add">
          <ac:chgData name="Bao Nguyen" userId="627b9dedc585a7d1" providerId="LiveId" clId="{AAD0FFBF-1DD2-48AF-B4E3-B9C1E0669907}" dt="2021-06-04T20:41:06.781" v="1980" actId="26606"/>
          <ac:spMkLst>
            <pc:docMk/>
            <pc:sldMk cId="3878757735" sldId="3856"/>
            <ac:spMk id="18" creationId="{80BC66F9-7A74-4286-AD22-1174052CC22C}"/>
          </ac:spMkLst>
        </pc:spChg>
        <pc:spChg chg="add">
          <ac:chgData name="Bao Nguyen" userId="627b9dedc585a7d1" providerId="LiveId" clId="{AAD0FFBF-1DD2-48AF-B4E3-B9C1E0669907}" dt="2021-06-04T20:41:06.781" v="1980" actId="26606"/>
          <ac:spMkLst>
            <pc:docMk/>
            <pc:sldMk cId="3878757735" sldId="3856"/>
            <ac:spMk id="20" creationId="{D8142CC3-2B5C-48E6-9DF0-6C8ACBAF23EF}"/>
          </ac:spMkLst>
        </pc:spChg>
        <pc:spChg chg="add">
          <ac:chgData name="Bao Nguyen" userId="627b9dedc585a7d1" providerId="LiveId" clId="{AAD0FFBF-1DD2-48AF-B4E3-B9C1E0669907}" dt="2021-06-04T20:41:06.781" v="1980" actId="26606"/>
          <ac:spMkLst>
            <pc:docMk/>
            <pc:sldMk cId="3878757735" sldId="3856"/>
            <ac:spMk id="24" creationId="{46A89C79-8EF3-4AF9-B3D9-59A883F41C83}"/>
          </ac:spMkLst>
        </pc:spChg>
        <pc:spChg chg="add">
          <ac:chgData name="Bao Nguyen" userId="627b9dedc585a7d1" providerId="LiveId" clId="{AAD0FFBF-1DD2-48AF-B4E3-B9C1E0669907}" dt="2021-06-04T20:41:06.781" v="1980" actId="26606"/>
          <ac:spMkLst>
            <pc:docMk/>
            <pc:sldMk cId="3878757735" sldId="3856"/>
            <ac:spMk id="26" creationId="{EFE5CE34-4543-42E5-B82C-1F3D12422CDD}"/>
          </ac:spMkLst>
        </pc:spChg>
        <pc:spChg chg="add">
          <ac:chgData name="Bao Nguyen" userId="627b9dedc585a7d1" providerId="LiveId" clId="{AAD0FFBF-1DD2-48AF-B4E3-B9C1E0669907}" dt="2021-06-04T20:41:06.781" v="1980" actId="26606"/>
          <ac:spMkLst>
            <pc:docMk/>
            <pc:sldMk cId="3878757735" sldId="3856"/>
            <ac:spMk id="28" creationId="{72AF41FE-63D7-4695-81D2-66D2510E4486}"/>
          </ac:spMkLst>
        </pc:spChg>
        <pc:graphicFrameChg chg="add mod modGraphic">
          <ac:chgData name="Bao Nguyen" userId="627b9dedc585a7d1" providerId="LiveId" clId="{AAD0FFBF-1DD2-48AF-B4E3-B9C1E0669907}" dt="2021-06-04T20:48:50.976" v="2145"/>
          <ac:graphicFrameMkLst>
            <pc:docMk/>
            <pc:sldMk cId="3878757735" sldId="3856"/>
            <ac:graphicFrameMk id="4" creationId="{9F7F42E2-8962-4A17-A297-CE6DB0DF2140}"/>
          </ac:graphicFrameMkLst>
        </pc:graphicFrameChg>
        <pc:cxnChg chg="add">
          <ac:chgData name="Bao Nguyen" userId="627b9dedc585a7d1" providerId="LiveId" clId="{AAD0FFBF-1DD2-48AF-B4E3-B9C1E0669907}" dt="2021-06-04T20:41:06.781" v="1980" actId="26606"/>
          <ac:cxnSpMkLst>
            <pc:docMk/>
            <pc:sldMk cId="3878757735" sldId="3856"/>
            <ac:cxnSpMk id="22" creationId="{7B2D303B-3DD0-4319-9EAD-361847FEC71D}"/>
          </ac:cxnSpMkLst>
        </pc:cxnChg>
      </pc:sldChg>
      <pc:sldChg chg="addSp delSp modSp add mod">
        <pc:chgData name="Bao Nguyen" userId="627b9dedc585a7d1" providerId="LiveId" clId="{AAD0FFBF-1DD2-48AF-B4E3-B9C1E0669907}" dt="2021-06-04T20:48:35.454" v="2144" actId="26606"/>
        <pc:sldMkLst>
          <pc:docMk/>
          <pc:sldMk cId="844366691" sldId="3857"/>
        </pc:sldMkLst>
        <pc:spChg chg="mod">
          <ac:chgData name="Bao Nguyen" userId="627b9dedc585a7d1" providerId="LiveId" clId="{AAD0FFBF-1DD2-48AF-B4E3-B9C1E0669907}" dt="2021-06-04T20:48:35.454" v="2144" actId="26606"/>
          <ac:spMkLst>
            <pc:docMk/>
            <pc:sldMk cId="844366691" sldId="3857"/>
            <ac:spMk id="2" creationId="{1EFC037F-9B04-45A9-8AE6-A8517884947F}"/>
          </ac:spMkLst>
        </pc:spChg>
        <pc:spChg chg="mod">
          <ac:chgData name="Bao Nguyen" userId="627b9dedc585a7d1" providerId="LiveId" clId="{AAD0FFBF-1DD2-48AF-B4E3-B9C1E0669907}" dt="2021-06-04T20:48:35.454" v="2144" actId="26606"/>
          <ac:spMkLst>
            <pc:docMk/>
            <pc:sldMk cId="844366691" sldId="3857"/>
            <ac:spMk id="3" creationId="{9F49FB76-25BA-4481-B88D-DCB748E1662E}"/>
          </ac:spMkLst>
        </pc:spChg>
        <pc:spChg chg="del">
          <ac:chgData name="Bao Nguyen" userId="627b9dedc585a7d1" providerId="LiveId" clId="{AAD0FFBF-1DD2-48AF-B4E3-B9C1E0669907}" dt="2021-06-04T20:48:28.335" v="2142" actId="26606"/>
          <ac:spMkLst>
            <pc:docMk/>
            <pc:sldMk cId="844366691" sldId="3857"/>
            <ac:spMk id="8" creationId="{8A7BA06D-B3FF-4E91-8639-B4569AE3AA23}"/>
          </ac:spMkLst>
        </pc:spChg>
        <pc:spChg chg="del">
          <ac:chgData name="Bao Nguyen" userId="627b9dedc585a7d1" providerId="LiveId" clId="{AAD0FFBF-1DD2-48AF-B4E3-B9C1E0669907}" dt="2021-06-04T20:48:28.335" v="2142" actId="26606"/>
          <ac:spMkLst>
            <pc:docMk/>
            <pc:sldMk cId="844366691" sldId="3857"/>
            <ac:spMk id="10" creationId="{2B30C86D-5A07-48BC-9C9D-6F9A2DB1E9E1}"/>
          </ac:spMkLst>
        </pc:spChg>
        <pc:spChg chg="del">
          <ac:chgData name="Bao Nguyen" userId="627b9dedc585a7d1" providerId="LiveId" clId="{AAD0FFBF-1DD2-48AF-B4E3-B9C1E0669907}" dt="2021-06-04T20:48:28.335" v="2142" actId="26606"/>
          <ac:spMkLst>
            <pc:docMk/>
            <pc:sldMk cId="844366691" sldId="3857"/>
            <ac:spMk id="12" creationId="{3001AFEA-2442-4A9F-BA37-8C469F306654}"/>
          </ac:spMkLst>
        </pc:spChg>
        <pc:spChg chg="del">
          <ac:chgData name="Bao Nguyen" userId="627b9dedc585a7d1" providerId="LiveId" clId="{AAD0FFBF-1DD2-48AF-B4E3-B9C1E0669907}" dt="2021-06-04T20:48:28.335" v="2142" actId="26606"/>
          <ac:spMkLst>
            <pc:docMk/>
            <pc:sldMk cId="844366691" sldId="3857"/>
            <ac:spMk id="14" creationId="{755E9CD0-04B0-4A3C-B291-AD913379C713}"/>
          </ac:spMkLst>
        </pc:spChg>
        <pc:spChg chg="del">
          <ac:chgData name="Bao Nguyen" userId="627b9dedc585a7d1" providerId="LiveId" clId="{AAD0FFBF-1DD2-48AF-B4E3-B9C1E0669907}" dt="2021-06-04T20:48:28.335" v="2142" actId="26606"/>
          <ac:spMkLst>
            <pc:docMk/>
            <pc:sldMk cId="844366691" sldId="3857"/>
            <ac:spMk id="16" creationId="{1DD8BF3B-6066-418C-8D1A-75C5E396FC04}"/>
          </ac:spMkLst>
        </pc:spChg>
        <pc:spChg chg="del">
          <ac:chgData name="Bao Nguyen" userId="627b9dedc585a7d1" providerId="LiveId" clId="{AAD0FFBF-1DD2-48AF-B4E3-B9C1E0669907}" dt="2021-06-04T20:48:28.335" v="2142" actId="26606"/>
          <ac:spMkLst>
            <pc:docMk/>
            <pc:sldMk cId="844366691" sldId="3857"/>
            <ac:spMk id="18" creationId="{80BC66F9-7A74-4286-AD22-1174052CC22C}"/>
          </ac:spMkLst>
        </pc:spChg>
        <pc:spChg chg="del">
          <ac:chgData name="Bao Nguyen" userId="627b9dedc585a7d1" providerId="LiveId" clId="{AAD0FFBF-1DD2-48AF-B4E3-B9C1E0669907}" dt="2021-06-04T20:48:28.335" v="2142" actId="26606"/>
          <ac:spMkLst>
            <pc:docMk/>
            <pc:sldMk cId="844366691" sldId="3857"/>
            <ac:spMk id="20" creationId="{D8142CC3-2B5C-48E6-9DF0-6C8ACBAF23EF}"/>
          </ac:spMkLst>
        </pc:spChg>
        <pc:spChg chg="del">
          <ac:chgData name="Bao Nguyen" userId="627b9dedc585a7d1" providerId="LiveId" clId="{AAD0FFBF-1DD2-48AF-B4E3-B9C1E0669907}" dt="2021-06-04T20:48:28.335" v="2142" actId="26606"/>
          <ac:spMkLst>
            <pc:docMk/>
            <pc:sldMk cId="844366691" sldId="3857"/>
            <ac:spMk id="24" creationId="{46A89C79-8EF3-4AF9-B3D9-59A883F41C83}"/>
          </ac:spMkLst>
        </pc:spChg>
        <pc:spChg chg="del">
          <ac:chgData name="Bao Nguyen" userId="627b9dedc585a7d1" providerId="LiveId" clId="{AAD0FFBF-1DD2-48AF-B4E3-B9C1E0669907}" dt="2021-06-04T20:48:28.335" v="2142" actId="26606"/>
          <ac:spMkLst>
            <pc:docMk/>
            <pc:sldMk cId="844366691" sldId="3857"/>
            <ac:spMk id="26" creationId="{EFE5CE34-4543-42E5-B82C-1F3D12422CDD}"/>
          </ac:spMkLst>
        </pc:spChg>
        <pc:spChg chg="del">
          <ac:chgData name="Bao Nguyen" userId="627b9dedc585a7d1" providerId="LiveId" clId="{AAD0FFBF-1DD2-48AF-B4E3-B9C1E0669907}" dt="2021-06-04T20:48:28.335" v="2142" actId="26606"/>
          <ac:spMkLst>
            <pc:docMk/>
            <pc:sldMk cId="844366691" sldId="3857"/>
            <ac:spMk id="28" creationId="{72AF41FE-63D7-4695-81D2-66D2510E4486}"/>
          </ac:spMkLst>
        </pc:spChg>
        <pc:spChg chg="add del">
          <ac:chgData name="Bao Nguyen" userId="627b9dedc585a7d1" providerId="LiveId" clId="{AAD0FFBF-1DD2-48AF-B4E3-B9C1E0669907}" dt="2021-06-04T20:48:35.454" v="2144" actId="26606"/>
          <ac:spMkLst>
            <pc:docMk/>
            <pc:sldMk cId="844366691" sldId="3857"/>
            <ac:spMk id="33" creationId="{8A7BA06D-B3FF-4E91-8639-B4569AE3AA23}"/>
          </ac:spMkLst>
        </pc:spChg>
        <pc:spChg chg="add del">
          <ac:chgData name="Bao Nguyen" userId="627b9dedc585a7d1" providerId="LiveId" clId="{AAD0FFBF-1DD2-48AF-B4E3-B9C1E0669907}" dt="2021-06-04T20:48:35.454" v="2144" actId="26606"/>
          <ac:spMkLst>
            <pc:docMk/>
            <pc:sldMk cId="844366691" sldId="3857"/>
            <ac:spMk id="35" creationId="{2B30C86D-5A07-48BC-9C9D-6F9A2DB1E9E1}"/>
          </ac:spMkLst>
        </pc:spChg>
        <pc:spChg chg="add del">
          <ac:chgData name="Bao Nguyen" userId="627b9dedc585a7d1" providerId="LiveId" clId="{AAD0FFBF-1DD2-48AF-B4E3-B9C1E0669907}" dt="2021-06-04T20:48:35.454" v="2144" actId="26606"/>
          <ac:spMkLst>
            <pc:docMk/>
            <pc:sldMk cId="844366691" sldId="3857"/>
            <ac:spMk id="37" creationId="{BCC81228-CEA3-402B-B8E5-688F5BFA7876}"/>
          </ac:spMkLst>
        </pc:spChg>
        <pc:spChg chg="add del">
          <ac:chgData name="Bao Nguyen" userId="627b9dedc585a7d1" providerId="LiveId" clId="{AAD0FFBF-1DD2-48AF-B4E3-B9C1E0669907}" dt="2021-06-04T20:48:35.454" v="2144" actId="26606"/>
          <ac:spMkLst>
            <pc:docMk/>
            <pc:sldMk cId="844366691" sldId="3857"/>
            <ac:spMk id="39" creationId="{BC0916B8-FF7A-4ECB-9FD7-C7668658D9B4}"/>
          </ac:spMkLst>
        </pc:spChg>
        <pc:spChg chg="add del">
          <ac:chgData name="Bao Nguyen" userId="627b9dedc585a7d1" providerId="LiveId" clId="{AAD0FFBF-1DD2-48AF-B4E3-B9C1E0669907}" dt="2021-06-04T20:48:35.454" v="2144" actId="26606"/>
          <ac:spMkLst>
            <pc:docMk/>
            <pc:sldMk cId="844366691" sldId="3857"/>
            <ac:spMk id="41" creationId="{9DC011D4-C95F-4B2E-9A3C-A46DCDE956DC}"/>
          </ac:spMkLst>
        </pc:spChg>
        <pc:spChg chg="add">
          <ac:chgData name="Bao Nguyen" userId="627b9dedc585a7d1" providerId="LiveId" clId="{AAD0FFBF-1DD2-48AF-B4E3-B9C1E0669907}" dt="2021-06-04T20:48:35.454" v="2144" actId="26606"/>
          <ac:spMkLst>
            <pc:docMk/>
            <pc:sldMk cId="844366691" sldId="3857"/>
            <ac:spMk id="46" creationId="{8A7BA06D-B3FF-4E91-8639-B4569AE3AA23}"/>
          </ac:spMkLst>
        </pc:spChg>
        <pc:spChg chg="add">
          <ac:chgData name="Bao Nguyen" userId="627b9dedc585a7d1" providerId="LiveId" clId="{AAD0FFBF-1DD2-48AF-B4E3-B9C1E0669907}" dt="2021-06-04T20:48:35.454" v="2144" actId="26606"/>
          <ac:spMkLst>
            <pc:docMk/>
            <pc:sldMk cId="844366691" sldId="3857"/>
            <ac:spMk id="48" creationId="{2B30C86D-5A07-48BC-9C9D-6F9A2DB1E9E1}"/>
          </ac:spMkLst>
        </pc:spChg>
        <pc:spChg chg="add">
          <ac:chgData name="Bao Nguyen" userId="627b9dedc585a7d1" providerId="LiveId" clId="{AAD0FFBF-1DD2-48AF-B4E3-B9C1E0669907}" dt="2021-06-04T20:48:35.454" v="2144" actId="26606"/>
          <ac:spMkLst>
            <pc:docMk/>
            <pc:sldMk cId="844366691" sldId="3857"/>
            <ac:spMk id="50" creationId="{3301E07F-4F79-4B58-8698-EF24DC1ECDBF}"/>
          </ac:spMkLst>
        </pc:spChg>
        <pc:spChg chg="add">
          <ac:chgData name="Bao Nguyen" userId="627b9dedc585a7d1" providerId="LiveId" clId="{AAD0FFBF-1DD2-48AF-B4E3-B9C1E0669907}" dt="2021-06-04T20:48:35.454" v="2144" actId="26606"/>
          <ac:spMkLst>
            <pc:docMk/>
            <pc:sldMk cId="844366691" sldId="3857"/>
            <ac:spMk id="52" creationId="{E58B2195-5055-402F-A3E7-53FF0E4980C3}"/>
          </ac:spMkLst>
        </pc:spChg>
        <pc:spChg chg="add">
          <ac:chgData name="Bao Nguyen" userId="627b9dedc585a7d1" providerId="LiveId" clId="{AAD0FFBF-1DD2-48AF-B4E3-B9C1E0669907}" dt="2021-06-04T20:48:35.454" v="2144" actId="26606"/>
          <ac:spMkLst>
            <pc:docMk/>
            <pc:sldMk cId="844366691" sldId="3857"/>
            <ac:spMk id="54" creationId="{9EE6F773-742A-491A-9A00-A2A150DF500A}"/>
          </ac:spMkLst>
        </pc:spChg>
        <pc:graphicFrameChg chg="del">
          <ac:chgData name="Bao Nguyen" userId="627b9dedc585a7d1" providerId="LiveId" clId="{AAD0FFBF-1DD2-48AF-B4E3-B9C1E0669907}" dt="2021-06-04T20:46:07.562" v="2139" actId="478"/>
          <ac:graphicFrameMkLst>
            <pc:docMk/>
            <pc:sldMk cId="844366691" sldId="3857"/>
            <ac:graphicFrameMk id="4" creationId="{9F7F42E2-8962-4A17-A297-CE6DB0DF2140}"/>
          </ac:graphicFrameMkLst>
        </pc:graphicFrameChg>
        <pc:picChg chg="add mod">
          <ac:chgData name="Bao Nguyen" userId="627b9dedc585a7d1" providerId="LiveId" clId="{AAD0FFBF-1DD2-48AF-B4E3-B9C1E0669907}" dt="2021-06-04T20:48:35.454" v="2144" actId="26606"/>
          <ac:picMkLst>
            <pc:docMk/>
            <pc:sldMk cId="844366691" sldId="3857"/>
            <ac:picMk id="5" creationId="{D81F409A-E320-424D-B1DB-005A42CC7B61}"/>
          </ac:picMkLst>
        </pc:picChg>
        <pc:cxnChg chg="del">
          <ac:chgData name="Bao Nguyen" userId="627b9dedc585a7d1" providerId="LiveId" clId="{AAD0FFBF-1DD2-48AF-B4E3-B9C1E0669907}" dt="2021-06-04T20:48:28.335" v="2142" actId="26606"/>
          <ac:cxnSpMkLst>
            <pc:docMk/>
            <pc:sldMk cId="844366691" sldId="3857"/>
            <ac:cxnSpMk id="22" creationId="{7B2D303B-3DD0-4319-9EAD-361847FEC71D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7038C-D725-4635-91AB-438ACEEDC15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2F0F99D-CA01-4B26-AB70-9513E7D32A7B}">
      <dgm:prSet phldrT="[Text]" custT="1"/>
      <dgm:spPr/>
      <dgm:t>
        <a:bodyPr/>
        <a:lstStyle/>
        <a:p>
          <a:pPr algn="l">
            <a:tabLst>
              <a:tab pos="2516188" algn="l"/>
            </a:tabLst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Nguyễn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Thế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Bảo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	19119154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0BB8E5-A32C-462A-AEA5-FB3F55297CB0}" type="parTrans" cxnId="{922DE9D0-4D04-43A5-B758-F644EE006C89}">
      <dgm:prSet/>
      <dgm:spPr/>
      <dgm:t>
        <a:bodyPr/>
        <a:lstStyle/>
        <a:p>
          <a:pPr algn="l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B6C6FE-AFD4-433C-8AE7-6219DBD36E27}" type="sibTrans" cxnId="{922DE9D0-4D04-43A5-B758-F644EE006C89}">
      <dgm:prSet/>
      <dgm:spPr/>
      <dgm:t>
        <a:bodyPr/>
        <a:lstStyle/>
        <a:p>
          <a:pPr algn="l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CC3E3B-0D84-415C-9266-70FF243C4894}">
      <dgm:prSet phldrT="[Text]" custT="1"/>
      <dgm:spPr/>
      <dgm:t>
        <a:bodyPr/>
        <a:lstStyle/>
        <a:p>
          <a:pPr algn="l"/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Nguyễn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Thế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Dũng          19119161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2E5520-7824-45F2-8D9E-CBED2C1C7CB7}" type="parTrans" cxnId="{63EDCC77-FC27-4B9D-B6A4-5EDCC898D248}">
      <dgm:prSet/>
      <dgm:spPr/>
      <dgm:t>
        <a:bodyPr/>
        <a:lstStyle/>
        <a:p>
          <a:pPr algn="l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8E585B-3B1B-4521-8D44-6631C807B97C}" type="sibTrans" cxnId="{63EDCC77-FC27-4B9D-B6A4-5EDCC898D248}">
      <dgm:prSet/>
      <dgm:spPr/>
      <dgm:t>
        <a:bodyPr/>
        <a:lstStyle/>
        <a:p>
          <a:pPr algn="l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E47481-2509-444C-B71D-A8926AEE6DBA}">
      <dgm:prSet phldrT="[Text]" custT="1"/>
      <dgm:spPr/>
      <dgm:t>
        <a:bodyPr/>
        <a:lstStyle/>
        <a:p>
          <a:pPr algn="l"/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Lương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Bảo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Luật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            19119193       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9A32AA-77C4-46BD-A99C-2E009D41CBDB}" type="parTrans" cxnId="{4BBCDA8D-C58C-4EB4-956D-CF7F945185C6}">
      <dgm:prSet/>
      <dgm:spPr/>
      <dgm:t>
        <a:bodyPr/>
        <a:lstStyle/>
        <a:p>
          <a:pPr algn="l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3F76D3-3BB4-4C16-A1F8-3016599137B9}" type="sibTrans" cxnId="{4BBCDA8D-C58C-4EB4-956D-CF7F945185C6}">
      <dgm:prSet/>
      <dgm:spPr/>
      <dgm:t>
        <a:bodyPr/>
        <a:lstStyle/>
        <a:p>
          <a:pPr algn="l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71671C-0991-42F0-AC4E-08DE43BB70B4}">
      <dgm:prSet phldrT="[Text]" custT="1"/>
      <dgm:spPr/>
      <dgm:t>
        <a:bodyPr/>
        <a:lstStyle/>
        <a:p>
          <a:pPr algn="l"/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Phong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           19119209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79C3AE-2038-4CB6-8CF1-3CB1C7408B96}" type="parTrans" cxnId="{FFA96726-A221-459D-B27D-A678CE93507C}">
      <dgm:prSet/>
      <dgm:spPr/>
      <dgm:t>
        <a:bodyPr/>
        <a:lstStyle/>
        <a:p>
          <a:pPr algn="l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CEA631-1EDB-4014-AF9B-3127C8743299}" type="sibTrans" cxnId="{FFA96726-A221-459D-B27D-A678CE93507C}">
      <dgm:prSet/>
      <dgm:spPr/>
      <dgm:t>
        <a:bodyPr/>
        <a:lstStyle/>
        <a:p>
          <a:pPr algn="l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4D52B0-CB50-4BE5-9E0C-E9EB68EE6FBA}">
      <dgm:prSet phldrT="[Text]" custT="1"/>
      <dgm:spPr/>
      <dgm:t>
        <a:bodyPr/>
        <a:lstStyle/>
        <a:p>
          <a:pPr algn="l"/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Trương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Tâm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             19119219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1BE1B0-1284-44A9-A749-7298FCFEE76C}" type="parTrans" cxnId="{1CB1B9AC-AEE7-471E-9716-8ED0D450E884}">
      <dgm:prSet/>
      <dgm:spPr/>
      <dgm:t>
        <a:bodyPr/>
        <a:lstStyle/>
        <a:p>
          <a:pPr algn="l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81C2CA-CFDD-4A5B-B694-D06182BCCACC}" type="sibTrans" cxnId="{1CB1B9AC-AEE7-471E-9716-8ED0D450E884}">
      <dgm:prSet/>
      <dgm:spPr/>
      <dgm:t>
        <a:bodyPr/>
        <a:lstStyle/>
        <a:p>
          <a:pPr algn="l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D6BCAE-7C6C-43CF-8067-E7877395FD66}">
      <dgm:prSet phldrT="[Text]" custT="1"/>
      <dgm:spPr/>
      <dgm:t>
        <a:bodyPr/>
        <a:lstStyle/>
        <a:p>
          <a:pPr algn="l"/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Đính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              19119228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AF516A-009F-46FF-8326-9C6F50E93295}" type="parTrans" cxnId="{5F8D0780-4993-4109-8B12-7E5AFA08D52B}">
      <dgm:prSet/>
      <dgm:spPr/>
      <dgm:t>
        <a:bodyPr/>
        <a:lstStyle/>
        <a:p>
          <a:pPr algn="l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B8BB49-EDE3-4AAB-812B-4292093C4603}" type="sibTrans" cxnId="{5F8D0780-4993-4109-8B12-7E5AFA08D52B}">
      <dgm:prSet/>
      <dgm:spPr/>
      <dgm:t>
        <a:bodyPr/>
        <a:lstStyle/>
        <a:p>
          <a:pPr algn="l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5A0075-67BE-401F-9000-77BA0588333E}">
      <dgm:prSet phldrT="[Text]" custT="1"/>
      <dgm:spPr/>
      <dgm:t>
        <a:bodyPr/>
        <a:lstStyle/>
        <a:p>
          <a:pPr algn="l">
            <a:tabLst>
              <a:tab pos="2516188" algn="l"/>
            </a:tabLst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Nguyễn Đắc Chuyên	19119156</a:t>
          </a:r>
        </a:p>
      </dgm:t>
    </dgm:pt>
    <dgm:pt modelId="{2DC864C7-405F-48D7-BEF6-62AC3A76F1AF}" type="parTrans" cxnId="{76FBE8FF-536D-4239-96A0-D9AD06F2625B}">
      <dgm:prSet/>
      <dgm:spPr/>
      <dgm:t>
        <a:bodyPr/>
        <a:lstStyle/>
        <a:p>
          <a:pPr algn="l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F87CD7-10E8-4252-B25D-C93791F9C9F2}" type="sibTrans" cxnId="{76FBE8FF-536D-4239-96A0-D9AD06F2625B}">
      <dgm:prSet/>
      <dgm:spPr/>
      <dgm:t>
        <a:bodyPr/>
        <a:lstStyle/>
        <a:p>
          <a:pPr algn="l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9BEE1D-D369-49DB-B557-48DB79BD9CA8}">
      <dgm:prSet phldrT="[Text]" custT="1"/>
      <dgm:spPr/>
      <dgm:t>
        <a:bodyPr/>
        <a:lstStyle/>
        <a:p>
          <a:pPr algn="l">
            <a:tabLst>
              <a:tab pos="2516188" algn="l"/>
            </a:tabLst>
          </a:pP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Nguyễn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Anh Kiệt	19119189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</a:p>
      </dgm:t>
    </dgm:pt>
    <dgm:pt modelId="{5898DD4B-E32A-4E08-92ED-C35B5A6D23A4}" type="parTrans" cxnId="{9CEC6D3D-BF1A-4B75-9ECE-1965C4AF1FD6}">
      <dgm:prSet/>
      <dgm:spPr/>
      <dgm:t>
        <a:bodyPr/>
        <a:lstStyle/>
        <a:p>
          <a:pPr algn="l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771686-A652-4048-BAFA-04045B49D723}" type="sibTrans" cxnId="{9CEC6D3D-BF1A-4B75-9ECE-1965C4AF1FD6}">
      <dgm:prSet/>
      <dgm:spPr/>
      <dgm:t>
        <a:bodyPr/>
        <a:lstStyle/>
        <a:p>
          <a:pPr algn="l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B1B571-9A52-4DC0-A5C8-DC68D74D0161}">
      <dgm:prSet phldrT="[Text]" custT="1"/>
      <dgm:spPr/>
      <dgm:t>
        <a:bodyPr/>
        <a:lstStyle/>
        <a:p>
          <a:pPr algn="l"/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Vũ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Huy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Sang                  19119214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56A8D6-814B-4139-B1CD-36E2BBBB4118}" type="parTrans" cxnId="{6073AD23-2849-43EB-B0FB-1BD50AF1F5FA}">
      <dgm:prSet/>
      <dgm:spPr/>
      <dgm:t>
        <a:bodyPr/>
        <a:lstStyle/>
        <a:p>
          <a:pPr algn="l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59B30E-B2B6-4D4A-BFDD-0302EC5BC0EF}" type="sibTrans" cxnId="{6073AD23-2849-43EB-B0FB-1BD50AF1F5FA}">
      <dgm:prSet/>
      <dgm:spPr/>
      <dgm:t>
        <a:bodyPr/>
        <a:lstStyle/>
        <a:p>
          <a:pPr algn="l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335189-3E16-4F34-90CD-2D2D4847C96F}">
      <dgm:prSet phldrT="[Text]" custT="1"/>
      <dgm:spPr/>
      <dgm:t>
        <a:bodyPr/>
        <a:lstStyle/>
        <a:p>
          <a:pPr algn="l"/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Vòong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Cẩm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Phút            19119210   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42AEE9-E134-4BEE-B082-F1FE99CA52FB}" type="parTrans" cxnId="{9DD6A1E9-A791-48B6-9E15-7D9028B195DB}">
      <dgm:prSet/>
      <dgm:spPr/>
      <dgm:t>
        <a:bodyPr/>
        <a:lstStyle/>
        <a:p>
          <a:pPr algn="l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ADB645-4649-4195-BFDD-B0FC1F173634}" type="sibTrans" cxnId="{9DD6A1E9-A791-48B6-9E15-7D9028B195DB}">
      <dgm:prSet/>
      <dgm:spPr/>
      <dgm:t>
        <a:bodyPr/>
        <a:lstStyle/>
        <a:p>
          <a:pPr algn="l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A9A87D-1764-4BEE-8911-0D4649090B45}" type="pres">
      <dgm:prSet presAssocID="{5407038C-D725-4635-91AB-438ACEEDC15B}" presName="linearFlow" presStyleCnt="0">
        <dgm:presLayoutVars>
          <dgm:dir/>
          <dgm:resizeHandles val="exact"/>
        </dgm:presLayoutVars>
      </dgm:prSet>
      <dgm:spPr/>
    </dgm:pt>
    <dgm:pt modelId="{761669E4-75C3-4AAB-AE6F-B62BC9CC6F0D}" type="pres">
      <dgm:prSet presAssocID="{02F0F99D-CA01-4B26-AB70-9513E7D32A7B}" presName="composite" presStyleCnt="0"/>
      <dgm:spPr/>
    </dgm:pt>
    <dgm:pt modelId="{146E6CE0-9068-411E-BF06-0A46AAE0E1D2}" type="pres">
      <dgm:prSet presAssocID="{02F0F99D-CA01-4B26-AB70-9513E7D32A7B}" presName="imgShp" presStyleLbl="fgImgPlace1" presStyleIdx="0" presStyleCnt="1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449A123D-EFCA-4F25-BC95-2BB5286FD651}" type="pres">
      <dgm:prSet presAssocID="{02F0F99D-CA01-4B26-AB70-9513E7D32A7B}" presName="txShp" presStyleLbl="node1" presStyleIdx="0" presStyleCnt="10">
        <dgm:presLayoutVars>
          <dgm:bulletEnabled val="1"/>
        </dgm:presLayoutVars>
      </dgm:prSet>
      <dgm:spPr/>
    </dgm:pt>
    <dgm:pt modelId="{4FFCD764-CEA1-4F4C-94AE-42ADC59A254F}" type="pres">
      <dgm:prSet presAssocID="{AFB6C6FE-AFD4-433C-8AE7-6219DBD36E27}" presName="spacing" presStyleCnt="0"/>
      <dgm:spPr/>
    </dgm:pt>
    <dgm:pt modelId="{113883A9-91AF-4AB9-AF05-E355E2B53D6B}" type="pres">
      <dgm:prSet presAssocID="{0A5A0075-67BE-401F-9000-77BA0588333E}" presName="composite" presStyleCnt="0"/>
      <dgm:spPr/>
    </dgm:pt>
    <dgm:pt modelId="{9758E691-E8D0-45EF-B77A-84FE4E31EAD0}" type="pres">
      <dgm:prSet presAssocID="{0A5A0075-67BE-401F-9000-77BA0588333E}" presName="imgShp" presStyleLbl="fgImgPlace1" presStyleIdx="1" presStyleCnt="1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57CF8DD4-C28A-44CC-A95C-EFB7DAB65198}" type="pres">
      <dgm:prSet presAssocID="{0A5A0075-67BE-401F-9000-77BA0588333E}" presName="txShp" presStyleLbl="node1" presStyleIdx="1" presStyleCnt="10">
        <dgm:presLayoutVars>
          <dgm:bulletEnabled val="1"/>
        </dgm:presLayoutVars>
      </dgm:prSet>
      <dgm:spPr/>
    </dgm:pt>
    <dgm:pt modelId="{D5D7ADC7-6CA0-4D0B-A8B5-BE6B566E2D3C}" type="pres">
      <dgm:prSet presAssocID="{27F87CD7-10E8-4252-B25D-C93791F9C9F2}" presName="spacing" presStyleCnt="0"/>
      <dgm:spPr/>
    </dgm:pt>
    <dgm:pt modelId="{F2E45A3F-CA8F-489E-9907-FE892F1CAC10}" type="pres">
      <dgm:prSet presAssocID="{D29BEE1D-D369-49DB-B557-48DB79BD9CA8}" presName="composite" presStyleCnt="0"/>
      <dgm:spPr/>
    </dgm:pt>
    <dgm:pt modelId="{31E5BC5B-9D44-4E37-B354-F99FE790FE74}" type="pres">
      <dgm:prSet presAssocID="{D29BEE1D-D369-49DB-B557-48DB79BD9CA8}" presName="imgShp" presStyleLbl="fgImgPlace1" presStyleIdx="2" presStyleCnt="1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F5993EF-452E-45B0-9102-60E81E4726F7}" type="pres">
      <dgm:prSet presAssocID="{D29BEE1D-D369-49DB-B557-48DB79BD9CA8}" presName="txShp" presStyleLbl="node1" presStyleIdx="2" presStyleCnt="10">
        <dgm:presLayoutVars>
          <dgm:bulletEnabled val="1"/>
        </dgm:presLayoutVars>
      </dgm:prSet>
      <dgm:spPr/>
    </dgm:pt>
    <dgm:pt modelId="{C593CE0C-EEAD-43DB-A3C3-35D04A8B9983}" type="pres">
      <dgm:prSet presAssocID="{AB771686-A652-4048-BAFA-04045B49D723}" presName="spacing" presStyleCnt="0"/>
      <dgm:spPr/>
    </dgm:pt>
    <dgm:pt modelId="{B478AF76-87D6-4A3E-BA93-C7CCAF952869}" type="pres">
      <dgm:prSet presAssocID="{DDCC3E3B-0D84-415C-9266-70FF243C4894}" presName="composite" presStyleCnt="0"/>
      <dgm:spPr/>
    </dgm:pt>
    <dgm:pt modelId="{E94FEA4B-95A3-4360-A75A-7F96A7499523}" type="pres">
      <dgm:prSet presAssocID="{DDCC3E3B-0D84-415C-9266-70FF243C4894}" presName="imgShp" presStyleLbl="fgImgPlace1" presStyleIdx="3" presStyleCnt="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205727E4-0A5F-4DA4-8ADE-0462EBA47C23}" type="pres">
      <dgm:prSet presAssocID="{DDCC3E3B-0D84-415C-9266-70FF243C4894}" presName="txShp" presStyleLbl="node1" presStyleIdx="3" presStyleCnt="10" custLinFactNeighborX="317">
        <dgm:presLayoutVars>
          <dgm:bulletEnabled val="1"/>
        </dgm:presLayoutVars>
      </dgm:prSet>
      <dgm:spPr/>
    </dgm:pt>
    <dgm:pt modelId="{1C16726F-B37E-4590-8C43-908ECC331D4F}" type="pres">
      <dgm:prSet presAssocID="{C18E585B-3B1B-4521-8D44-6631C807B97C}" presName="spacing" presStyleCnt="0"/>
      <dgm:spPr/>
    </dgm:pt>
    <dgm:pt modelId="{D99AA7A3-AD8A-4C0A-854C-BF5BFD98FEB2}" type="pres">
      <dgm:prSet presAssocID="{CEB1B571-9A52-4DC0-A5C8-DC68D74D0161}" presName="composite" presStyleCnt="0"/>
      <dgm:spPr/>
    </dgm:pt>
    <dgm:pt modelId="{8217FA98-23F6-44CE-8C83-C1973481F0D6}" type="pres">
      <dgm:prSet presAssocID="{CEB1B571-9A52-4DC0-A5C8-DC68D74D0161}" presName="imgShp" presStyleLbl="fgImgPlace1" presStyleIdx="4" presStyleCnt="1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0E637360-FF74-47D4-8778-555BDDEEA779}" type="pres">
      <dgm:prSet presAssocID="{CEB1B571-9A52-4DC0-A5C8-DC68D74D0161}" presName="txShp" presStyleLbl="node1" presStyleIdx="4" presStyleCnt="10">
        <dgm:presLayoutVars>
          <dgm:bulletEnabled val="1"/>
        </dgm:presLayoutVars>
      </dgm:prSet>
      <dgm:spPr/>
    </dgm:pt>
    <dgm:pt modelId="{25F04E16-1128-4F7D-B757-2E1634DE213E}" type="pres">
      <dgm:prSet presAssocID="{7F59B30E-B2B6-4D4A-BFDD-0302EC5BC0EF}" presName="spacing" presStyleCnt="0"/>
      <dgm:spPr/>
    </dgm:pt>
    <dgm:pt modelId="{64485A41-2015-4F6E-8CAF-53D43F346009}" type="pres">
      <dgm:prSet presAssocID="{33E47481-2509-444C-B71D-A8926AEE6DBA}" presName="composite" presStyleCnt="0"/>
      <dgm:spPr/>
    </dgm:pt>
    <dgm:pt modelId="{FF300B8B-85BB-4096-824B-1A434F29C2A1}" type="pres">
      <dgm:prSet presAssocID="{33E47481-2509-444C-B71D-A8926AEE6DBA}" presName="imgShp" presStyleLbl="fgImgPlace1" presStyleIdx="5" presStyleCnt="1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B34DB952-B5A1-4FE1-8084-25209CA2660E}" type="pres">
      <dgm:prSet presAssocID="{33E47481-2509-444C-B71D-A8926AEE6DBA}" presName="txShp" presStyleLbl="node1" presStyleIdx="5" presStyleCnt="10">
        <dgm:presLayoutVars>
          <dgm:bulletEnabled val="1"/>
        </dgm:presLayoutVars>
      </dgm:prSet>
      <dgm:spPr/>
    </dgm:pt>
    <dgm:pt modelId="{DA7ABE5A-7ADE-4242-8B62-152EB6DD408D}" type="pres">
      <dgm:prSet presAssocID="{9D3F76D3-3BB4-4C16-A1F8-3016599137B9}" presName="spacing" presStyleCnt="0"/>
      <dgm:spPr/>
    </dgm:pt>
    <dgm:pt modelId="{6F2D7802-7C6A-4249-9CF3-5823263421B6}" type="pres">
      <dgm:prSet presAssocID="{44335189-3E16-4F34-90CD-2D2D4847C96F}" presName="composite" presStyleCnt="0"/>
      <dgm:spPr/>
    </dgm:pt>
    <dgm:pt modelId="{FA38F68D-1D03-4032-9251-6BA939857722}" type="pres">
      <dgm:prSet presAssocID="{44335189-3E16-4F34-90CD-2D2D4847C96F}" presName="imgShp" presStyleLbl="fgImgPlace1" presStyleIdx="6" presStyleCnt="1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C7012252-AC10-49F4-959B-4E48129D34AE}" type="pres">
      <dgm:prSet presAssocID="{44335189-3E16-4F34-90CD-2D2D4847C96F}" presName="txShp" presStyleLbl="node1" presStyleIdx="6" presStyleCnt="10">
        <dgm:presLayoutVars>
          <dgm:bulletEnabled val="1"/>
        </dgm:presLayoutVars>
      </dgm:prSet>
      <dgm:spPr/>
    </dgm:pt>
    <dgm:pt modelId="{56CD22A2-7DCB-4065-BEB1-F386A879EB5E}" type="pres">
      <dgm:prSet presAssocID="{A8ADB645-4649-4195-BFDD-B0FC1F173634}" presName="spacing" presStyleCnt="0"/>
      <dgm:spPr/>
    </dgm:pt>
    <dgm:pt modelId="{A832E006-EE91-4173-A660-298EAB4006BB}" type="pres">
      <dgm:prSet presAssocID="{CC4D52B0-CB50-4BE5-9E0C-E9EB68EE6FBA}" presName="composite" presStyleCnt="0"/>
      <dgm:spPr/>
    </dgm:pt>
    <dgm:pt modelId="{BB51319B-F80B-445C-8DFC-F2DE3AD8A8FA}" type="pres">
      <dgm:prSet presAssocID="{CC4D52B0-CB50-4BE5-9E0C-E9EB68EE6FBA}" presName="imgShp" presStyleLbl="fgImgPlace1" presStyleIdx="7" presStyleCnt="1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8BC9859-C3FD-4999-A212-554D3A845C6E}" type="pres">
      <dgm:prSet presAssocID="{CC4D52B0-CB50-4BE5-9E0C-E9EB68EE6FBA}" presName="txShp" presStyleLbl="node1" presStyleIdx="7" presStyleCnt="10">
        <dgm:presLayoutVars>
          <dgm:bulletEnabled val="1"/>
        </dgm:presLayoutVars>
      </dgm:prSet>
      <dgm:spPr/>
    </dgm:pt>
    <dgm:pt modelId="{D5278836-1A45-4396-84C7-B57E47909567}" type="pres">
      <dgm:prSet presAssocID="{AA81C2CA-CFDD-4A5B-B694-D06182BCCACC}" presName="spacing" presStyleCnt="0"/>
      <dgm:spPr/>
    </dgm:pt>
    <dgm:pt modelId="{2E8A96D0-B2BA-495F-B80B-99B1B7E67455}" type="pres">
      <dgm:prSet presAssocID="{37D6BCAE-7C6C-43CF-8067-E7877395FD66}" presName="composite" presStyleCnt="0"/>
      <dgm:spPr/>
    </dgm:pt>
    <dgm:pt modelId="{96FC187E-F644-41D0-BD6E-139BEDC5652E}" type="pres">
      <dgm:prSet presAssocID="{37D6BCAE-7C6C-43CF-8067-E7877395FD66}" presName="imgShp" presStyleLbl="fgImgPlace1" presStyleIdx="8" presStyleCnt="1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8060138E-96F8-4BA4-9005-3DCD924DD741}" type="pres">
      <dgm:prSet presAssocID="{37D6BCAE-7C6C-43CF-8067-E7877395FD66}" presName="txShp" presStyleLbl="node1" presStyleIdx="8" presStyleCnt="10">
        <dgm:presLayoutVars>
          <dgm:bulletEnabled val="1"/>
        </dgm:presLayoutVars>
      </dgm:prSet>
      <dgm:spPr/>
    </dgm:pt>
    <dgm:pt modelId="{F9F33634-1C40-40B8-92AB-E4D73937E844}" type="pres">
      <dgm:prSet presAssocID="{76B8BB49-EDE3-4AAB-812B-4292093C4603}" presName="spacing" presStyleCnt="0"/>
      <dgm:spPr/>
    </dgm:pt>
    <dgm:pt modelId="{B9944FC5-13B0-4C92-8F27-96F3E723A13D}" type="pres">
      <dgm:prSet presAssocID="{F971671C-0991-42F0-AC4E-08DE43BB70B4}" presName="composite" presStyleCnt="0"/>
      <dgm:spPr/>
    </dgm:pt>
    <dgm:pt modelId="{CB80222D-7809-49E7-8418-5709DA8BA427}" type="pres">
      <dgm:prSet presAssocID="{F971671C-0991-42F0-AC4E-08DE43BB70B4}" presName="imgShp" presStyleLbl="fgImgPlace1" presStyleIdx="9" presStyleCnt="1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DDE9822-8CB0-453A-B334-1123E68B4BFA}" type="pres">
      <dgm:prSet presAssocID="{F971671C-0991-42F0-AC4E-08DE43BB70B4}" presName="txShp" presStyleLbl="node1" presStyleIdx="9" presStyleCnt="10">
        <dgm:presLayoutVars>
          <dgm:bulletEnabled val="1"/>
        </dgm:presLayoutVars>
      </dgm:prSet>
      <dgm:spPr/>
    </dgm:pt>
  </dgm:ptLst>
  <dgm:cxnLst>
    <dgm:cxn modelId="{73E2BF15-7EA2-403F-95D1-C94FEBE6D61C}" type="presOf" srcId="{F971671C-0991-42F0-AC4E-08DE43BB70B4}" destId="{3DDE9822-8CB0-453A-B334-1123E68B4BFA}" srcOrd="0" destOrd="0" presId="urn:microsoft.com/office/officeart/2005/8/layout/vList3"/>
    <dgm:cxn modelId="{E401D519-2642-43EA-A626-25FFA6A2AEF1}" type="presOf" srcId="{0A5A0075-67BE-401F-9000-77BA0588333E}" destId="{57CF8DD4-C28A-44CC-A95C-EFB7DAB65198}" srcOrd="0" destOrd="0" presId="urn:microsoft.com/office/officeart/2005/8/layout/vList3"/>
    <dgm:cxn modelId="{6073AD23-2849-43EB-B0FB-1BD50AF1F5FA}" srcId="{5407038C-D725-4635-91AB-438ACEEDC15B}" destId="{CEB1B571-9A52-4DC0-A5C8-DC68D74D0161}" srcOrd="4" destOrd="0" parTransId="{B456A8D6-814B-4139-B1CD-36E2BBBB4118}" sibTransId="{7F59B30E-B2B6-4D4A-BFDD-0302EC5BC0EF}"/>
    <dgm:cxn modelId="{412AD523-9FC5-4299-A63B-4F2802FFF2E6}" type="presOf" srcId="{DDCC3E3B-0D84-415C-9266-70FF243C4894}" destId="{205727E4-0A5F-4DA4-8ADE-0462EBA47C23}" srcOrd="0" destOrd="0" presId="urn:microsoft.com/office/officeart/2005/8/layout/vList3"/>
    <dgm:cxn modelId="{FFA96726-A221-459D-B27D-A678CE93507C}" srcId="{5407038C-D725-4635-91AB-438ACEEDC15B}" destId="{F971671C-0991-42F0-AC4E-08DE43BB70B4}" srcOrd="9" destOrd="0" parTransId="{5079C3AE-2038-4CB6-8CF1-3CB1C7408B96}" sibTransId="{4ECEA631-1EDB-4014-AF9B-3127C8743299}"/>
    <dgm:cxn modelId="{9CEC6D3D-BF1A-4B75-9ECE-1965C4AF1FD6}" srcId="{5407038C-D725-4635-91AB-438ACEEDC15B}" destId="{D29BEE1D-D369-49DB-B557-48DB79BD9CA8}" srcOrd="2" destOrd="0" parTransId="{5898DD4B-E32A-4E08-92ED-C35B5A6D23A4}" sibTransId="{AB771686-A652-4048-BAFA-04045B49D723}"/>
    <dgm:cxn modelId="{49E75941-086E-4487-9F3C-54266CFEB552}" type="presOf" srcId="{37D6BCAE-7C6C-43CF-8067-E7877395FD66}" destId="{8060138E-96F8-4BA4-9005-3DCD924DD741}" srcOrd="0" destOrd="0" presId="urn:microsoft.com/office/officeart/2005/8/layout/vList3"/>
    <dgm:cxn modelId="{3E80FB4F-EF0C-477C-87CE-94C7240DF51F}" type="presOf" srcId="{33E47481-2509-444C-B71D-A8926AEE6DBA}" destId="{B34DB952-B5A1-4FE1-8084-25209CA2660E}" srcOrd="0" destOrd="0" presId="urn:microsoft.com/office/officeart/2005/8/layout/vList3"/>
    <dgm:cxn modelId="{1FBFDD73-90FD-4C8E-835C-C994F7E87EA9}" type="presOf" srcId="{44335189-3E16-4F34-90CD-2D2D4847C96F}" destId="{C7012252-AC10-49F4-959B-4E48129D34AE}" srcOrd="0" destOrd="0" presId="urn:microsoft.com/office/officeart/2005/8/layout/vList3"/>
    <dgm:cxn modelId="{63EDCC77-FC27-4B9D-B6A4-5EDCC898D248}" srcId="{5407038C-D725-4635-91AB-438ACEEDC15B}" destId="{DDCC3E3B-0D84-415C-9266-70FF243C4894}" srcOrd="3" destOrd="0" parTransId="{672E5520-7824-45F2-8D9E-CBED2C1C7CB7}" sibTransId="{C18E585B-3B1B-4521-8D44-6631C807B97C}"/>
    <dgm:cxn modelId="{5F8D0780-4993-4109-8B12-7E5AFA08D52B}" srcId="{5407038C-D725-4635-91AB-438ACEEDC15B}" destId="{37D6BCAE-7C6C-43CF-8067-E7877395FD66}" srcOrd="8" destOrd="0" parTransId="{73AF516A-009F-46FF-8326-9C6F50E93295}" sibTransId="{76B8BB49-EDE3-4AAB-812B-4292093C4603}"/>
    <dgm:cxn modelId="{4BBCDA8D-C58C-4EB4-956D-CF7F945185C6}" srcId="{5407038C-D725-4635-91AB-438ACEEDC15B}" destId="{33E47481-2509-444C-B71D-A8926AEE6DBA}" srcOrd="5" destOrd="0" parTransId="{E39A32AA-77C4-46BD-A99C-2E009D41CBDB}" sibTransId="{9D3F76D3-3BB4-4C16-A1F8-3016599137B9}"/>
    <dgm:cxn modelId="{7BFCF898-BEA4-46E8-9CC9-430773410D3A}" type="presOf" srcId="{CEB1B571-9A52-4DC0-A5C8-DC68D74D0161}" destId="{0E637360-FF74-47D4-8778-555BDDEEA779}" srcOrd="0" destOrd="0" presId="urn:microsoft.com/office/officeart/2005/8/layout/vList3"/>
    <dgm:cxn modelId="{4A76979C-9330-4432-9342-677A23DBD09F}" type="presOf" srcId="{CC4D52B0-CB50-4BE5-9E0C-E9EB68EE6FBA}" destId="{38BC9859-C3FD-4999-A212-554D3A845C6E}" srcOrd="0" destOrd="0" presId="urn:microsoft.com/office/officeart/2005/8/layout/vList3"/>
    <dgm:cxn modelId="{203C36A0-778B-415F-AAB6-213F4139AB9B}" type="presOf" srcId="{02F0F99D-CA01-4B26-AB70-9513E7D32A7B}" destId="{449A123D-EFCA-4F25-BC95-2BB5286FD651}" srcOrd="0" destOrd="0" presId="urn:microsoft.com/office/officeart/2005/8/layout/vList3"/>
    <dgm:cxn modelId="{1CB1B9AC-AEE7-471E-9716-8ED0D450E884}" srcId="{5407038C-D725-4635-91AB-438ACEEDC15B}" destId="{CC4D52B0-CB50-4BE5-9E0C-E9EB68EE6FBA}" srcOrd="7" destOrd="0" parTransId="{801BE1B0-1284-44A9-A749-7298FCFEE76C}" sibTransId="{AA81C2CA-CFDD-4A5B-B694-D06182BCCACC}"/>
    <dgm:cxn modelId="{922DE9D0-4D04-43A5-B758-F644EE006C89}" srcId="{5407038C-D725-4635-91AB-438ACEEDC15B}" destId="{02F0F99D-CA01-4B26-AB70-9513E7D32A7B}" srcOrd="0" destOrd="0" parTransId="{F80BB8E5-A32C-462A-AEA5-FB3F55297CB0}" sibTransId="{AFB6C6FE-AFD4-433C-8AE7-6219DBD36E27}"/>
    <dgm:cxn modelId="{C69916DA-D791-42A6-B0B7-63B46E014EDA}" type="presOf" srcId="{D29BEE1D-D369-49DB-B557-48DB79BD9CA8}" destId="{AF5993EF-452E-45B0-9102-60E81E4726F7}" srcOrd="0" destOrd="0" presId="urn:microsoft.com/office/officeart/2005/8/layout/vList3"/>
    <dgm:cxn modelId="{9DD6A1E9-A791-48B6-9E15-7D9028B195DB}" srcId="{5407038C-D725-4635-91AB-438ACEEDC15B}" destId="{44335189-3E16-4F34-90CD-2D2D4847C96F}" srcOrd="6" destOrd="0" parTransId="{FE42AEE9-E134-4BEE-B082-F1FE99CA52FB}" sibTransId="{A8ADB645-4649-4195-BFDD-B0FC1F173634}"/>
    <dgm:cxn modelId="{C62ED7F8-856C-43D4-B592-7FE3685BFDCD}" type="presOf" srcId="{5407038C-D725-4635-91AB-438ACEEDC15B}" destId="{16A9A87D-1764-4BEE-8911-0D4649090B45}" srcOrd="0" destOrd="0" presId="urn:microsoft.com/office/officeart/2005/8/layout/vList3"/>
    <dgm:cxn modelId="{76FBE8FF-536D-4239-96A0-D9AD06F2625B}" srcId="{5407038C-D725-4635-91AB-438ACEEDC15B}" destId="{0A5A0075-67BE-401F-9000-77BA0588333E}" srcOrd="1" destOrd="0" parTransId="{2DC864C7-405F-48D7-BEF6-62AC3A76F1AF}" sibTransId="{27F87CD7-10E8-4252-B25D-C93791F9C9F2}"/>
    <dgm:cxn modelId="{3A8741BD-3005-4228-95CA-A8CA404E9FE1}" type="presParOf" srcId="{16A9A87D-1764-4BEE-8911-0D4649090B45}" destId="{761669E4-75C3-4AAB-AE6F-B62BC9CC6F0D}" srcOrd="0" destOrd="0" presId="urn:microsoft.com/office/officeart/2005/8/layout/vList3"/>
    <dgm:cxn modelId="{00EA1AFF-4C92-4D74-AA9A-BF7FCF180F1A}" type="presParOf" srcId="{761669E4-75C3-4AAB-AE6F-B62BC9CC6F0D}" destId="{146E6CE0-9068-411E-BF06-0A46AAE0E1D2}" srcOrd="0" destOrd="0" presId="urn:microsoft.com/office/officeart/2005/8/layout/vList3"/>
    <dgm:cxn modelId="{59BD375F-4741-43DE-9806-44AF4A5B61E7}" type="presParOf" srcId="{761669E4-75C3-4AAB-AE6F-B62BC9CC6F0D}" destId="{449A123D-EFCA-4F25-BC95-2BB5286FD651}" srcOrd="1" destOrd="0" presId="urn:microsoft.com/office/officeart/2005/8/layout/vList3"/>
    <dgm:cxn modelId="{19644136-79B5-406E-8F05-4213F0368F49}" type="presParOf" srcId="{16A9A87D-1764-4BEE-8911-0D4649090B45}" destId="{4FFCD764-CEA1-4F4C-94AE-42ADC59A254F}" srcOrd="1" destOrd="0" presId="urn:microsoft.com/office/officeart/2005/8/layout/vList3"/>
    <dgm:cxn modelId="{4761AA57-9335-4A30-8DD5-88BFBCC04297}" type="presParOf" srcId="{16A9A87D-1764-4BEE-8911-0D4649090B45}" destId="{113883A9-91AF-4AB9-AF05-E355E2B53D6B}" srcOrd="2" destOrd="0" presId="urn:microsoft.com/office/officeart/2005/8/layout/vList3"/>
    <dgm:cxn modelId="{57424BC0-4040-440C-B8F3-2DC8C2143F69}" type="presParOf" srcId="{113883A9-91AF-4AB9-AF05-E355E2B53D6B}" destId="{9758E691-E8D0-45EF-B77A-84FE4E31EAD0}" srcOrd="0" destOrd="0" presId="urn:microsoft.com/office/officeart/2005/8/layout/vList3"/>
    <dgm:cxn modelId="{31A05DDF-8D69-4017-A636-981DA3ADE664}" type="presParOf" srcId="{113883A9-91AF-4AB9-AF05-E355E2B53D6B}" destId="{57CF8DD4-C28A-44CC-A95C-EFB7DAB65198}" srcOrd="1" destOrd="0" presId="urn:microsoft.com/office/officeart/2005/8/layout/vList3"/>
    <dgm:cxn modelId="{1F5CBC79-9B1F-41A8-BB5E-5113F141B081}" type="presParOf" srcId="{16A9A87D-1764-4BEE-8911-0D4649090B45}" destId="{D5D7ADC7-6CA0-4D0B-A8B5-BE6B566E2D3C}" srcOrd="3" destOrd="0" presId="urn:microsoft.com/office/officeart/2005/8/layout/vList3"/>
    <dgm:cxn modelId="{289EF9E6-575D-4D6E-A28C-E81B13E044FB}" type="presParOf" srcId="{16A9A87D-1764-4BEE-8911-0D4649090B45}" destId="{F2E45A3F-CA8F-489E-9907-FE892F1CAC10}" srcOrd="4" destOrd="0" presId="urn:microsoft.com/office/officeart/2005/8/layout/vList3"/>
    <dgm:cxn modelId="{12476A99-AF9A-4FA0-A9A6-658693367CE5}" type="presParOf" srcId="{F2E45A3F-CA8F-489E-9907-FE892F1CAC10}" destId="{31E5BC5B-9D44-4E37-B354-F99FE790FE74}" srcOrd="0" destOrd="0" presId="urn:microsoft.com/office/officeart/2005/8/layout/vList3"/>
    <dgm:cxn modelId="{A8BFFA57-0BE2-4D64-A847-62886F80A1C9}" type="presParOf" srcId="{F2E45A3F-CA8F-489E-9907-FE892F1CAC10}" destId="{AF5993EF-452E-45B0-9102-60E81E4726F7}" srcOrd="1" destOrd="0" presId="urn:microsoft.com/office/officeart/2005/8/layout/vList3"/>
    <dgm:cxn modelId="{56484D4A-65FA-4308-8173-D3C6D25925C6}" type="presParOf" srcId="{16A9A87D-1764-4BEE-8911-0D4649090B45}" destId="{C593CE0C-EEAD-43DB-A3C3-35D04A8B9983}" srcOrd="5" destOrd="0" presId="urn:microsoft.com/office/officeart/2005/8/layout/vList3"/>
    <dgm:cxn modelId="{68856D26-6C2C-4218-B0C3-3BDF73588955}" type="presParOf" srcId="{16A9A87D-1764-4BEE-8911-0D4649090B45}" destId="{B478AF76-87D6-4A3E-BA93-C7CCAF952869}" srcOrd="6" destOrd="0" presId="urn:microsoft.com/office/officeart/2005/8/layout/vList3"/>
    <dgm:cxn modelId="{6D7663D0-63E0-4F68-AE05-782B53D5F3F9}" type="presParOf" srcId="{B478AF76-87D6-4A3E-BA93-C7CCAF952869}" destId="{E94FEA4B-95A3-4360-A75A-7F96A7499523}" srcOrd="0" destOrd="0" presId="urn:microsoft.com/office/officeart/2005/8/layout/vList3"/>
    <dgm:cxn modelId="{FAD79764-8F2B-431D-B9A6-B83EC11A716F}" type="presParOf" srcId="{B478AF76-87D6-4A3E-BA93-C7CCAF952869}" destId="{205727E4-0A5F-4DA4-8ADE-0462EBA47C23}" srcOrd="1" destOrd="0" presId="urn:microsoft.com/office/officeart/2005/8/layout/vList3"/>
    <dgm:cxn modelId="{2DD6CBFD-5F0B-4860-851B-3C6C25E56337}" type="presParOf" srcId="{16A9A87D-1764-4BEE-8911-0D4649090B45}" destId="{1C16726F-B37E-4590-8C43-908ECC331D4F}" srcOrd="7" destOrd="0" presId="urn:microsoft.com/office/officeart/2005/8/layout/vList3"/>
    <dgm:cxn modelId="{A0D88CCC-F736-4C1E-BB56-24FE26081817}" type="presParOf" srcId="{16A9A87D-1764-4BEE-8911-0D4649090B45}" destId="{D99AA7A3-AD8A-4C0A-854C-BF5BFD98FEB2}" srcOrd="8" destOrd="0" presId="urn:microsoft.com/office/officeart/2005/8/layout/vList3"/>
    <dgm:cxn modelId="{F6897F3F-562A-403C-9507-35C3B925B3B4}" type="presParOf" srcId="{D99AA7A3-AD8A-4C0A-854C-BF5BFD98FEB2}" destId="{8217FA98-23F6-44CE-8C83-C1973481F0D6}" srcOrd="0" destOrd="0" presId="urn:microsoft.com/office/officeart/2005/8/layout/vList3"/>
    <dgm:cxn modelId="{B688C297-1004-4E73-B0D8-E4779A6546FF}" type="presParOf" srcId="{D99AA7A3-AD8A-4C0A-854C-BF5BFD98FEB2}" destId="{0E637360-FF74-47D4-8778-555BDDEEA779}" srcOrd="1" destOrd="0" presId="urn:microsoft.com/office/officeart/2005/8/layout/vList3"/>
    <dgm:cxn modelId="{0D4984E9-2674-4277-8480-9D5B2D6C4E33}" type="presParOf" srcId="{16A9A87D-1764-4BEE-8911-0D4649090B45}" destId="{25F04E16-1128-4F7D-B757-2E1634DE213E}" srcOrd="9" destOrd="0" presId="urn:microsoft.com/office/officeart/2005/8/layout/vList3"/>
    <dgm:cxn modelId="{0F27303D-42A2-4047-B69D-EB314354B2B1}" type="presParOf" srcId="{16A9A87D-1764-4BEE-8911-0D4649090B45}" destId="{64485A41-2015-4F6E-8CAF-53D43F346009}" srcOrd="10" destOrd="0" presId="urn:microsoft.com/office/officeart/2005/8/layout/vList3"/>
    <dgm:cxn modelId="{C512F65D-CC3C-45D1-BD86-FF35F40486B2}" type="presParOf" srcId="{64485A41-2015-4F6E-8CAF-53D43F346009}" destId="{FF300B8B-85BB-4096-824B-1A434F29C2A1}" srcOrd="0" destOrd="0" presId="urn:microsoft.com/office/officeart/2005/8/layout/vList3"/>
    <dgm:cxn modelId="{14830447-47E3-49E2-8CB0-7158204C7BBC}" type="presParOf" srcId="{64485A41-2015-4F6E-8CAF-53D43F346009}" destId="{B34DB952-B5A1-4FE1-8084-25209CA2660E}" srcOrd="1" destOrd="0" presId="urn:microsoft.com/office/officeart/2005/8/layout/vList3"/>
    <dgm:cxn modelId="{0FF8AD44-7F3E-45F0-BB08-897E7EB1E825}" type="presParOf" srcId="{16A9A87D-1764-4BEE-8911-0D4649090B45}" destId="{DA7ABE5A-7ADE-4242-8B62-152EB6DD408D}" srcOrd="11" destOrd="0" presId="urn:microsoft.com/office/officeart/2005/8/layout/vList3"/>
    <dgm:cxn modelId="{E19649ED-F4FF-4365-9B5F-231E7476448A}" type="presParOf" srcId="{16A9A87D-1764-4BEE-8911-0D4649090B45}" destId="{6F2D7802-7C6A-4249-9CF3-5823263421B6}" srcOrd="12" destOrd="0" presId="urn:microsoft.com/office/officeart/2005/8/layout/vList3"/>
    <dgm:cxn modelId="{3BBA6687-FCA8-4350-9039-0C0850C33513}" type="presParOf" srcId="{6F2D7802-7C6A-4249-9CF3-5823263421B6}" destId="{FA38F68D-1D03-4032-9251-6BA939857722}" srcOrd="0" destOrd="0" presId="urn:microsoft.com/office/officeart/2005/8/layout/vList3"/>
    <dgm:cxn modelId="{1D02A3F1-48C7-41F0-A380-125A2548D572}" type="presParOf" srcId="{6F2D7802-7C6A-4249-9CF3-5823263421B6}" destId="{C7012252-AC10-49F4-959B-4E48129D34AE}" srcOrd="1" destOrd="0" presId="urn:microsoft.com/office/officeart/2005/8/layout/vList3"/>
    <dgm:cxn modelId="{9EFF0CA0-0E78-41F5-A2EF-F5E9E344BD94}" type="presParOf" srcId="{16A9A87D-1764-4BEE-8911-0D4649090B45}" destId="{56CD22A2-7DCB-4065-BEB1-F386A879EB5E}" srcOrd="13" destOrd="0" presId="urn:microsoft.com/office/officeart/2005/8/layout/vList3"/>
    <dgm:cxn modelId="{3806064C-6C1C-4964-99BD-7312D5947C72}" type="presParOf" srcId="{16A9A87D-1764-4BEE-8911-0D4649090B45}" destId="{A832E006-EE91-4173-A660-298EAB4006BB}" srcOrd="14" destOrd="0" presId="urn:microsoft.com/office/officeart/2005/8/layout/vList3"/>
    <dgm:cxn modelId="{F0A114CC-D5CC-40F5-BE1A-137F301932C4}" type="presParOf" srcId="{A832E006-EE91-4173-A660-298EAB4006BB}" destId="{BB51319B-F80B-445C-8DFC-F2DE3AD8A8FA}" srcOrd="0" destOrd="0" presId="urn:microsoft.com/office/officeart/2005/8/layout/vList3"/>
    <dgm:cxn modelId="{B665B921-DF15-45FB-B0E9-CFCDC09FED93}" type="presParOf" srcId="{A832E006-EE91-4173-A660-298EAB4006BB}" destId="{38BC9859-C3FD-4999-A212-554D3A845C6E}" srcOrd="1" destOrd="0" presId="urn:microsoft.com/office/officeart/2005/8/layout/vList3"/>
    <dgm:cxn modelId="{919C9AFF-D010-4B1C-B64B-1F0FD72C6EA9}" type="presParOf" srcId="{16A9A87D-1764-4BEE-8911-0D4649090B45}" destId="{D5278836-1A45-4396-84C7-B57E47909567}" srcOrd="15" destOrd="0" presId="urn:microsoft.com/office/officeart/2005/8/layout/vList3"/>
    <dgm:cxn modelId="{ECDA4889-A8EC-48E3-A4EE-D5D7E96F7095}" type="presParOf" srcId="{16A9A87D-1764-4BEE-8911-0D4649090B45}" destId="{2E8A96D0-B2BA-495F-B80B-99B1B7E67455}" srcOrd="16" destOrd="0" presId="urn:microsoft.com/office/officeart/2005/8/layout/vList3"/>
    <dgm:cxn modelId="{44C3A4BA-5C44-4C0F-9493-1B9F610A19DD}" type="presParOf" srcId="{2E8A96D0-B2BA-495F-B80B-99B1B7E67455}" destId="{96FC187E-F644-41D0-BD6E-139BEDC5652E}" srcOrd="0" destOrd="0" presId="urn:microsoft.com/office/officeart/2005/8/layout/vList3"/>
    <dgm:cxn modelId="{EE742941-B3B6-4756-92C8-7C922887A81A}" type="presParOf" srcId="{2E8A96D0-B2BA-495F-B80B-99B1B7E67455}" destId="{8060138E-96F8-4BA4-9005-3DCD924DD741}" srcOrd="1" destOrd="0" presId="urn:microsoft.com/office/officeart/2005/8/layout/vList3"/>
    <dgm:cxn modelId="{948CE333-C89A-4B69-B7CD-E22E78F77B2F}" type="presParOf" srcId="{16A9A87D-1764-4BEE-8911-0D4649090B45}" destId="{F9F33634-1C40-40B8-92AB-E4D73937E844}" srcOrd="17" destOrd="0" presId="urn:microsoft.com/office/officeart/2005/8/layout/vList3"/>
    <dgm:cxn modelId="{7541B556-E611-4636-A8F1-5547A2A96464}" type="presParOf" srcId="{16A9A87D-1764-4BEE-8911-0D4649090B45}" destId="{B9944FC5-13B0-4C92-8F27-96F3E723A13D}" srcOrd="18" destOrd="0" presId="urn:microsoft.com/office/officeart/2005/8/layout/vList3"/>
    <dgm:cxn modelId="{9280F956-DF20-4B26-96C7-2CF0E2BD6968}" type="presParOf" srcId="{B9944FC5-13B0-4C92-8F27-96F3E723A13D}" destId="{CB80222D-7809-49E7-8418-5709DA8BA427}" srcOrd="0" destOrd="0" presId="urn:microsoft.com/office/officeart/2005/8/layout/vList3"/>
    <dgm:cxn modelId="{794D6B85-3672-4977-8703-6A81E111A637}" type="presParOf" srcId="{B9944FC5-13B0-4C92-8F27-96F3E723A13D}" destId="{3DDE9822-8CB0-453A-B334-1123E68B4BF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D7F3C2-23C2-4589-BDFD-B62473C8A88A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AEAD5FD-2667-4604-B358-48563F38F813}">
      <dgm:prSet custT="1"/>
      <dgm:spPr/>
      <dgm:t>
        <a:bodyPr/>
        <a:lstStyle/>
        <a:p>
          <a:r>
            <a:rPr lang="en-US" sz="2800"/>
            <a:t>Introduction</a:t>
          </a:r>
        </a:p>
      </dgm:t>
    </dgm:pt>
    <dgm:pt modelId="{3EABF6F9-2817-434F-8557-D42D0D8B1C39}" type="parTrans" cxnId="{DECCB2C6-BA1E-436D-9B2B-2DE7FC913D78}">
      <dgm:prSet/>
      <dgm:spPr/>
      <dgm:t>
        <a:bodyPr/>
        <a:lstStyle/>
        <a:p>
          <a:endParaRPr lang="en-US" sz="2000"/>
        </a:p>
      </dgm:t>
    </dgm:pt>
    <dgm:pt modelId="{CFA68612-596D-480B-9A93-17711A3FD0C5}" type="sibTrans" cxnId="{DECCB2C6-BA1E-436D-9B2B-2DE7FC913D78}">
      <dgm:prSet/>
      <dgm:spPr/>
      <dgm:t>
        <a:bodyPr/>
        <a:lstStyle/>
        <a:p>
          <a:endParaRPr lang="en-US" sz="2000"/>
        </a:p>
      </dgm:t>
    </dgm:pt>
    <dgm:pt modelId="{F84950C4-3EE2-4837-9127-E2C7DFD7EBEE}">
      <dgm:prSet custT="1"/>
      <dgm:spPr/>
      <dgm:t>
        <a:bodyPr/>
        <a:lstStyle/>
        <a:p>
          <a:r>
            <a:rPr lang="en-US" sz="2800"/>
            <a:t>PS2 Mouse Protocol</a:t>
          </a:r>
        </a:p>
      </dgm:t>
    </dgm:pt>
    <dgm:pt modelId="{DD498154-DFB8-4C08-85F1-805BF9E7C64E}" type="parTrans" cxnId="{EED61752-8E61-49BA-8ED1-01C058406054}">
      <dgm:prSet/>
      <dgm:spPr/>
      <dgm:t>
        <a:bodyPr/>
        <a:lstStyle/>
        <a:p>
          <a:endParaRPr lang="en-US" sz="2000"/>
        </a:p>
      </dgm:t>
    </dgm:pt>
    <dgm:pt modelId="{ABA51995-E4D0-4358-9755-32B2F3472736}" type="sibTrans" cxnId="{EED61752-8E61-49BA-8ED1-01C058406054}">
      <dgm:prSet/>
      <dgm:spPr/>
      <dgm:t>
        <a:bodyPr/>
        <a:lstStyle/>
        <a:p>
          <a:endParaRPr lang="en-US" sz="2000"/>
        </a:p>
      </dgm:t>
    </dgm:pt>
    <dgm:pt modelId="{9150EC1C-A303-4ABD-A55B-2CF1187A21CE}">
      <dgm:prSet custT="1"/>
      <dgm:spPr/>
      <dgm:t>
        <a:bodyPr/>
        <a:lstStyle/>
        <a:p>
          <a:r>
            <a:rPr lang="en-US" sz="2800"/>
            <a:t>PS2 Transmitting Subsystem</a:t>
          </a:r>
        </a:p>
      </dgm:t>
    </dgm:pt>
    <dgm:pt modelId="{988C74A5-A051-4A72-87B4-9D9A2D6B9B2D}" type="parTrans" cxnId="{CAF062C5-B8C1-41C3-8C26-B9E120FAE10F}">
      <dgm:prSet/>
      <dgm:spPr/>
      <dgm:t>
        <a:bodyPr/>
        <a:lstStyle/>
        <a:p>
          <a:endParaRPr lang="en-US" sz="2000"/>
        </a:p>
      </dgm:t>
    </dgm:pt>
    <dgm:pt modelId="{106CC1CA-4CF3-4205-AA11-CD5269FEF029}" type="sibTrans" cxnId="{CAF062C5-B8C1-41C3-8C26-B9E120FAE10F}">
      <dgm:prSet/>
      <dgm:spPr/>
      <dgm:t>
        <a:bodyPr/>
        <a:lstStyle/>
        <a:p>
          <a:endParaRPr lang="en-US" sz="2000"/>
        </a:p>
      </dgm:t>
    </dgm:pt>
    <dgm:pt modelId="{F48B1497-7D9D-4423-9CF9-853FD569C804}">
      <dgm:prSet custT="1"/>
      <dgm:spPr/>
      <dgm:t>
        <a:bodyPr/>
        <a:lstStyle/>
        <a:p>
          <a:r>
            <a:rPr lang="en-US" sz="2800"/>
            <a:t>Bidirectional PS2 Interface</a:t>
          </a:r>
        </a:p>
      </dgm:t>
    </dgm:pt>
    <dgm:pt modelId="{480E167D-B073-4005-BA0E-FB52F001782D}" type="parTrans" cxnId="{244A36AD-94D5-42CD-9849-1E18DAD2DF12}">
      <dgm:prSet/>
      <dgm:spPr/>
      <dgm:t>
        <a:bodyPr/>
        <a:lstStyle/>
        <a:p>
          <a:endParaRPr lang="en-US" sz="2000"/>
        </a:p>
      </dgm:t>
    </dgm:pt>
    <dgm:pt modelId="{C2F20CA7-47B7-4BF8-83C7-23A3EE44A22E}" type="sibTrans" cxnId="{244A36AD-94D5-42CD-9849-1E18DAD2DF12}">
      <dgm:prSet/>
      <dgm:spPr/>
      <dgm:t>
        <a:bodyPr/>
        <a:lstStyle/>
        <a:p>
          <a:endParaRPr lang="en-US" sz="2000"/>
        </a:p>
      </dgm:t>
    </dgm:pt>
    <dgm:pt modelId="{F6090F39-7EB4-47B0-894D-9E5B95D49D6C}">
      <dgm:prSet custT="1"/>
      <dgm:spPr/>
      <dgm:t>
        <a:bodyPr/>
        <a:lstStyle/>
        <a:p>
          <a:r>
            <a:rPr lang="en-US" sz="2800"/>
            <a:t>PS2 Mouse Interface</a:t>
          </a:r>
        </a:p>
      </dgm:t>
    </dgm:pt>
    <dgm:pt modelId="{7024C50E-2A86-40C8-81E3-F63118223B7E}" type="parTrans" cxnId="{B9495206-86E9-4F8F-84A3-CCC547B3F8F1}">
      <dgm:prSet/>
      <dgm:spPr/>
      <dgm:t>
        <a:bodyPr/>
        <a:lstStyle/>
        <a:p>
          <a:endParaRPr lang="en-US" sz="2000"/>
        </a:p>
      </dgm:t>
    </dgm:pt>
    <dgm:pt modelId="{E434A2D2-F48D-49AC-A092-8B98D67930F3}" type="sibTrans" cxnId="{B9495206-86E9-4F8F-84A3-CCC547B3F8F1}">
      <dgm:prSet/>
      <dgm:spPr/>
      <dgm:t>
        <a:bodyPr/>
        <a:lstStyle/>
        <a:p>
          <a:endParaRPr lang="en-US" sz="2000"/>
        </a:p>
      </dgm:t>
    </dgm:pt>
    <dgm:pt modelId="{874C777E-6586-4D7D-8CA9-E3D9B1B38668}">
      <dgm:prSet custT="1"/>
      <dgm:spPr/>
      <dgm:t>
        <a:bodyPr/>
        <a:lstStyle/>
        <a:p>
          <a:r>
            <a:rPr lang="en-US" sz="2800"/>
            <a:t>Overview</a:t>
          </a:r>
        </a:p>
      </dgm:t>
    </dgm:pt>
    <dgm:pt modelId="{2FDE7164-D71E-425D-88D9-D88E3667BD0C}" type="parTrans" cxnId="{345797B6-F425-467E-9690-A6D0C7E87190}">
      <dgm:prSet/>
      <dgm:spPr/>
      <dgm:t>
        <a:bodyPr/>
        <a:lstStyle/>
        <a:p>
          <a:endParaRPr lang="en-US"/>
        </a:p>
      </dgm:t>
    </dgm:pt>
    <dgm:pt modelId="{1CAF7820-5AC6-47EA-AF8B-8C949D7E538C}" type="sibTrans" cxnId="{345797B6-F425-467E-9690-A6D0C7E87190}">
      <dgm:prSet/>
      <dgm:spPr/>
      <dgm:t>
        <a:bodyPr/>
        <a:lstStyle/>
        <a:p>
          <a:endParaRPr lang="en-US"/>
        </a:p>
      </dgm:t>
    </dgm:pt>
    <dgm:pt modelId="{EAA02515-93D6-42AF-B180-F805F95F7352}" type="pres">
      <dgm:prSet presAssocID="{56D7F3C2-23C2-4589-BDFD-B62473C8A88A}" presName="linear" presStyleCnt="0">
        <dgm:presLayoutVars>
          <dgm:animLvl val="lvl"/>
          <dgm:resizeHandles val="exact"/>
        </dgm:presLayoutVars>
      </dgm:prSet>
      <dgm:spPr/>
    </dgm:pt>
    <dgm:pt modelId="{34F915AA-B6F9-433C-9FC1-742A4AFC8AA9}" type="pres">
      <dgm:prSet presAssocID="{7AEAD5FD-2667-4604-B358-48563F38F81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96B846C-8CDC-4242-84B2-9E1BD235D341}" type="pres">
      <dgm:prSet presAssocID="{CFA68612-596D-480B-9A93-17711A3FD0C5}" presName="spacer" presStyleCnt="0"/>
      <dgm:spPr/>
    </dgm:pt>
    <dgm:pt modelId="{4D97AEEB-F606-4E05-9B75-39F223E8CF80}" type="pres">
      <dgm:prSet presAssocID="{874C777E-6586-4D7D-8CA9-E3D9B1B3866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C53EE88-5CE5-4BF2-BB98-47D0EE9C3F19}" type="pres">
      <dgm:prSet presAssocID="{1CAF7820-5AC6-47EA-AF8B-8C949D7E538C}" presName="spacer" presStyleCnt="0"/>
      <dgm:spPr/>
    </dgm:pt>
    <dgm:pt modelId="{581D846F-C2B2-4A50-AD50-43562A4A507C}" type="pres">
      <dgm:prSet presAssocID="{F84950C4-3EE2-4837-9127-E2C7DFD7EBE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EE24F6C-E687-4517-9D53-EB051B760983}" type="pres">
      <dgm:prSet presAssocID="{ABA51995-E4D0-4358-9755-32B2F3472736}" presName="spacer" presStyleCnt="0"/>
      <dgm:spPr/>
    </dgm:pt>
    <dgm:pt modelId="{2975F36D-2C23-4FEB-B37A-0D748BBED621}" type="pres">
      <dgm:prSet presAssocID="{9150EC1C-A303-4ABD-A55B-2CF1187A21C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31FFE64-D29F-44A3-A92C-300C6B57A42C}" type="pres">
      <dgm:prSet presAssocID="{106CC1CA-4CF3-4205-AA11-CD5269FEF029}" presName="spacer" presStyleCnt="0"/>
      <dgm:spPr/>
    </dgm:pt>
    <dgm:pt modelId="{72C2874F-436A-4892-AE3C-1DD994946ABB}" type="pres">
      <dgm:prSet presAssocID="{F48B1497-7D9D-4423-9CF9-853FD569C80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1CC5C9A-09A0-4693-86F3-FC7420D26A17}" type="pres">
      <dgm:prSet presAssocID="{C2F20CA7-47B7-4BF8-83C7-23A3EE44A22E}" presName="spacer" presStyleCnt="0"/>
      <dgm:spPr/>
    </dgm:pt>
    <dgm:pt modelId="{59BDD6D1-B10F-46C8-A214-4C9872B2BB80}" type="pres">
      <dgm:prSet presAssocID="{F6090F39-7EB4-47B0-894D-9E5B95D49D6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9495206-86E9-4F8F-84A3-CCC547B3F8F1}" srcId="{56D7F3C2-23C2-4589-BDFD-B62473C8A88A}" destId="{F6090F39-7EB4-47B0-894D-9E5B95D49D6C}" srcOrd="5" destOrd="0" parTransId="{7024C50E-2A86-40C8-81E3-F63118223B7E}" sibTransId="{E434A2D2-F48D-49AC-A092-8B98D67930F3}"/>
    <dgm:cxn modelId="{BFCFED14-3DF3-455D-9E59-B934D9B70923}" type="presOf" srcId="{7AEAD5FD-2667-4604-B358-48563F38F813}" destId="{34F915AA-B6F9-433C-9FC1-742A4AFC8AA9}" srcOrd="0" destOrd="0" presId="urn:microsoft.com/office/officeart/2005/8/layout/vList2"/>
    <dgm:cxn modelId="{B1B62A1D-0F78-4575-96D9-246A0F974584}" type="presOf" srcId="{9150EC1C-A303-4ABD-A55B-2CF1187A21CE}" destId="{2975F36D-2C23-4FEB-B37A-0D748BBED621}" srcOrd="0" destOrd="0" presId="urn:microsoft.com/office/officeart/2005/8/layout/vList2"/>
    <dgm:cxn modelId="{7983963C-1C86-4B4F-AC0F-3BA544A511E5}" type="presOf" srcId="{56D7F3C2-23C2-4589-BDFD-B62473C8A88A}" destId="{EAA02515-93D6-42AF-B180-F805F95F7352}" srcOrd="0" destOrd="0" presId="urn:microsoft.com/office/officeart/2005/8/layout/vList2"/>
    <dgm:cxn modelId="{EED61752-8E61-49BA-8ED1-01C058406054}" srcId="{56D7F3C2-23C2-4589-BDFD-B62473C8A88A}" destId="{F84950C4-3EE2-4837-9127-E2C7DFD7EBEE}" srcOrd="2" destOrd="0" parTransId="{DD498154-DFB8-4C08-85F1-805BF9E7C64E}" sibTransId="{ABA51995-E4D0-4358-9755-32B2F3472736}"/>
    <dgm:cxn modelId="{075F4796-04E4-4058-8AFA-D3308AFE877A}" type="presOf" srcId="{F84950C4-3EE2-4837-9127-E2C7DFD7EBEE}" destId="{581D846F-C2B2-4A50-AD50-43562A4A507C}" srcOrd="0" destOrd="0" presId="urn:microsoft.com/office/officeart/2005/8/layout/vList2"/>
    <dgm:cxn modelId="{361A319F-C270-497A-8785-9C7EC3964F2D}" type="presOf" srcId="{F6090F39-7EB4-47B0-894D-9E5B95D49D6C}" destId="{59BDD6D1-B10F-46C8-A214-4C9872B2BB80}" srcOrd="0" destOrd="0" presId="urn:microsoft.com/office/officeart/2005/8/layout/vList2"/>
    <dgm:cxn modelId="{244A36AD-94D5-42CD-9849-1E18DAD2DF12}" srcId="{56D7F3C2-23C2-4589-BDFD-B62473C8A88A}" destId="{F48B1497-7D9D-4423-9CF9-853FD569C804}" srcOrd="4" destOrd="0" parTransId="{480E167D-B073-4005-BA0E-FB52F001782D}" sibTransId="{C2F20CA7-47B7-4BF8-83C7-23A3EE44A22E}"/>
    <dgm:cxn modelId="{345797B6-F425-467E-9690-A6D0C7E87190}" srcId="{56D7F3C2-23C2-4589-BDFD-B62473C8A88A}" destId="{874C777E-6586-4D7D-8CA9-E3D9B1B38668}" srcOrd="1" destOrd="0" parTransId="{2FDE7164-D71E-425D-88D9-D88E3667BD0C}" sibTransId="{1CAF7820-5AC6-47EA-AF8B-8C949D7E538C}"/>
    <dgm:cxn modelId="{CAF062C5-B8C1-41C3-8C26-B9E120FAE10F}" srcId="{56D7F3C2-23C2-4589-BDFD-B62473C8A88A}" destId="{9150EC1C-A303-4ABD-A55B-2CF1187A21CE}" srcOrd="3" destOrd="0" parTransId="{988C74A5-A051-4A72-87B4-9D9A2D6B9B2D}" sibTransId="{106CC1CA-4CF3-4205-AA11-CD5269FEF029}"/>
    <dgm:cxn modelId="{DECCB2C6-BA1E-436D-9B2B-2DE7FC913D78}" srcId="{56D7F3C2-23C2-4589-BDFD-B62473C8A88A}" destId="{7AEAD5FD-2667-4604-B358-48563F38F813}" srcOrd="0" destOrd="0" parTransId="{3EABF6F9-2817-434F-8557-D42D0D8B1C39}" sibTransId="{CFA68612-596D-480B-9A93-17711A3FD0C5}"/>
    <dgm:cxn modelId="{D21A0FE3-D4E7-4A3B-B664-13D9B0E32755}" type="presOf" srcId="{874C777E-6586-4D7D-8CA9-E3D9B1B38668}" destId="{4D97AEEB-F606-4E05-9B75-39F223E8CF80}" srcOrd="0" destOrd="0" presId="urn:microsoft.com/office/officeart/2005/8/layout/vList2"/>
    <dgm:cxn modelId="{6442D8E3-8CF3-4C30-AF4A-A0EF8D238815}" type="presOf" srcId="{F48B1497-7D9D-4423-9CF9-853FD569C804}" destId="{72C2874F-436A-4892-AE3C-1DD994946ABB}" srcOrd="0" destOrd="0" presId="urn:microsoft.com/office/officeart/2005/8/layout/vList2"/>
    <dgm:cxn modelId="{575E65CA-4505-4FA8-BB96-88C547D79E89}" type="presParOf" srcId="{EAA02515-93D6-42AF-B180-F805F95F7352}" destId="{34F915AA-B6F9-433C-9FC1-742A4AFC8AA9}" srcOrd="0" destOrd="0" presId="urn:microsoft.com/office/officeart/2005/8/layout/vList2"/>
    <dgm:cxn modelId="{FC650A54-EB61-4572-8CB7-EDD80E30BA70}" type="presParOf" srcId="{EAA02515-93D6-42AF-B180-F805F95F7352}" destId="{196B846C-8CDC-4242-84B2-9E1BD235D341}" srcOrd="1" destOrd="0" presId="urn:microsoft.com/office/officeart/2005/8/layout/vList2"/>
    <dgm:cxn modelId="{8B168F95-1DDD-403E-916D-5CBB2818C2E7}" type="presParOf" srcId="{EAA02515-93D6-42AF-B180-F805F95F7352}" destId="{4D97AEEB-F606-4E05-9B75-39F223E8CF80}" srcOrd="2" destOrd="0" presId="urn:microsoft.com/office/officeart/2005/8/layout/vList2"/>
    <dgm:cxn modelId="{DB79482B-C212-4C17-A6BF-FF0CC6CACD3F}" type="presParOf" srcId="{EAA02515-93D6-42AF-B180-F805F95F7352}" destId="{4C53EE88-5CE5-4BF2-BB98-47D0EE9C3F19}" srcOrd="3" destOrd="0" presId="urn:microsoft.com/office/officeart/2005/8/layout/vList2"/>
    <dgm:cxn modelId="{34412F2B-7A4A-4210-9C70-A4EA363A5F8A}" type="presParOf" srcId="{EAA02515-93D6-42AF-B180-F805F95F7352}" destId="{581D846F-C2B2-4A50-AD50-43562A4A507C}" srcOrd="4" destOrd="0" presId="urn:microsoft.com/office/officeart/2005/8/layout/vList2"/>
    <dgm:cxn modelId="{10DE8195-7456-49FB-BD50-1C3DAFEFA23A}" type="presParOf" srcId="{EAA02515-93D6-42AF-B180-F805F95F7352}" destId="{AEE24F6C-E687-4517-9D53-EB051B760983}" srcOrd="5" destOrd="0" presId="urn:microsoft.com/office/officeart/2005/8/layout/vList2"/>
    <dgm:cxn modelId="{C7DF81DB-46BF-4FC0-AE8B-F19E2C823F41}" type="presParOf" srcId="{EAA02515-93D6-42AF-B180-F805F95F7352}" destId="{2975F36D-2C23-4FEB-B37A-0D748BBED621}" srcOrd="6" destOrd="0" presId="urn:microsoft.com/office/officeart/2005/8/layout/vList2"/>
    <dgm:cxn modelId="{39D0379F-A521-471A-A57D-309CC5358B4F}" type="presParOf" srcId="{EAA02515-93D6-42AF-B180-F805F95F7352}" destId="{131FFE64-D29F-44A3-A92C-300C6B57A42C}" srcOrd="7" destOrd="0" presId="urn:microsoft.com/office/officeart/2005/8/layout/vList2"/>
    <dgm:cxn modelId="{3680F465-BEEA-4F3A-9ADF-2B33E151942B}" type="presParOf" srcId="{EAA02515-93D6-42AF-B180-F805F95F7352}" destId="{72C2874F-436A-4892-AE3C-1DD994946ABB}" srcOrd="8" destOrd="0" presId="urn:microsoft.com/office/officeart/2005/8/layout/vList2"/>
    <dgm:cxn modelId="{3F697EE0-F867-4EB3-9182-EFF259D133AF}" type="presParOf" srcId="{EAA02515-93D6-42AF-B180-F805F95F7352}" destId="{31CC5C9A-09A0-4693-86F3-FC7420D26A17}" srcOrd="9" destOrd="0" presId="urn:microsoft.com/office/officeart/2005/8/layout/vList2"/>
    <dgm:cxn modelId="{AD639616-5B6E-46A8-A1B3-2F220ED9D9C6}" type="presParOf" srcId="{EAA02515-93D6-42AF-B180-F805F95F7352}" destId="{59BDD6D1-B10F-46C8-A214-4C9872B2BB8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B0EE8B-AC5A-49E5-8171-8E2940D717E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2F76DD-B61A-4C2C-843B-4FA48E89053C}">
      <dgm:prSet phldrT="[Text]"/>
      <dgm:spPr/>
      <dgm:t>
        <a:bodyPr/>
        <a:lstStyle/>
        <a:p>
          <a:r>
            <a:rPr lang="en-US"/>
            <a:t>Verilog</a:t>
          </a:r>
        </a:p>
      </dgm:t>
    </dgm:pt>
    <dgm:pt modelId="{8838C441-730D-4BD7-8BDB-24B59CCDC68D}" type="parTrans" cxnId="{884BB0A5-04DA-4650-9409-AD2A26EA8D1E}">
      <dgm:prSet/>
      <dgm:spPr/>
      <dgm:t>
        <a:bodyPr/>
        <a:lstStyle/>
        <a:p>
          <a:endParaRPr lang="en-US"/>
        </a:p>
      </dgm:t>
    </dgm:pt>
    <dgm:pt modelId="{E4731737-C4B5-41D6-9AFB-973240F5638C}" type="sibTrans" cxnId="{884BB0A5-04DA-4650-9409-AD2A26EA8D1E}">
      <dgm:prSet/>
      <dgm:spPr/>
      <dgm:t>
        <a:bodyPr/>
        <a:lstStyle/>
        <a:p>
          <a:endParaRPr lang="en-US"/>
        </a:p>
      </dgm:t>
    </dgm:pt>
    <dgm:pt modelId="{DDF85A92-AAFA-44F3-958F-AEFD6A73D113}">
      <dgm:prSet phldrT="[Text]"/>
      <dgm:spPr/>
      <dgm:t>
        <a:bodyPr/>
        <a:lstStyle/>
        <a:p>
          <a:r>
            <a:rPr lang="en-US"/>
            <a:t>PS2</a:t>
          </a:r>
        </a:p>
      </dgm:t>
    </dgm:pt>
    <dgm:pt modelId="{137D28B8-736F-46AE-ABD9-F7DA2B4E66D1}" type="parTrans" cxnId="{35B5A0BD-37A7-4313-8346-79AA785C4D54}">
      <dgm:prSet/>
      <dgm:spPr/>
      <dgm:t>
        <a:bodyPr/>
        <a:lstStyle/>
        <a:p>
          <a:endParaRPr lang="en-US"/>
        </a:p>
      </dgm:t>
    </dgm:pt>
    <dgm:pt modelId="{51FEB831-E44E-4AEA-B489-863C75AF1FE1}" type="sibTrans" cxnId="{35B5A0BD-37A7-4313-8346-79AA785C4D54}">
      <dgm:prSet/>
      <dgm:spPr/>
      <dgm:t>
        <a:bodyPr/>
        <a:lstStyle/>
        <a:p>
          <a:endParaRPr lang="en-US"/>
        </a:p>
      </dgm:t>
    </dgm:pt>
    <dgm:pt modelId="{009FB25E-CCEF-44A3-B24F-130E60A35C51}">
      <dgm:prSet phldrT="[Text]"/>
      <dgm:spPr/>
      <dgm:t>
        <a:bodyPr/>
        <a:lstStyle/>
        <a:p>
          <a:r>
            <a:rPr lang="en-US"/>
            <a:t>PS2 Mouse</a:t>
          </a:r>
        </a:p>
      </dgm:t>
    </dgm:pt>
    <dgm:pt modelId="{30709B94-80D4-4304-97D3-20A63EF83965}" type="parTrans" cxnId="{BE6CE5DF-1081-4DDB-85A1-7337B9E43BF4}">
      <dgm:prSet/>
      <dgm:spPr/>
      <dgm:t>
        <a:bodyPr/>
        <a:lstStyle/>
        <a:p>
          <a:endParaRPr lang="en-US"/>
        </a:p>
      </dgm:t>
    </dgm:pt>
    <dgm:pt modelId="{D35272CD-6363-4AB2-816B-CCBD8AC8AE77}" type="sibTrans" cxnId="{BE6CE5DF-1081-4DDB-85A1-7337B9E43BF4}">
      <dgm:prSet/>
      <dgm:spPr/>
      <dgm:t>
        <a:bodyPr/>
        <a:lstStyle/>
        <a:p>
          <a:endParaRPr lang="en-US"/>
        </a:p>
      </dgm:t>
    </dgm:pt>
    <dgm:pt modelId="{F4BE6D43-CD34-46AA-9184-125D5D1FB7CA}" type="pres">
      <dgm:prSet presAssocID="{9FB0EE8B-AC5A-49E5-8171-8E2940D717EE}" presName="Name0" presStyleCnt="0">
        <dgm:presLayoutVars>
          <dgm:chMax/>
          <dgm:chPref/>
          <dgm:dir/>
          <dgm:animLvl val="lvl"/>
        </dgm:presLayoutVars>
      </dgm:prSet>
      <dgm:spPr/>
    </dgm:pt>
    <dgm:pt modelId="{D2843B04-8F02-4BD2-9FAC-7E1CF8796C5D}" type="pres">
      <dgm:prSet presAssocID="{4D2F76DD-B61A-4C2C-843B-4FA48E89053C}" presName="composite" presStyleCnt="0"/>
      <dgm:spPr/>
    </dgm:pt>
    <dgm:pt modelId="{CB490F6E-31E8-4DC5-B98E-2D9AD6DBCF1F}" type="pres">
      <dgm:prSet presAssocID="{4D2F76DD-B61A-4C2C-843B-4FA48E89053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864A64C3-ABEC-4CF9-8466-6E4C8D7FC94E}" type="pres">
      <dgm:prSet presAssocID="{4D2F76DD-B61A-4C2C-843B-4FA48E89053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BCED08D-6714-41E3-BBC9-1DE749CCE679}" type="pres">
      <dgm:prSet presAssocID="{4D2F76DD-B61A-4C2C-843B-4FA48E89053C}" presName="BalanceSpacing" presStyleCnt="0"/>
      <dgm:spPr/>
    </dgm:pt>
    <dgm:pt modelId="{C9522C8B-70F0-4EB6-8271-DBECC24A7CE8}" type="pres">
      <dgm:prSet presAssocID="{4D2F76DD-B61A-4C2C-843B-4FA48E89053C}" presName="BalanceSpacing1" presStyleCnt="0"/>
      <dgm:spPr/>
    </dgm:pt>
    <dgm:pt modelId="{98E602BC-DBBB-4D66-A2DA-A8132A694B3D}" type="pres">
      <dgm:prSet presAssocID="{E4731737-C4B5-41D6-9AFB-973240F5638C}" presName="Accent1Text" presStyleLbl="node1" presStyleIdx="1" presStyleCnt="6"/>
      <dgm:spPr/>
    </dgm:pt>
    <dgm:pt modelId="{3D6A0A40-98F7-49ED-A5C7-1C0DBA22C34F}" type="pres">
      <dgm:prSet presAssocID="{E4731737-C4B5-41D6-9AFB-973240F5638C}" presName="spaceBetweenRectangles" presStyleCnt="0"/>
      <dgm:spPr/>
    </dgm:pt>
    <dgm:pt modelId="{C40FED04-7BFD-4A0C-AEDA-7FDC353FBC4C}" type="pres">
      <dgm:prSet presAssocID="{DDF85A92-AAFA-44F3-958F-AEFD6A73D113}" presName="composite" presStyleCnt="0"/>
      <dgm:spPr/>
    </dgm:pt>
    <dgm:pt modelId="{202F820D-36B2-4EAF-A9CA-EDA0B764C2ED}" type="pres">
      <dgm:prSet presAssocID="{DDF85A92-AAFA-44F3-958F-AEFD6A73D11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A3084BC-4AE5-49E1-8710-B3EDA84523B1}" type="pres">
      <dgm:prSet presAssocID="{DDF85A92-AAFA-44F3-958F-AEFD6A73D11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26A30FC-EAFF-4391-A7DD-2C8CA72A2F26}" type="pres">
      <dgm:prSet presAssocID="{DDF85A92-AAFA-44F3-958F-AEFD6A73D113}" presName="BalanceSpacing" presStyleCnt="0"/>
      <dgm:spPr/>
    </dgm:pt>
    <dgm:pt modelId="{2CB05B4B-BD39-4C8C-8FEF-2F3425881862}" type="pres">
      <dgm:prSet presAssocID="{DDF85A92-AAFA-44F3-958F-AEFD6A73D113}" presName="BalanceSpacing1" presStyleCnt="0"/>
      <dgm:spPr/>
    </dgm:pt>
    <dgm:pt modelId="{DDCBE57B-7FDC-4B2A-A085-AD8307F87A73}" type="pres">
      <dgm:prSet presAssocID="{51FEB831-E44E-4AEA-B489-863C75AF1FE1}" presName="Accent1Text" presStyleLbl="node1" presStyleIdx="3" presStyleCnt="6"/>
      <dgm:spPr/>
    </dgm:pt>
    <dgm:pt modelId="{2A3129C1-BC6B-4E45-896C-785CBE9EF190}" type="pres">
      <dgm:prSet presAssocID="{51FEB831-E44E-4AEA-B489-863C75AF1FE1}" presName="spaceBetweenRectangles" presStyleCnt="0"/>
      <dgm:spPr/>
    </dgm:pt>
    <dgm:pt modelId="{CBA5C6DE-B1BC-4937-BBA1-64AC79D1BA3F}" type="pres">
      <dgm:prSet presAssocID="{009FB25E-CCEF-44A3-B24F-130E60A35C51}" presName="composite" presStyleCnt="0"/>
      <dgm:spPr/>
    </dgm:pt>
    <dgm:pt modelId="{4659707A-3B8E-4660-AFE9-83838E0DAFB0}" type="pres">
      <dgm:prSet presAssocID="{009FB25E-CCEF-44A3-B24F-130E60A35C5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0C278F9E-D66A-46A4-843C-9CDD552F2CBF}" type="pres">
      <dgm:prSet presAssocID="{009FB25E-CCEF-44A3-B24F-130E60A35C5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AB4B509-C533-45C0-9678-E5F2B8FD3E5C}" type="pres">
      <dgm:prSet presAssocID="{009FB25E-CCEF-44A3-B24F-130E60A35C51}" presName="BalanceSpacing" presStyleCnt="0"/>
      <dgm:spPr/>
    </dgm:pt>
    <dgm:pt modelId="{21CFD099-BB14-4582-A84A-63B1BF3C1966}" type="pres">
      <dgm:prSet presAssocID="{009FB25E-CCEF-44A3-B24F-130E60A35C51}" presName="BalanceSpacing1" presStyleCnt="0"/>
      <dgm:spPr/>
    </dgm:pt>
    <dgm:pt modelId="{B7D25FED-EE78-43D0-868F-80F4CF6DC1A9}" type="pres">
      <dgm:prSet presAssocID="{D35272CD-6363-4AB2-816B-CCBD8AC8AE77}" presName="Accent1Text" presStyleLbl="node1" presStyleIdx="5" presStyleCnt="6"/>
      <dgm:spPr/>
    </dgm:pt>
  </dgm:ptLst>
  <dgm:cxnLst>
    <dgm:cxn modelId="{197CDD3B-2462-41AB-B4F7-7C2E71435006}" type="presOf" srcId="{4D2F76DD-B61A-4C2C-843B-4FA48E89053C}" destId="{CB490F6E-31E8-4DC5-B98E-2D9AD6DBCF1F}" srcOrd="0" destOrd="0" presId="urn:microsoft.com/office/officeart/2008/layout/AlternatingHexagons"/>
    <dgm:cxn modelId="{7E102B42-08AB-44CD-9060-4A51E8F110CE}" type="presOf" srcId="{D35272CD-6363-4AB2-816B-CCBD8AC8AE77}" destId="{B7D25FED-EE78-43D0-868F-80F4CF6DC1A9}" srcOrd="0" destOrd="0" presId="urn:microsoft.com/office/officeart/2008/layout/AlternatingHexagons"/>
    <dgm:cxn modelId="{44ACEB76-6A96-43EF-867D-87D0E2CBFA46}" type="presOf" srcId="{E4731737-C4B5-41D6-9AFB-973240F5638C}" destId="{98E602BC-DBBB-4D66-A2DA-A8132A694B3D}" srcOrd="0" destOrd="0" presId="urn:microsoft.com/office/officeart/2008/layout/AlternatingHexagons"/>
    <dgm:cxn modelId="{884BB0A5-04DA-4650-9409-AD2A26EA8D1E}" srcId="{9FB0EE8B-AC5A-49E5-8171-8E2940D717EE}" destId="{4D2F76DD-B61A-4C2C-843B-4FA48E89053C}" srcOrd="0" destOrd="0" parTransId="{8838C441-730D-4BD7-8BDB-24B59CCDC68D}" sibTransId="{E4731737-C4B5-41D6-9AFB-973240F5638C}"/>
    <dgm:cxn modelId="{81AAAABB-6C91-4857-AEEE-0389EFF3654B}" type="presOf" srcId="{DDF85A92-AAFA-44F3-958F-AEFD6A73D113}" destId="{202F820D-36B2-4EAF-A9CA-EDA0B764C2ED}" srcOrd="0" destOrd="0" presId="urn:microsoft.com/office/officeart/2008/layout/AlternatingHexagons"/>
    <dgm:cxn modelId="{35B5A0BD-37A7-4313-8346-79AA785C4D54}" srcId="{9FB0EE8B-AC5A-49E5-8171-8E2940D717EE}" destId="{DDF85A92-AAFA-44F3-958F-AEFD6A73D113}" srcOrd="1" destOrd="0" parTransId="{137D28B8-736F-46AE-ABD9-F7DA2B4E66D1}" sibTransId="{51FEB831-E44E-4AEA-B489-863C75AF1FE1}"/>
    <dgm:cxn modelId="{B872A1CB-4A69-405A-AE5B-F5A04F8EA7A7}" type="presOf" srcId="{9FB0EE8B-AC5A-49E5-8171-8E2940D717EE}" destId="{F4BE6D43-CD34-46AA-9184-125D5D1FB7CA}" srcOrd="0" destOrd="0" presId="urn:microsoft.com/office/officeart/2008/layout/AlternatingHexagons"/>
    <dgm:cxn modelId="{BE6CE5DF-1081-4DDB-85A1-7337B9E43BF4}" srcId="{9FB0EE8B-AC5A-49E5-8171-8E2940D717EE}" destId="{009FB25E-CCEF-44A3-B24F-130E60A35C51}" srcOrd="2" destOrd="0" parTransId="{30709B94-80D4-4304-97D3-20A63EF83965}" sibTransId="{D35272CD-6363-4AB2-816B-CCBD8AC8AE77}"/>
    <dgm:cxn modelId="{EB9264E6-6281-48BA-A6CE-240E43242343}" type="presOf" srcId="{51FEB831-E44E-4AEA-B489-863C75AF1FE1}" destId="{DDCBE57B-7FDC-4B2A-A085-AD8307F87A73}" srcOrd="0" destOrd="0" presId="urn:microsoft.com/office/officeart/2008/layout/AlternatingHexagons"/>
    <dgm:cxn modelId="{26EB25F5-1F06-42D0-8F8B-FCAD6160B017}" type="presOf" srcId="{009FB25E-CCEF-44A3-B24F-130E60A35C51}" destId="{4659707A-3B8E-4660-AFE9-83838E0DAFB0}" srcOrd="0" destOrd="0" presId="urn:microsoft.com/office/officeart/2008/layout/AlternatingHexagons"/>
    <dgm:cxn modelId="{814B9982-2B66-40F5-B5C8-8A19808C18D2}" type="presParOf" srcId="{F4BE6D43-CD34-46AA-9184-125D5D1FB7CA}" destId="{D2843B04-8F02-4BD2-9FAC-7E1CF8796C5D}" srcOrd="0" destOrd="0" presId="urn:microsoft.com/office/officeart/2008/layout/AlternatingHexagons"/>
    <dgm:cxn modelId="{EB6DF0AD-322B-4833-A174-8C3CCFBCBBD3}" type="presParOf" srcId="{D2843B04-8F02-4BD2-9FAC-7E1CF8796C5D}" destId="{CB490F6E-31E8-4DC5-B98E-2D9AD6DBCF1F}" srcOrd="0" destOrd="0" presId="urn:microsoft.com/office/officeart/2008/layout/AlternatingHexagons"/>
    <dgm:cxn modelId="{6C1552DB-7C24-48F1-940B-DC46EB112077}" type="presParOf" srcId="{D2843B04-8F02-4BD2-9FAC-7E1CF8796C5D}" destId="{864A64C3-ABEC-4CF9-8466-6E4C8D7FC94E}" srcOrd="1" destOrd="0" presId="urn:microsoft.com/office/officeart/2008/layout/AlternatingHexagons"/>
    <dgm:cxn modelId="{876D28F5-044A-4E5B-908B-4CFFC0C75F23}" type="presParOf" srcId="{D2843B04-8F02-4BD2-9FAC-7E1CF8796C5D}" destId="{9BCED08D-6714-41E3-BBC9-1DE749CCE679}" srcOrd="2" destOrd="0" presId="urn:microsoft.com/office/officeart/2008/layout/AlternatingHexagons"/>
    <dgm:cxn modelId="{F2B4CA9D-8676-463D-930E-FF7A7D4B29FF}" type="presParOf" srcId="{D2843B04-8F02-4BD2-9FAC-7E1CF8796C5D}" destId="{C9522C8B-70F0-4EB6-8271-DBECC24A7CE8}" srcOrd="3" destOrd="0" presId="urn:microsoft.com/office/officeart/2008/layout/AlternatingHexagons"/>
    <dgm:cxn modelId="{D94638C7-F0AF-4AE8-A4EA-58D96936AACA}" type="presParOf" srcId="{D2843B04-8F02-4BD2-9FAC-7E1CF8796C5D}" destId="{98E602BC-DBBB-4D66-A2DA-A8132A694B3D}" srcOrd="4" destOrd="0" presId="urn:microsoft.com/office/officeart/2008/layout/AlternatingHexagons"/>
    <dgm:cxn modelId="{4A9E0023-5C94-4408-81AD-251B9DEDD47F}" type="presParOf" srcId="{F4BE6D43-CD34-46AA-9184-125D5D1FB7CA}" destId="{3D6A0A40-98F7-49ED-A5C7-1C0DBA22C34F}" srcOrd="1" destOrd="0" presId="urn:microsoft.com/office/officeart/2008/layout/AlternatingHexagons"/>
    <dgm:cxn modelId="{B87127DB-FB39-417D-9632-292A86B3E384}" type="presParOf" srcId="{F4BE6D43-CD34-46AA-9184-125D5D1FB7CA}" destId="{C40FED04-7BFD-4A0C-AEDA-7FDC353FBC4C}" srcOrd="2" destOrd="0" presId="urn:microsoft.com/office/officeart/2008/layout/AlternatingHexagons"/>
    <dgm:cxn modelId="{F6463C10-7833-4CA4-8526-775D35DE0EDA}" type="presParOf" srcId="{C40FED04-7BFD-4A0C-AEDA-7FDC353FBC4C}" destId="{202F820D-36B2-4EAF-A9CA-EDA0B764C2ED}" srcOrd="0" destOrd="0" presId="urn:microsoft.com/office/officeart/2008/layout/AlternatingHexagons"/>
    <dgm:cxn modelId="{CEA9C5F4-0FB1-47E9-A873-9D58671F3AFC}" type="presParOf" srcId="{C40FED04-7BFD-4A0C-AEDA-7FDC353FBC4C}" destId="{8A3084BC-4AE5-49E1-8710-B3EDA84523B1}" srcOrd="1" destOrd="0" presId="urn:microsoft.com/office/officeart/2008/layout/AlternatingHexagons"/>
    <dgm:cxn modelId="{429AC958-857F-4BCB-A8D3-742F18AE13B0}" type="presParOf" srcId="{C40FED04-7BFD-4A0C-AEDA-7FDC353FBC4C}" destId="{426A30FC-EAFF-4391-A7DD-2C8CA72A2F26}" srcOrd="2" destOrd="0" presId="urn:microsoft.com/office/officeart/2008/layout/AlternatingHexagons"/>
    <dgm:cxn modelId="{03BC0AC1-A3FD-4B49-BDA6-943392371E14}" type="presParOf" srcId="{C40FED04-7BFD-4A0C-AEDA-7FDC353FBC4C}" destId="{2CB05B4B-BD39-4C8C-8FEF-2F3425881862}" srcOrd="3" destOrd="0" presId="urn:microsoft.com/office/officeart/2008/layout/AlternatingHexagons"/>
    <dgm:cxn modelId="{636C4587-37A3-496F-B143-1824D4B219D5}" type="presParOf" srcId="{C40FED04-7BFD-4A0C-AEDA-7FDC353FBC4C}" destId="{DDCBE57B-7FDC-4B2A-A085-AD8307F87A73}" srcOrd="4" destOrd="0" presId="urn:microsoft.com/office/officeart/2008/layout/AlternatingHexagons"/>
    <dgm:cxn modelId="{4F197B0A-442F-41E4-8D9A-558770561639}" type="presParOf" srcId="{F4BE6D43-CD34-46AA-9184-125D5D1FB7CA}" destId="{2A3129C1-BC6B-4E45-896C-785CBE9EF190}" srcOrd="3" destOrd="0" presId="urn:microsoft.com/office/officeart/2008/layout/AlternatingHexagons"/>
    <dgm:cxn modelId="{0D8602D3-2FF5-4F04-AFC0-33FD10FAD426}" type="presParOf" srcId="{F4BE6D43-CD34-46AA-9184-125D5D1FB7CA}" destId="{CBA5C6DE-B1BC-4937-BBA1-64AC79D1BA3F}" srcOrd="4" destOrd="0" presId="urn:microsoft.com/office/officeart/2008/layout/AlternatingHexagons"/>
    <dgm:cxn modelId="{8A5A5208-0BC1-41ED-A848-D4107B0DF3F1}" type="presParOf" srcId="{CBA5C6DE-B1BC-4937-BBA1-64AC79D1BA3F}" destId="{4659707A-3B8E-4660-AFE9-83838E0DAFB0}" srcOrd="0" destOrd="0" presId="urn:microsoft.com/office/officeart/2008/layout/AlternatingHexagons"/>
    <dgm:cxn modelId="{F4156385-7457-4138-A313-AC7B0557D525}" type="presParOf" srcId="{CBA5C6DE-B1BC-4937-BBA1-64AC79D1BA3F}" destId="{0C278F9E-D66A-46A4-843C-9CDD552F2CBF}" srcOrd="1" destOrd="0" presId="urn:microsoft.com/office/officeart/2008/layout/AlternatingHexagons"/>
    <dgm:cxn modelId="{2C4009D1-9155-4B1B-A08B-30B5842EE242}" type="presParOf" srcId="{CBA5C6DE-B1BC-4937-BBA1-64AC79D1BA3F}" destId="{FAB4B509-C533-45C0-9678-E5F2B8FD3E5C}" srcOrd="2" destOrd="0" presId="urn:microsoft.com/office/officeart/2008/layout/AlternatingHexagons"/>
    <dgm:cxn modelId="{14C5413B-F38D-4640-84B4-E510C2434E89}" type="presParOf" srcId="{CBA5C6DE-B1BC-4937-BBA1-64AC79D1BA3F}" destId="{21CFD099-BB14-4582-A84A-63B1BF3C1966}" srcOrd="3" destOrd="0" presId="urn:microsoft.com/office/officeart/2008/layout/AlternatingHexagons"/>
    <dgm:cxn modelId="{F3678256-E7E3-49B4-8B97-D86E8923135E}" type="presParOf" srcId="{CBA5C6DE-B1BC-4937-BBA1-64AC79D1BA3F}" destId="{B7D25FED-EE78-43D0-868F-80F4CF6DC1A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AE7A0E-B661-486D-B344-0F90AAF76C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F3C761-224B-498C-BF0E-D512114FF8C9}">
      <dgm:prSet phldrT="[Text]" custT="1"/>
      <dgm:spPr/>
      <dgm:t>
        <a:bodyPr/>
        <a:lstStyle/>
        <a:p>
          <a:r>
            <a:rPr lang="en-US" sz="2800"/>
            <a:t> 6-pin mini-DIN connector</a:t>
          </a:r>
        </a:p>
      </dgm:t>
    </dgm:pt>
    <dgm:pt modelId="{FD093FA9-37D2-4CA7-BEBF-2BF0D1B93157}" type="parTrans" cxnId="{15396A95-2641-488D-9FEB-DB701FFE3F84}">
      <dgm:prSet/>
      <dgm:spPr/>
      <dgm:t>
        <a:bodyPr/>
        <a:lstStyle/>
        <a:p>
          <a:endParaRPr lang="en-US"/>
        </a:p>
      </dgm:t>
    </dgm:pt>
    <dgm:pt modelId="{561B0363-F85E-42A9-A38E-2C517FC81346}" type="sibTrans" cxnId="{15396A95-2641-488D-9FEB-DB701FFE3F84}">
      <dgm:prSet/>
      <dgm:spPr/>
      <dgm:t>
        <a:bodyPr/>
        <a:lstStyle/>
        <a:p>
          <a:endParaRPr lang="en-US"/>
        </a:p>
      </dgm:t>
    </dgm:pt>
    <dgm:pt modelId="{84089967-3B7C-4657-B4E0-7BD7F4F0A448}">
      <dgm:prSet custT="1"/>
      <dgm:spPr/>
      <dgm:t>
        <a:bodyPr/>
        <a:lstStyle/>
        <a:p>
          <a:r>
            <a:rPr lang="en-US" sz="2800"/>
            <a:t>Used for connecting keyboards and mice</a:t>
          </a:r>
        </a:p>
      </dgm:t>
    </dgm:pt>
    <dgm:pt modelId="{BE8C5DA4-34C3-43B5-9204-EC84E213CD69}" type="parTrans" cxnId="{74745158-2124-4705-8E2C-798F825936A7}">
      <dgm:prSet/>
      <dgm:spPr/>
      <dgm:t>
        <a:bodyPr/>
        <a:lstStyle/>
        <a:p>
          <a:endParaRPr lang="en-US"/>
        </a:p>
      </dgm:t>
    </dgm:pt>
    <dgm:pt modelId="{AD673880-2071-431C-AE0A-E7211385F77C}" type="sibTrans" cxnId="{74745158-2124-4705-8E2C-798F825936A7}">
      <dgm:prSet/>
      <dgm:spPr/>
      <dgm:t>
        <a:bodyPr/>
        <a:lstStyle/>
        <a:p>
          <a:endParaRPr lang="en-US"/>
        </a:p>
      </dgm:t>
    </dgm:pt>
    <dgm:pt modelId="{A4C34DF0-D6D5-42C3-8BC0-5BBF7D9DF731}">
      <dgm:prSet custT="1"/>
      <dgm:spPr/>
      <dgm:t>
        <a:bodyPr/>
        <a:lstStyle/>
        <a:p>
          <a:r>
            <a:rPr lang="en-US" sz="2800"/>
            <a:t>Released in 1987 by IBM for  IBM Personal System/2</a:t>
          </a:r>
        </a:p>
      </dgm:t>
    </dgm:pt>
    <dgm:pt modelId="{04425C51-1544-4C17-977A-51C2ED407F01}" type="parTrans" cxnId="{5EBD2FD2-67DC-46C9-8E64-B9310085654F}">
      <dgm:prSet/>
      <dgm:spPr/>
      <dgm:t>
        <a:bodyPr/>
        <a:lstStyle/>
        <a:p>
          <a:endParaRPr lang="en-US"/>
        </a:p>
      </dgm:t>
    </dgm:pt>
    <dgm:pt modelId="{B456C930-F10C-4B18-9260-17AD0A376241}" type="sibTrans" cxnId="{5EBD2FD2-67DC-46C9-8E64-B9310085654F}">
      <dgm:prSet/>
      <dgm:spPr/>
      <dgm:t>
        <a:bodyPr/>
        <a:lstStyle/>
        <a:p>
          <a:endParaRPr lang="en-US"/>
        </a:p>
      </dgm:t>
    </dgm:pt>
    <dgm:pt modelId="{4DC89275-D8D9-4B64-9526-F7D80D500AE2}" type="pres">
      <dgm:prSet presAssocID="{61AE7A0E-B661-486D-B344-0F90AAF76C63}" presName="linear" presStyleCnt="0">
        <dgm:presLayoutVars>
          <dgm:animLvl val="lvl"/>
          <dgm:resizeHandles val="exact"/>
        </dgm:presLayoutVars>
      </dgm:prSet>
      <dgm:spPr/>
    </dgm:pt>
    <dgm:pt modelId="{D1209451-B6D7-4B50-A1AF-887649CC8B82}" type="pres">
      <dgm:prSet presAssocID="{54F3C761-224B-498C-BF0E-D512114FF8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C779F8-CECC-4D42-B572-CC26A3B14317}" type="pres">
      <dgm:prSet presAssocID="{561B0363-F85E-42A9-A38E-2C517FC81346}" presName="spacer" presStyleCnt="0"/>
      <dgm:spPr/>
    </dgm:pt>
    <dgm:pt modelId="{D7F5C5C4-9B14-4026-A086-2BF1CDE8DADE}" type="pres">
      <dgm:prSet presAssocID="{84089967-3B7C-4657-B4E0-7BD7F4F0A4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75CE59-14D0-4461-94DE-8E16FC010E57}" type="pres">
      <dgm:prSet presAssocID="{AD673880-2071-431C-AE0A-E7211385F77C}" presName="spacer" presStyleCnt="0"/>
      <dgm:spPr/>
    </dgm:pt>
    <dgm:pt modelId="{3D99C4E8-0E07-45C8-8D06-2F52A4A345E7}" type="pres">
      <dgm:prSet presAssocID="{A4C34DF0-D6D5-42C3-8BC0-5BBF7D9DF73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3BBC719-AAC9-4717-90BB-0CD7760F1791}" type="presOf" srcId="{54F3C761-224B-498C-BF0E-D512114FF8C9}" destId="{D1209451-B6D7-4B50-A1AF-887649CC8B82}" srcOrd="0" destOrd="0" presId="urn:microsoft.com/office/officeart/2005/8/layout/vList2"/>
    <dgm:cxn modelId="{74745158-2124-4705-8E2C-798F825936A7}" srcId="{61AE7A0E-B661-486D-B344-0F90AAF76C63}" destId="{84089967-3B7C-4657-B4E0-7BD7F4F0A448}" srcOrd="1" destOrd="0" parTransId="{BE8C5DA4-34C3-43B5-9204-EC84E213CD69}" sibTransId="{AD673880-2071-431C-AE0A-E7211385F77C}"/>
    <dgm:cxn modelId="{7ABBED8A-23BB-418D-9314-CD128425C2AC}" type="presOf" srcId="{61AE7A0E-B661-486D-B344-0F90AAF76C63}" destId="{4DC89275-D8D9-4B64-9526-F7D80D500AE2}" srcOrd="0" destOrd="0" presId="urn:microsoft.com/office/officeart/2005/8/layout/vList2"/>
    <dgm:cxn modelId="{2B788092-3A9F-416F-A732-530E834276E5}" type="presOf" srcId="{84089967-3B7C-4657-B4E0-7BD7F4F0A448}" destId="{D7F5C5C4-9B14-4026-A086-2BF1CDE8DADE}" srcOrd="0" destOrd="0" presId="urn:microsoft.com/office/officeart/2005/8/layout/vList2"/>
    <dgm:cxn modelId="{15396A95-2641-488D-9FEB-DB701FFE3F84}" srcId="{61AE7A0E-B661-486D-B344-0F90AAF76C63}" destId="{54F3C761-224B-498C-BF0E-D512114FF8C9}" srcOrd="0" destOrd="0" parTransId="{FD093FA9-37D2-4CA7-BEBF-2BF0D1B93157}" sibTransId="{561B0363-F85E-42A9-A38E-2C517FC81346}"/>
    <dgm:cxn modelId="{5EBD2FD2-67DC-46C9-8E64-B9310085654F}" srcId="{61AE7A0E-B661-486D-B344-0F90AAF76C63}" destId="{A4C34DF0-D6D5-42C3-8BC0-5BBF7D9DF731}" srcOrd="2" destOrd="0" parTransId="{04425C51-1544-4C17-977A-51C2ED407F01}" sibTransId="{B456C930-F10C-4B18-9260-17AD0A376241}"/>
    <dgm:cxn modelId="{E35934F1-A3FE-40BF-9A77-ED0870B37D01}" type="presOf" srcId="{A4C34DF0-D6D5-42C3-8BC0-5BBF7D9DF731}" destId="{3D99C4E8-0E07-45C8-8D06-2F52A4A345E7}" srcOrd="0" destOrd="0" presId="urn:microsoft.com/office/officeart/2005/8/layout/vList2"/>
    <dgm:cxn modelId="{78A43DC4-FBCE-447A-A635-2296D5BCF702}" type="presParOf" srcId="{4DC89275-D8D9-4B64-9526-F7D80D500AE2}" destId="{D1209451-B6D7-4B50-A1AF-887649CC8B82}" srcOrd="0" destOrd="0" presId="urn:microsoft.com/office/officeart/2005/8/layout/vList2"/>
    <dgm:cxn modelId="{7553825D-4EBA-4865-8FAB-B25A1D3D0ABE}" type="presParOf" srcId="{4DC89275-D8D9-4B64-9526-F7D80D500AE2}" destId="{D7C779F8-CECC-4D42-B572-CC26A3B14317}" srcOrd="1" destOrd="0" presId="urn:microsoft.com/office/officeart/2005/8/layout/vList2"/>
    <dgm:cxn modelId="{DDC2AB49-BC17-4592-9D61-B84B94234E22}" type="presParOf" srcId="{4DC89275-D8D9-4B64-9526-F7D80D500AE2}" destId="{D7F5C5C4-9B14-4026-A086-2BF1CDE8DADE}" srcOrd="2" destOrd="0" presId="urn:microsoft.com/office/officeart/2005/8/layout/vList2"/>
    <dgm:cxn modelId="{871C7396-B748-4D8C-86BE-2DCC87DE6AF4}" type="presParOf" srcId="{4DC89275-D8D9-4B64-9526-F7D80D500AE2}" destId="{B775CE59-14D0-4461-94DE-8E16FC010E57}" srcOrd="3" destOrd="0" presId="urn:microsoft.com/office/officeart/2005/8/layout/vList2"/>
    <dgm:cxn modelId="{C24C68FA-CF05-4D5C-B1E7-ADF8EE2C38D6}" type="presParOf" srcId="{4DC89275-D8D9-4B64-9526-F7D80D500AE2}" destId="{3D99C4E8-0E07-45C8-8D06-2F52A4A345E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A1844D-5D68-4C1D-A53F-106A5B0AD627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C301A5-55A1-429A-9780-C470409ABDD8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3200"/>
            <a:t>Pros</a:t>
          </a:r>
        </a:p>
      </dgm:t>
    </dgm:pt>
    <dgm:pt modelId="{CA7ADA50-E756-4743-8F66-8F5D4C9E5953}" type="parTrans" cxnId="{3B57D520-AE09-48A2-A9A9-E454391BD8EF}">
      <dgm:prSet/>
      <dgm:spPr/>
      <dgm:t>
        <a:bodyPr/>
        <a:lstStyle/>
        <a:p>
          <a:endParaRPr lang="en-US" sz="1050"/>
        </a:p>
      </dgm:t>
    </dgm:pt>
    <dgm:pt modelId="{466AA983-F2BF-402E-8B86-4BA7289FE716}" type="sibTrans" cxnId="{3B57D520-AE09-48A2-A9A9-E454391BD8EF}">
      <dgm:prSet/>
      <dgm:spPr/>
      <dgm:t>
        <a:bodyPr/>
        <a:lstStyle/>
        <a:p>
          <a:endParaRPr lang="en-US" sz="1050"/>
        </a:p>
      </dgm:t>
    </dgm:pt>
    <dgm:pt modelId="{7AD50400-4976-44F8-892A-74DCFCD15ECC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3200"/>
            <a:t>Zero latency</a:t>
          </a:r>
        </a:p>
      </dgm:t>
    </dgm:pt>
    <dgm:pt modelId="{9983F942-5B61-42BF-A197-4613C0312ED8}" type="parTrans" cxnId="{D5A23E22-D208-406C-AB0A-D6E96B1ECA71}">
      <dgm:prSet/>
      <dgm:spPr/>
      <dgm:t>
        <a:bodyPr/>
        <a:lstStyle/>
        <a:p>
          <a:endParaRPr lang="en-US" sz="1050"/>
        </a:p>
      </dgm:t>
    </dgm:pt>
    <dgm:pt modelId="{4086D315-E843-4EA2-80EB-F79E6B0DB167}" type="sibTrans" cxnId="{D5A23E22-D208-406C-AB0A-D6E96B1ECA71}">
      <dgm:prSet/>
      <dgm:spPr/>
      <dgm:t>
        <a:bodyPr/>
        <a:lstStyle/>
        <a:p>
          <a:endParaRPr lang="en-US" sz="1050"/>
        </a:p>
      </dgm:t>
    </dgm:pt>
    <dgm:pt modelId="{9CDDAFE5-970D-412A-881A-087D7436083E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3200"/>
            <a:t>No restriction on key rollover</a:t>
          </a:r>
        </a:p>
      </dgm:t>
    </dgm:pt>
    <dgm:pt modelId="{8AEEF90B-EC2D-4E85-85C5-4F1EF15CEB7F}" type="parTrans" cxnId="{6F959FAC-AD0C-4827-819D-ED21F69D7D64}">
      <dgm:prSet/>
      <dgm:spPr/>
      <dgm:t>
        <a:bodyPr/>
        <a:lstStyle/>
        <a:p>
          <a:endParaRPr lang="en-US" sz="1050"/>
        </a:p>
      </dgm:t>
    </dgm:pt>
    <dgm:pt modelId="{EAF771C2-1DF1-4149-A1F2-FC8FA7386853}" type="sibTrans" cxnId="{6F959FAC-AD0C-4827-819D-ED21F69D7D64}">
      <dgm:prSet/>
      <dgm:spPr/>
      <dgm:t>
        <a:bodyPr/>
        <a:lstStyle/>
        <a:p>
          <a:endParaRPr lang="en-US" sz="1050"/>
        </a:p>
      </dgm:t>
    </dgm:pt>
    <dgm:pt modelId="{8DB6AD72-66DA-46DC-95AF-5650DDB248E5}">
      <dgm:prSet phldrT="[Text]" custT="1"/>
      <dgm:spPr/>
      <dgm:t>
        <a:bodyPr/>
        <a:lstStyle/>
        <a:p>
          <a:r>
            <a:rPr lang="en-US" sz="3200"/>
            <a:t>Cons</a:t>
          </a:r>
        </a:p>
      </dgm:t>
    </dgm:pt>
    <dgm:pt modelId="{1B4E06AF-4F98-4594-A106-EDAF507484A6}" type="parTrans" cxnId="{01A084F5-3814-4C34-80CF-73F24AC05B29}">
      <dgm:prSet/>
      <dgm:spPr/>
      <dgm:t>
        <a:bodyPr/>
        <a:lstStyle/>
        <a:p>
          <a:endParaRPr lang="en-US" sz="1050"/>
        </a:p>
      </dgm:t>
    </dgm:pt>
    <dgm:pt modelId="{94653F06-FDBE-48B4-9F9A-0E3D2CF348AA}" type="sibTrans" cxnId="{01A084F5-3814-4C34-80CF-73F24AC05B29}">
      <dgm:prSet/>
      <dgm:spPr/>
      <dgm:t>
        <a:bodyPr/>
        <a:lstStyle/>
        <a:p>
          <a:endParaRPr lang="en-US" sz="1050"/>
        </a:p>
      </dgm:t>
    </dgm:pt>
    <dgm:pt modelId="{90B23108-12DF-4F27-9CCD-C3A557B7BF90}">
      <dgm:prSet phldrT="[Text]" custT="1"/>
      <dgm:spPr/>
      <dgm:t>
        <a:bodyPr/>
        <a:lstStyle/>
        <a:p>
          <a:r>
            <a:rPr lang="en-US" sz="3200"/>
            <a:t>Not designed to be hot swappable</a:t>
          </a:r>
        </a:p>
      </dgm:t>
    </dgm:pt>
    <dgm:pt modelId="{7B2D1B44-9935-4BCD-BE40-CB1226B91C8D}" type="parTrans" cxnId="{DC29F274-D904-461F-9D84-CB56DA04B64F}">
      <dgm:prSet/>
      <dgm:spPr/>
      <dgm:t>
        <a:bodyPr/>
        <a:lstStyle/>
        <a:p>
          <a:endParaRPr lang="en-US" sz="1050"/>
        </a:p>
      </dgm:t>
    </dgm:pt>
    <dgm:pt modelId="{E8BFFDFC-0186-491B-8F3A-5512FCA2FD35}" type="sibTrans" cxnId="{DC29F274-D904-461F-9D84-CB56DA04B64F}">
      <dgm:prSet/>
      <dgm:spPr/>
      <dgm:t>
        <a:bodyPr/>
        <a:lstStyle/>
        <a:p>
          <a:endParaRPr lang="en-US" sz="1050"/>
        </a:p>
      </dgm:t>
    </dgm:pt>
    <dgm:pt modelId="{0943BD6F-B26D-47DC-A2A3-4CF61711D6E2}">
      <dgm:prSet phldrT="[Text]" custT="1"/>
      <dgm:spPr/>
      <dgm:t>
        <a:bodyPr/>
        <a:lstStyle/>
        <a:p>
          <a:r>
            <a:rPr lang="en-US" sz="3200"/>
            <a:t>Fault isolation</a:t>
          </a:r>
        </a:p>
      </dgm:t>
    </dgm:pt>
    <dgm:pt modelId="{AA241F08-BC1B-43F7-B36A-96423795747E}" type="parTrans" cxnId="{F698612C-0C9A-4ED6-B399-C053F5214E3D}">
      <dgm:prSet/>
      <dgm:spPr/>
      <dgm:t>
        <a:bodyPr/>
        <a:lstStyle/>
        <a:p>
          <a:endParaRPr lang="en-US" sz="1050"/>
        </a:p>
      </dgm:t>
    </dgm:pt>
    <dgm:pt modelId="{D75EA636-3E93-4C40-8EEF-4CA94B865285}" type="sibTrans" cxnId="{F698612C-0C9A-4ED6-B399-C053F5214E3D}">
      <dgm:prSet/>
      <dgm:spPr/>
      <dgm:t>
        <a:bodyPr/>
        <a:lstStyle/>
        <a:p>
          <a:endParaRPr lang="en-US" sz="1050"/>
        </a:p>
      </dgm:t>
    </dgm:pt>
    <dgm:pt modelId="{94D1793B-51B6-428E-929E-C7815CE59A62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3200"/>
            <a:t>Universal compatibility with BIOS</a:t>
          </a:r>
        </a:p>
      </dgm:t>
    </dgm:pt>
    <dgm:pt modelId="{D56AB797-1482-40C8-8723-B4F247E470B9}" type="parTrans" cxnId="{FE4DB337-1058-4CC4-AB12-EFB9C5846DEF}">
      <dgm:prSet/>
      <dgm:spPr/>
      <dgm:t>
        <a:bodyPr/>
        <a:lstStyle/>
        <a:p>
          <a:endParaRPr lang="en-US"/>
        </a:p>
      </dgm:t>
    </dgm:pt>
    <dgm:pt modelId="{241014D8-6D41-455C-AA53-3E484D0C0648}" type="sibTrans" cxnId="{FE4DB337-1058-4CC4-AB12-EFB9C5846DEF}">
      <dgm:prSet/>
      <dgm:spPr/>
      <dgm:t>
        <a:bodyPr/>
        <a:lstStyle/>
        <a:p>
          <a:endParaRPr lang="en-US"/>
        </a:p>
      </dgm:t>
    </dgm:pt>
    <dgm:pt modelId="{1C23A586-32FE-4CBF-BC6D-8C2FCF067ACF}" type="pres">
      <dgm:prSet presAssocID="{6EA1844D-5D68-4C1D-A53F-106A5B0AD627}" presName="Name0" presStyleCnt="0">
        <dgm:presLayoutVars>
          <dgm:dir/>
          <dgm:animLvl val="lvl"/>
          <dgm:resizeHandles val="exact"/>
        </dgm:presLayoutVars>
      </dgm:prSet>
      <dgm:spPr/>
    </dgm:pt>
    <dgm:pt modelId="{18E04A4C-5AEC-4C8C-8CD3-992CD226EDDC}" type="pres">
      <dgm:prSet presAssocID="{58C301A5-55A1-429A-9780-C470409ABDD8}" presName="composite" presStyleCnt="0"/>
      <dgm:spPr/>
    </dgm:pt>
    <dgm:pt modelId="{DDFB63AD-FB59-4D47-8C54-EA1FEB2C8A94}" type="pres">
      <dgm:prSet presAssocID="{58C301A5-55A1-429A-9780-C470409ABDD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1361702-D4A6-4C67-AC2E-F810A3516862}" type="pres">
      <dgm:prSet presAssocID="{58C301A5-55A1-429A-9780-C470409ABDD8}" presName="desTx" presStyleLbl="alignAccFollowNode1" presStyleIdx="0" presStyleCnt="2" custLinFactNeighborX="-786" custLinFactNeighborY="-148">
        <dgm:presLayoutVars>
          <dgm:bulletEnabled val="1"/>
        </dgm:presLayoutVars>
      </dgm:prSet>
      <dgm:spPr/>
    </dgm:pt>
    <dgm:pt modelId="{3410C618-36EC-40BE-A3AB-817EDB39C996}" type="pres">
      <dgm:prSet presAssocID="{466AA983-F2BF-402E-8B86-4BA7289FE716}" presName="space" presStyleCnt="0"/>
      <dgm:spPr/>
    </dgm:pt>
    <dgm:pt modelId="{8CB79056-E02E-4A7A-A37B-C8E78CC31E94}" type="pres">
      <dgm:prSet presAssocID="{8DB6AD72-66DA-46DC-95AF-5650DDB248E5}" presName="composite" presStyleCnt="0"/>
      <dgm:spPr/>
    </dgm:pt>
    <dgm:pt modelId="{00415D37-9966-4186-A69F-DA6A5E3A1624}" type="pres">
      <dgm:prSet presAssocID="{8DB6AD72-66DA-46DC-95AF-5650DDB248E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31C4645-25A1-43F4-96EB-85AEFC2665FD}" type="pres">
      <dgm:prSet presAssocID="{8DB6AD72-66DA-46DC-95AF-5650DDB248E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B57D520-AE09-48A2-A9A9-E454391BD8EF}" srcId="{6EA1844D-5D68-4C1D-A53F-106A5B0AD627}" destId="{58C301A5-55A1-429A-9780-C470409ABDD8}" srcOrd="0" destOrd="0" parTransId="{CA7ADA50-E756-4743-8F66-8F5D4C9E5953}" sibTransId="{466AA983-F2BF-402E-8B86-4BA7289FE716}"/>
    <dgm:cxn modelId="{D5A23E22-D208-406C-AB0A-D6E96B1ECA71}" srcId="{58C301A5-55A1-429A-9780-C470409ABDD8}" destId="{7AD50400-4976-44F8-892A-74DCFCD15ECC}" srcOrd="0" destOrd="0" parTransId="{9983F942-5B61-42BF-A197-4613C0312ED8}" sibTransId="{4086D315-E843-4EA2-80EB-F79E6B0DB167}"/>
    <dgm:cxn modelId="{F698612C-0C9A-4ED6-B399-C053F5214E3D}" srcId="{8DB6AD72-66DA-46DC-95AF-5650DDB248E5}" destId="{0943BD6F-B26D-47DC-A2A3-4CF61711D6E2}" srcOrd="1" destOrd="0" parTransId="{AA241F08-BC1B-43F7-B36A-96423795747E}" sibTransId="{D75EA636-3E93-4C40-8EEF-4CA94B865285}"/>
    <dgm:cxn modelId="{6CDA992F-E191-4CA9-8CEE-C2FF371B4DFA}" type="presOf" srcId="{90B23108-12DF-4F27-9CCD-C3A557B7BF90}" destId="{F31C4645-25A1-43F4-96EB-85AEFC2665FD}" srcOrd="0" destOrd="0" presId="urn:microsoft.com/office/officeart/2005/8/layout/hList1"/>
    <dgm:cxn modelId="{FE4DB337-1058-4CC4-AB12-EFB9C5846DEF}" srcId="{58C301A5-55A1-429A-9780-C470409ABDD8}" destId="{94D1793B-51B6-428E-929E-C7815CE59A62}" srcOrd="2" destOrd="0" parTransId="{D56AB797-1482-40C8-8723-B4F247E470B9}" sibTransId="{241014D8-6D41-455C-AA53-3E484D0C0648}"/>
    <dgm:cxn modelId="{CC309538-AE77-4911-BAFE-22333B39A273}" type="presOf" srcId="{8DB6AD72-66DA-46DC-95AF-5650DDB248E5}" destId="{00415D37-9966-4186-A69F-DA6A5E3A1624}" srcOrd="0" destOrd="0" presId="urn:microsoft.com/office/officeart/2005/8/layout/hList1"/>
    <dgm:cxn modelId="{647C9166-2233-4EE4-BF80-9E3E2E0A891F}" type="presOf" srcId="{9CDDAFE5-970D-412A-881A-087D7436083E}" destId="{41361702-D4A6-4C67-AC2E-F810A3516862}" srcOrd="0" destOrd="1" presId="urn:microsoft.com/office/officeart/2005/8/layout/hList1"/>
    <dgm:cxn modelId="{8F836F51-0E42-4A22-800D-8CA2B5139692}" type="presOf" srcId="{58C301A5-55A1-429A-9780-C470409ABDD8}" destId="{DDFB63AD-FB59-4D47-8C54-EA1FEB2C8A94}" srcOrd="0" destOrd="0" presId="urn:microsoft.com/office/officeart/2005/8/layout/hList1"/>
    <dgm:cxn modelId="{368F3453-C08C-462E-86BF-F2B9DA1CF104}" type="presOf" srcId="{6EA1844D-5D68-4C1D-A53F-106A5B0AD627}" destId="{1C23A586-32FE-4CBF-BC6D-8C2FCF067ACF}" srcOrd="0" destOrd="0" presId="urn:microsoft.com/office/officeart/2005/8/layout/hList1"/>
    <dgm:cxn modelId="{DC29F274-D904-461F-9D84-CB56DA04B64F}" srcId="{8DB6AD72-66DA-46DC-95AF-5650DDB248E5}" destId="{90B23108-12DF-4F27-9CCD-C3A557B7BF90}" srcOrd="0" destOrd="0" parTransId="{7B2D1B44-9935-4BCD-BE40-CB1226B91C8D}" sibTransId="{E8BFFDFC-0186-491B-8F3A-5512FCA2FD35}"/>
    <dgm:cxn modelId="{C54B1B85-DA82-4F20-9996-A71D487F5CCE}" type="presOf" srcId="{7AD50400-4976-44F8-892A-74DCFCD15ECC}" destId="{41361702-D4A6-4C67-AC2E-F810A3516862}" srcOrd="0" destOrd="0" presId="urn:microsoft.com/office/officeart/2005/8/layout/hList1"/>
    <dgm:cxn modelId="{2971D0A9-53CC-4059-B495-3568F90267E2}" type="presOf" srcId="{0943BD6F-B26D-47DC-A2A3-4CF61711D6E2}" destId="{F31C4645-25A1-43F4-96EB-85AEFC2665FD}" srcOrd="0" destOrd="1" presId="urn:microsoft.com/office/officeart/2005/8/layout/hList1"/>
    <dgm:cxn modelId="{6F959FAC-AD0C-4827-819D-ED21F69D7D64}" srcId="{58C301A5-55A1-429A-9780-C470409ABDD8}" destId="{9CDDAFE5-970D-412A-881A-087D7436083E}" srcOrd="1" destOrd="0" parTransId="{8AEEF90B-EC2D-4E85-85C5-4F1EF15CEB7F}" sibTransId="{EAF771C2-1DF1-4149-A1F2-FC8FA7386853}"/>
    <dgm:cxn modelId="{DB8865D2-A01B-4D26-81AC-FA0B8CA1258D}" type="presOf" srcId="{94D1793B-51B6-428E-929E-C7815CE59A62}" destId="{41361702-D4A6-4C67-AC2E-F810A3516862}" srcOrd="0" destOrd="2" presId="urn:microsoft.com/office/officeart/2005/8/layout/hList1"/>
    <dgm:cxn modelId="{01A084F5-3814-4C34-80CF-73F24AC05B29}" srcId="{6EA1844D-5D68-4C1D-A53F-106A5B0AD627}" destId="{8DB6AD72-66DA-46DC-95AF-5650DDB248E5}" srcOrd="1" destOrd="0" parTransId="{1B4E06AF-4F98-4594-A106-EDAF507484A6}" sibTransId="{94653F06-FDBE-48B4-9F9A-0E3D2CF348AA}"/>
    <dgm:cxn modelId="{A9B19DE6-3400-4464-A1CB-D7229CF73F86}" type="presParOf" srcId="{1C23A586-32FE-4CBF-BC6D-8C2FCF067ACF}" destId="{18E04A4C-5AEC-4C8C-8CD3-992CD226EDDC}" srcOrd="0" destOrd="0" presId="urn:microsoft.com/office/officeart/2005/8/layout/hList1"/>
    <dgm:cxn modelId="{FA8D521E-520A-4041-AC6B-0D3713C9F259}" type="presParOf" srcId="{18E04A4C-5AEC-4C8C-8CD3-992CD226EDDC}" destId="{DDFB63AD-FB59-4D47-8C54-EA1FEB2C8A94}" srcOrd="0" destOrd="0" presId="urn:microsoft.com/office/officeart/2005/8/layout/hList1"/>
    <dgm:cxn modelId="{E635BAC5-EEC6-47C0-BDF6-27C203B22F45}" type="presParOf" srcId="{18E04A4C-5AEC-4C8C-8CD3-992CD226EDDC}" destId="{41361702-D4A6-4C67-AC2E-F810A3516862}" srcOrd="1" destOrd="0" presId="urn:microsoft.com/office/officeart/2005/8/layout/hList1"/>
    <dgm:cxn modelId="{92E73695-540C-489D-B331-0881CEDECA54}" type="presParOf" srcId="{1C23A586-32FE-4CBF-BC6D-8C2FCF067ACF}" destId="{3410C618-36EC-40BE-A3AB-817EDB39C996}" srcOrd="1" destOrd="0" presId="urn:microsoft.com/office/officeart/2005/8/layout/hList1"/>
    <dgm:cxn modelId="{71827998-A3B8-4E43-9534-67E64D22E9A1}" type="presParOf" srcId="{1C23A586-32FE-4CBF-BC6D-8C2FCF067ACF}" destId="{8CB79056-E02E-4A7A-A37B-C8E78CC31E94}" srcOrd="2" destOrd="0" presId="urn:microsoft.com/office/officeart/2005/8/layout/hList1"/>
    <dgm:cxn modelId="{168E5609-609F-48CE-B0DF-EF54C347BBBB}" type="presParOf" srcId="{8CB79056-E02E-4A7A-A37B-C8E78CC31E94}" destId="{00415D37-9966-4186-A69F-DA6A5E3A1624}" srcOrd="0" destOrd="0" presId="urn:microsoft.com/office/officeart/2005/8/layout/hList1"/>
    <dgm:cxn modelId="{5A69654F-000A-40B0-97A1-843867A727E1}" type="presParOf" srcId="{8CB79056-E02E-4A7A-A37B-C8E78CC31E94}" destId="{F31C4645-25A1-43F4-96EB-85AEFC2665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AE7A0E-B661-486D-B344-0F90AAF76C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F3C761-224B-498C-BF0E-D512114FF8C9}">
      <dgm:prSet phldrT="[Text]" custT="1"/>
      <dgm:spPr/>
      <dgm:t>
        <a:bodyPr/>
        <a:lstStyle/>
        <a:p>
          <a:r>
            <a:rPr lang="en-US" sz="2000"/>
            <a:t>The PS/2 mouse connector generally replaced the older DE-9 RS-232 "serial mouse" connector</a:t>
          </a:r>
        </a:p>
      </dgm:t>
    </dgm:pt>
    <dgm:pt modelId="{FD093FA9-37D2-4CA7-BEBF-2BF0D1B93157}" type="parTrans" cxnId="{15396A95-2641-488D-9FEB-DB701FFE3F84}">
      <dgm:prSet/>
      <dgm:spPr/>
      <dgm:t>
        <a:bodyPr/>
        <a:lstStyle/>
        <a:p>
          <a:endParaRPr lang="en-US" sz="2000"/>
        </a:p>
      </dgm:t>
    </dgm:pt>
    <dgm:pt modelId="{561B0363-F85E-42A9-A38E-2C517FC81346}" type="sibTrans" cxnId="{15396A95-2641-488D-9FEB-DB701FFE3F84}">
      <dgm:prSet/>
      <dgm:spPr/>
      <dgm:t>
        <a:bodyPr/>
        <a:lstStyle/>
        <a:p>
          <a:endParaRPr lang="en-US" sz="2000"/>
        </a:p>
      </dgm:t>
    </dgm:pt>
    <dgm:pt modelId="{84089967-3B7C-4657-B4E0-7BD7F4F0A448}">
      <dgm:prSet custT="1"/>
      <dgm:spPr/>
      <dgm:t>
        <a:bodyPr/>
        <a:lstStyle/>
        <a:p>
          <a:r>
            <a:rPr lang="en-US" sz="2000"/>
            <a:t>In the </a:t>
          </a:r>
          <a:r>
            <a:rPr lang="en-US" sz="2000" b="1" i="1"/>
            <a:t>stream mode</a:t>
          </a:r>
          <a:r>
            <a:rPr lang="en-US" sz="2000"/>
            <a:t>, a PS2 mouse sends the packets continuously in a predesignated sampling rate.</a:t>
          </a:r>
        </a:p>
      </dgm:t>
    </dgm:pt>
    <dgm:pt modelId="{BE8C5DA4-34C3-43B5-9204-EC84E213CD69}" type="parTrans" cxnId="{74745158-2124-4705-8E2C-798F825936A7}">
      <dgm:prSet/>
      <dgm:spPr/>
      <dgm:t>
        <a:bodyPr/>
        <a:lstStyle/>
        <a:p>
          <a:endParaRPr lang="en-US" sz="2000"/>
        </a:p>
      </dgm:t>
    </dgm:pt>
    <dgm:pt modelId="{AD673880-2071-431C-AE0A-E7211385F77C}" type="sibTrans" cxnId="{74745158-2124-4705-8E2C-798F825936A7}">
      <dgm:prSet/>
      <dgm:spPr/>
      <dgm:t>
        <a:bodyPr/>
        <a:lstStyle/>
        <a:p>
          <a:endParaRPr lang="en-US" sz="2000"/>
        </a:p>
      </dgm:t>
    </dgm:pt>
    <dgm:pt modelId="{A4C34DF0-D6D5-42C3-8BC0-5BBF7D9DF731}">
      <dgm:prSet custT="1"/>
      <dgm:spPr/>
      <dgm:t>
        <a:bodyPr/>
        <a:lstStyle/>
        <a:p>
          <a:r>
            <a:rPr lang="en-US" sz="2000"/>
            <a:t>Information packed  in </a:t>
          </a:r>
          <a:r>
            <a:rPr lang="en-US" sz="2000" b="1" i="1"/>
            <a:t>three packets </a:t>
          </a:r>
          <a:r>
            <a:rPr lang="en-US" sz="2000"/>
            <a:t>and sent to the host through the PS2 port</a:t>
          </a:r>
        </a:p>
      </dgm:t>
    </dgm:pt>
    <dgm:pt modelId="{04425C51-1544-4C17-977A-51C2ED407F01}" type="parTrans" cxnId="{5EBD2FD2-67DC-46C9-8E64-B9310085654F}">
      <dgm:prSet/>
      <dgm:spPr/>
      <dgm:t>
        <a:bodyPr/>
        <a:lstStyle/>
        <a:p>
          <a:endParaRPr lang="en-US" sz="2000"/>
        </a:p>
      </dgm:t>
    </dgm:pt>
    <dgm:pt modelId="{B456C930-F10C-4B18-9260-17AD0A376241}" type="sibTrans" cxnId="{5EBD2FD2-67DC-46C9-8E64-B9310085654F}">
      <dgm:prSet/>
      <dgm:spPr/>
      <dgm:t>
        <a:bodyPr/>
        <a:lstStyle/>
        <a:p>
          <a:endParaRPr lang="en-US" sz="2000"/>
        </a:p>
      </dgm:t>
    </dgm:pt>
    <dgm:pt modelId="{7C6FBAA4-830F-41B8-8238-4AA57169F855}">
      <dgm:prSet custT="1"/>
      <dgm:spPr/>
      <dgm:t>
        <a:bodyPr/>
        <a:lstStyle/>
        <a:p>
          <a:r>
            <a:rPr lang="en-US" sz="2000"/>
            <a:t>Communication of the PS2 port is </a:t>
          </a:r>
          <a:r>
            <a:rPr lang="en-US" sz="2000" b="1" i="1"/>
            <a:t>bidirectional</a:t>
          </a:r>
        </a:p>
      </dgm:t>
    </dgm:pt>
    <dgm:pt modelId="{A8821D9C-020A-4C09-AECD-80372457852D}" type="parTrans" cxnId="{CE2EF550-FFBC-4B25-89C3-65759A7E330E}">
      <dgm:prSet/>
      <dgm:spPr/>
      <dgm:t>
        <a:bodyPr/>
        <a:lstStyle/>
        <a:p>
          <a:endParaRPr lang="en-US" sz="2000"/>
        </a:p>
      </dgm:t>
    </dgm:pt>
    <dgm:pt modelId="{2B039ADC-3023-420A-8906-D13880947362}" type="sibTrans" cxnId="{CE2EF550-FFBC-4B25-89C3-65759A7E330E}">
      <dgm:prSet/>
      <dgm:spPr/>
      <dgm:t>
        <a:bodyPr/>
        <a:lstStyle/>
        <a:p>
          <a:endParaRPr lang="en-US" sz="2000"/>
        </a:p>
      </dgm:t>
    </dgm:pt>
    <dgm:pt modelId="{4DC89275-D8D9-4B64-9526-F7D80D500AE2}" type="pres">
      <dgm:prSet presAssocID="{61AE7A0E-B661-486D-B344-0F90AAF76C63}" presName="linear" presStyleCnt="0">
        <dgm:presLayoutVars>
          <dgm:animLvl val="lvl"/>
          <dgm:resizeHandles val="exact"/>
        </dgm:presLayoutVars>
      </dgm:prSet>
      <dgm:spPr/>
    </dgm:pt>
    <dgm:pt modelId="{D1209451-B6D7-4B50-A1AF-887649CC8B82}" type="pres">
      <dgm:prSet presAssocID="{54F3C761-224B-498C-BF0E-D512114FF8C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7C779F8-CECC-4D42-B572-CC26A3B14317}" type="pres">
      <dgm:prSet presAssocID="{561B0363-F85E-42A9-A38E-2C517FC81346}" presName="spacer" presStyleCnt="0"/>
      <dgm:spPr/>
    </dgm:pt>
    <dgm:pt modelId="{3D99C4E8-0E07-45C8-8D06-2F52A4A345E7}" type="pres">
      <dgm:prSet presAssocID="{A4C34DF0-D6D5-42C3-8BC0-5BBF7D9DF73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BE6646-3AA3-48D5-B5F4-39A3B3C54238}" type="pres">
      <dgm:prSet presAssocID="{B456C930-F10C-4B18-9260-17AD0A376241}" presName="spacer" presStyleCnt="0"/>
      <dgm:spPr/>
    </dgm:pt>
    <dgm:pt modelId="{D7F5C5C4-9B14-4026-A086-2BF1CDE8DADE}" type="pres">
      <dgm:prSet presAssocID="{84089967-3B7C-4657-B4E0-7BD7F4F0A44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775CE59-14D0-4461-94DE-8E16FC010E57}" type="pres">
      <dgm:prSet presAssocID="{AD673880-2071-431C-AE0A-E7211385F77C}" presName="spacer" presStyleCnt="0"/>
      <dgm:spPr/>
    </dgm:pt>
    <dgm:pt modelId="{7536030A-C718-4936-A3C7-D44C69D51DFA}" type="pres">
      <dgm:prSet presAssocID="{7C6FBAA4-830F-41B8-8238-4AA57169F85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6C63825-AEB4-4AE7-9DA5-FF6580D05487}" type="presOf" srcId="{84089967-3B7C-4657-B4E0-7BD7F4F0A448}" destId="{D7F5C5C4-9B14-4026-A086-2BF1CDE8DADE}" srcOrd="0" destOrd="0" presId="urn:microsoft.com/office/officeart/2005/8/layout/vList2"/>
    <dgm:cxn modelId="{04F0AD33-6E79-44A3-8489-8FDBE4367740}" type="presOf" srcId="{7C6FBAA4-830F-41B8-8238-4AA57169F855}" destId="{7536030A-C718-4936-A3C7-D44C69D51DFA}" srcOrd="0" destOrd="0" presId="urn:microsoft.com/office/officeart/2005/8/layout/vList2"/>
    <dgm:cxn modelId="{CE2EF550-FFBC-4B25-89C3-65759A7E330E}" srcId="{61AE7A0E-B661-486D-B344-0F90AAF76C63}" destId="{7C6FBAA4-830F-41B8-8238-4AA57169F855}" srcOrd="3" destOrd="0" parTransId="{A8821D9C-020A-4C09-AECD-80372457852D}" sibTransId="{2B039ADC-3023-420A-8906-D13880947362}"/>
    <dgm:cxn modelId="{74745158-2124-4705-8E2C-798F825936A7}" srcId="{61AE7A0E-B661-486D-B344-0F90AAF76C63}" destId="{84089967-3B7C-4657-B4E0-7BD7F4F0A448}" srcOrd="2" destOrd="0" parTransId="{BE8C5DA4-34C3-43B5-9204-EC84E213CD69}" sibTransId="{AD673880-2071-431C-AE0A-E7211385F77C}"/>
    <dgm:cxn modelId="{7ABBED8A-23BB-418D-9314-CD128425C2AC}" type="presOf" srcId="{61AE7A0E-B661-486D-B344-0F90AAF76C63}" destId="{4DC89275-D8D9-4B64-9526-F7D80D500AE2}" srcOrd="0" destOrd="0" presId="urn:microsoft.com/office/officeart/2005/8/layout/vList2"/>
    <dgm:cxn modelId="{15396A95-2641-488D-9FEB-DB701FFE3F84}" srcId="{61AE7A0E-B661-486D-B344-0F90AAF76C63}" destId="{54F3C761-224B-498C-BF0E-D512114FF8C9}" srcOrd="0" destOrd="0" parTransId="{FD093FA9-37D2-4CA7-BEBF-2BF0D1B93157}" sibTransId="{561B0363-F85E-42A9-A38E-2C517FC81346}"/>
    <dgm:cxn modelId="{85429EAF-358A-403D-B74C-991B25E8DE28}" type="presOf" srcId="{54F3C761-224B-498C-BF0E-D512114FF8C9}" destId="{D1209451-B6D7-4B50-A1AF-887649CC8B82}" srcOrd="0" destOrd="0" presId="urn:microsoft.com/office/officeart/2005/8/layout/vList2"/>
    <dgm:cxn modelId="{15C354C7-4D0E-4ACF-936D-B32BC3B2DE89}" type="presOf" srcId="{A4C34DF0-D6D5-42C3-8BC0-5BBF7D9DF731}" destId="{3D99C4E8-0E07-45C8-8D06-2F52A4A345E7}" srcOrd="0" destOrd="0" presId="urn:microsoft.com/office/officeart/2005/8/layout/vList2"/>
    <dgm:cxn modelId="{5EBD2FD2-67DC-46C9-8E64-B9310085654F}" srcId="{61AE7A0E-B661-486D-B344-0F90AAF76C63}" destId="{A4C34DF0-D6D5-42C3-8BC0-5BBF7D9DF731}" srcOrd="1" destOrd="0" parTransId="{04425C51-1544-4C17-977A-51C2ED407F01}" sibTransId="{B456C930-F10C-4B18-9260-17AD0A376241}"/>
    <dgm:cxn modelId="{6B7CA23A-BBE5-42BA-B3C9-7183B2307960}" type="presParOf" srcId="{4DC89275-D8D9-4B64-9526-F7D80D500AE2}" destId="{D1209451-B6D7-4B50-A1AF-887649CC8B82}" srcOrd="0" destOrd="0" presId="urn:microsoft.com/office/officeart/2005/8/layout/vList2"/>
    <dgm:cxn modelId="{89919BED-4F7D-47D7-84C3-18F380E4F7F0}" type="presParOf" srcId="{4DC89275-D8D9-4B64-9526-F7D80D500AE2}" destId="{D7C779F8-CECC-4D42-B572-CC26A3B14317}" srcOrd="1" destOrd="0" presId="urn:microsoft.com/office/officeart/2005/8/layout/vList2"/>
    <dgm:cxn modelId="{79387D7E-0529-41EF-8287-71821AABDADA}" type="presParOf" srcId="{4DC89275-D8D9-4B64-9526-F7D80D500AE2}" destId="{3D99C4E8-0E07-45C8-8D06-2F52A4A345E7}" srcOrd="2" destOrd="0" presId="urn:microsoft.com/office/officeart/2005/8/layout/vList2"/>
    <dgm:cxn modelId="{E1070DA4-47E2-42BA-A73B-4CBC3C81FA20}" type="presParOf" srcId="{4DC89275-D8D9-4B64-9526-F7D80D500AE2}" destId="{A1BE6646-3AA3-48D5-B5F4-39A3B3C54238}" srcOrd="3" destOrd="0" presId="urn:microsoft.com/office/officeart/2005/8/layout/vList2"/>
    <dgm:cxn modelId="{252DA242-DA03-4AF8-9F01-7BCB97394C79}" type="presParOf" srcId="{4DC89275-D8D9-4B64-9526-F7D80D500AE2}" destId="{D7F5C5C4-9B14-4026-A086-2BF1CDE8DADE}" srcOrd="4" destOrd="0" presId="urn:microsoft.com/office/officeart/2005/8/layout/vList2"/>
    <dgm:cxn modelId="{C2D22B95-3EA7-4CFB-A7FB-87CEDAEF8208}" type="presParOf" srcId="{4DC89275-D8D9-4B64-9526-F7D80D500AE2}" destId="{B775CE59-14D0-4461-94DE-8E16FC010E57}" srcOrd="5" destOrd="0" presId="urn:microsoft.com/office/officeart/2005/8/layout/vList2"/>
    <dgm:cxn modelId="{C9496A0B-1994-4C3E-882F-C2987E8BED1A}" type="presParOf" srcId="{4DC89275-D8D9-4B64-9526-F7D80D500AE2}" destId="{7536030A-C718-4936-A3C7-D44C69D51D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A123D-EFCA-4F25-BC95-2BB5286FD651}">
      <dsp:nvSpPr>
        <dsp:cNvPr id="0" name=""/>
        <dsp:cNvSpPr/>
      </dsp:nvSpPr>
      <dsp:spPr>
        <a:xfrm rot="10800000">
          <a:off x="1135316" y="2424"/>
          <a:ext cx="4120568" cy="3897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5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2516188" algn="l"/>
            </a:tabLst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Nguyễn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Thế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Bảo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	19119154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32744" y="2424"/>
        <a:ext cx="4023140" cy="389714"/>
      </dsp:txXfrm>
    </dsp:sp>
    <dsp:sp modelId="{146E6CE0-9068-411E-BF06-0A46AAE0E1D2}">
      <dsp:nvSpPr>
        <dsp:cNvPr id="0" name=""/>
        <dsp:cNvSpPr/>
      </dsp:nvSpPr>
      <dsp:spPr>
        <a:xfrm>
          <a:off x="940458" y="2424"/>
          <a:ext cx="389714" cy="389714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F8DD4-C28A-44CC-A95C-EFB7DAB65198}">
      <dsp:nvSpPr>
        <dsp:cNvPr id="0" name=""/>
        <dsp:cNvSpPr/>
      </dsp:nvSpPr>
      <dsp:spPr>
        <a:xfrm rot="10800000">
          <a:off x="1135316" y="508471"/>
          <a:ext cx="4120568" cy="3897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5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2516188" algn="l"/>
            </a:tabLst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Nguyễn Đắc Chuyên	19119156</a:t>
          </a:r>
        </a:p>
      </dsp:txBody>
      <dsp:txXfrm rot="10800000">
        <a:off x="1232744" y="508471"/>
        <a:ext cx="4023140" cy="389714"/>
      </dsp:txXfrm>
    </dsp:sp>
    <dsp:sp modelId="{9758E691-E8D0-45EF-B77A-84FE4E31EAD0}">
      <dsp:nvSpPr>
        <dsp:cNvPr id="0" name=""/>
        <dsp:cNvSpPr/>
      </dsp:nvSpPr>
      <dsp:spPr>
        <a:xfrm>
          <a:off x="940458" y="508471"/>
          <a:ext cx="389714" cy="389714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993EF-452E-45B0-9102-60E81E4726F7}">
      <dsp:nvSpPr>
        <dsp:cNvPr id="0" name=""/>
        <dsp:cNvSpPr/>
      </dsp:nvSpPr>
      <dsp:spPr>
        <a:xfrm rot="10800000">
          <a:off x="1135316" y="1014519"/>
          <a:ext cx="4120568" cy="3897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5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2516188" algn="l"/>
            </a:tabLst>
          </a:pP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Nguyễn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Anh Kiệt	19119189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</a:p>
      </dsp:txBody>
      <dsp:txXfrm rot="10800000">
        <a:off x="1232744" y="1014519"/>
        <a:ext cx="4023140" cy="389714"/>
      </dsp:txXfrm>
    </dsp:sp>
    <dsp:sp modelId="{31E5BC5B-9D44-4E37-B354-F99FE790FE74}">
      <dsp:nvSpPr>
        <dsp:cNvPr id="0" name=""/>
        <dsp:cNvSpPr/>
      </dsp:nvSpPr>
      <dsp:spPr>
        <a:xfrm>
          <a:off x="940458" y="1014519"/>
          <a:ext cx="389714" cy="389714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727E4-0A5F-4DA4-8ADE-0462EBA47C23}">
      <dsp:nvSpPr>
        <dsp:cNvPr id="0" name=""/>
        <dsp:cNvSpPr/>
      </dsp:nvSpPr>
      <dsp:spPr>
        <a:xfrm rot="10800000">
          <a:off x="1148378" y="1520566"/>
          <a:ext cx="4120568" cy="3897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5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Nguyễn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Thế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Dũng          19119161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45806" y="1520566"/>
        <a:ext cx="4023140" cy="389714"/>
      </dsp:txXfrm>
    </dsp:sp>
    <dsp:sp modelId="{E94FEA4B-95A3-4360-A75A-7F96A7499523}">
      <dsp:nvSpPr>
        <dsp:cNvPr id="0" name=""/>
        <dsp:cNvSpPr/>
      </dsp:nvSpPr>
      <dsp:spPr>
        <a:xfrm>
          <a:off x="940458" y="1520566"/>
          <a:ext cx="389714" cy="3897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37360-FF74-47D4-8778-555BDDEEA779}">
      <dsp:nvSpPr>
        <dsp:cNvPr id="0" name=""/>
        <dsp:cNvSpPr/>
      </dsp:nvSpPr>
      <dsp:spPr>
        <a:xfrm rot="10800000">
          <a:off x="1135316" y="2026613"/>
          <a:ext cx="4120568" cy="3897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5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Vũ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Huy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Sang                  19119214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32744" y="2026613"/>
        <a:ext cx="4023140" cy="389714"/>
      </dsp:txXfrm>
    </dsp:sp>
    <dsp:sp modelId="{8217FA98-23F6-44CE-8C83-C1973481F0D6}">
      <dsp:nvSpPr>
        <dsp:cNvPr id="0" name=""/>
        <dsp:cNvSpPr/>
      </dsp:nvSpPr>
      <dsp:spPr>
        <a:xfrm>
          <a:off x="940458" y="2026613"/>
          <a:ext cx="389714" cy="389714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DB952-B5A1-4FE1-8084-25209CA2660E}">
      <dsp:nvSpPr>
        <dsp:cNvPr id="0" name=""/>
        <dsp:cNvSpPr/>
      </dsp:nvSpPr>
      <dsp:spPr>
        <a:xfrm rot="10800000">
          <a:off x="1135316" y="2532660"/>
          <a:ext cx="4120568" cy="3897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5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Lương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Bảo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Luật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            19119193       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32744" y="2532660"/>
        <a:ext cx="4023140" cy="389714"/>
      </dsp:txXfrm>
    </dsp:sp>
    <dsp:sp modelId="{FF300B8B-85BB-4096-824B-1A434F29C2A1}">
      <dsp:nvSpPr>
        <dsp:cNvPr id="0" name=""/>
        <dsp:cNvSpPr/>
      </dsp:nvSpPr>
      <dsp:spPr>
        <a:xfrm>
          <a:off x="940458" y="2532660"/>
          <a:ext cx="389714" cy="389714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12252-AC10-49F4-959B-4E48129D34AE}">
      <dsp:nvSpPr>
        <dsp:cNvPr id="0" name=""/>
        <dsp:cNvSpPr/>
      </dsp:nvSpPr>
      <dsp:spPr>
        <a:xfrm rot="10800000">
          <a:off x="1135316" y="3038708"/>
          <a:ext cx="4120568" cy="3897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5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Vòong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Cẩm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Phút            19119210   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32744" y="3038708"/>
        <a:ext cx="4023140" cy="389714"/>
      </dsp:txXfrm>
    </dsp:sp>
    <dsp:sp modelId="{FA38F68D-1D03-4032-9251-6BA939857722}">
      <dsp:nvSpPr>
        <dsp:cNvPr id="0" name=""/>
        <dsp:cNvSpPr/>
      </dsp:nvSpPr>
      <dsp:spPr>
        <a:xfrm>
          <a:off x="940458" y="3038708"/>
          <a:ext cx="389714" cy="389714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C9859-C3FD-4999-A212-554D3A845C6E}">
      <dsp:nvSpPr>
        <dsp:cNvPr id="0" name=""/>
        <dsp:cNvSpPr/>
      </dsp:nvSpPr>
      <dsp:spPr>
        <a:xfrm rot="10800000">
          <a:off x="1135316" y="3544755"/>
          <a:ext cx="4120568" cy="3897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5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Trương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Tâm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             19119219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32744" y="3544755"/>
        <a:ext cx="4023140" cy="389714"/>
      </dsp:txXfrm>
    </dsp:sp>
    <dsp:sp modelId="{BB51319B-F80B-445C-8DFC-F2DE3AD8A8FA}">
      <dsp:nvSpPr>
        <dsp:cNvPr id="0" name=""/>
        <dsp:cNvSpPr/>
      </dsp:nvSpPr>
      <dsp:spPr>
        <a:xfrm>
          <a:off x="940458" y="3544755"/>
          <a:ext cx="389714" cy="389714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0138E-96F8-4BA4-9005-3DCD924DD741}">
      <dsp:nvSpPr>
        <dsp:cNvPr id="0" name=""/>
        <dsp:cNvSpPr/>
      </dsp:nvSpPr>
      <dsp:spPr>
        <a:xfrm rot="10800000">
          <a:off x="1135316" y="4050802"/>
          <a:ext cx="4120568" cy="3897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5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Đính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              19119228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32744" y="4050802"/>
        <a:ext cx="4023140" cy="389714"/>
      </dsp:txXfrm>
    </dsp:sp>
    <dsp:sp modelId="{96FC187E-F644-41D0-BD6E-139BEDC5652E}">
      <dsp:nvSpPr>
        <dsp:cNvPr id="0" name=""/>
        <dsp:cNvSpPr/>
      </dsp:nvSpPr>
      <dsp:spPr>
        <a:xfrm>
          <a:off x="940458" y="4050802"/>
          <a:ext cx="389714" cy="389714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E9822-8CB0-453A-B334-1123E68B4BFA}">
      <dsp:nvSpPr>
        <dsp:cNvPr id="0" name=""/>
        <dsp:cNvSpPr/>
      </dsp:nvSpPr>
      <dsp:spPr>
        <a:xfrm rot="10800000">
          <a:off x="1135316" y="4556849"/>
          <a:ext cx="4120568" cy="3897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5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Duy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Phong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           19119209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32744" y="4556849"/>
        <a:ext cx="4023140" cy="389714"/>
      </dsp:txXfrm>
    </dsp:sp>
    <dsp:sp modelId="{CB80222D-7809-49E7-8418-5709DA8BA427}">
      <dsp:nvSpPr>
        <dsp:cNvPr id="0" name=""/>
        <dsp:cNvSpPr/>
      </dsp:nvSpPr>
      <dsp:spPr>
        <a:xfrm>
          <a:off x="940458" y="4556849"/>
          <a:ext cx="389714" cy="389714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915AA-B6F9-433C-9FC1-742A4AFC8AA9}">
      <dsp:nvSpPr>
        <dsp:cNvPr id="0" name=""/>
        <dsp:cNvSpPr/>
      </dsp:nvSpPr>
      <dsp:spPr>
        <a:xfrm>
          <a:off x="0" y="1391"/>
          <a:ext cx="5309834" cy="6434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Introduction</a:t>
          </a:r>
        </a:p>
      </dsp:txBody>
      <dsp:txXfrm>
        <a:off x="31412" y="32803"/>
        <a:ext cx="5247010" cy="580653"/>
      </dsp:txXfrm>
    </dsp:sp>
    <dsp:sp modelId="{4D97AEEB-F606-4E05-9B75-39F223E8CF80}">
      <dsp:nvSpPr>
        <dsp:cNvPr id="0" name=""/>
        <dsp:cNvSpPr/>
      </dsp:nvSpPr>
      <dsp:spPr>
        <a:xfrm>
          <a:off x="0" y="658523"/>
          <a:ext cx="5309834" cy="6434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Overview</a:t>
          </a:r>
        </a:p>
      </dsp:txBody>
      <dsp:txXfrm>
        <a:off x="31412" y="689935"/>
        <a:ext cx="5247010" cy="580653"/>
      </dsp:txXfrm>
    </dsp:sp>
    <dsp:sp modelId="{581D846F-C2B2-4A50-AD50-43562A4A507C}">
      <dsp:nvSpPr>
        <dsp:cNvPr id="0" name=""/>
        <dsp:cNvSpPr/>
      </dsp:nvSpPr>
      <dsp:spPr>
        <a:xfrm>
          <a:off x="0" y="1315655"/>
          <a:ext cx="5309834" cy="6434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PS2 Mouse Protocol</a:t>
          </a:r>
        </a:p>
      </dsp:txBody>
      <dsp:txXfrm>
        <a:off x="31412" y="1347067"/>
        <a:ext cx="5247010" cy="580653"/>
      </dsp:txXfrm>
    </dsp:sp>
    <dsp:sp modelId="{2975F36D-2C23-4FEB-B37A-0D748BBED621}">
      <dsp:nvSpPr>
        <dsp:cNvPr id="0" name=""/>
        <dsp:cNvSpPr/>
      </dsp:nvSpPr>
      <dsp:spPr>
        <a:xfrm>
          <a:off x="0" y="1972787"/>
          <a:ext cx="5309834" cy="6434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PS2 Transmitting Subsystem</a:t>
          </a:r>
        </a:p>
      </dsp:txBody>
      <dsp:txXfrm>
        <a:off x="31412" y="2004199"/>
        <a:ext cx="5247010" cy="580653"/>
      </dsp:txXfrm>
    </dsp:sp>
    <dsp:sp modelId="{72C2874F-436A-4892-AE3C-1DD994946ABB}">
      <dsp:nvSpPr>
        <dsp:cNvPr id="0" name=""/>
        <dsp:cNvSpPr/>
      </dsp:nvSpPr>
      <dsp:spPr>
        <a:xfrm>
          <a:off x="0" y="2629919"/>
          <a:ext cx="5309834" cy="6434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Bidirectional PS2 Interface</a:t>
          </a:r>
        </a:p>
      </dsp:txBody>
      <dsp:txXfrm>
        <a:off x="31412" y="2661331"/>
        <a:ext cx="5247010" cy="580653"/>
      </dsp:txXfrm>
    </dsp:sp>
    <dsp:sp modelId="{59BDD6D1-B10F-46C8-A214-4C9872B2BB80}">
      <dsp:nvSpPr>
        <dsp:cNvPr id="0" name=""/>
        <dsp:cNvSpPr/>
      </dsp:nvSpPr>
      <dsp:spPr>
        <a:xfrm>
          <a:off x="0" y="3287051"/>
          <a:ext cx="5309834" cy="6434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PS2 Mouse Interface</a:t>
          </a:r>
        </a:p>
      </dsp:txBody>
      <dsp:txXfrm>
        <a:off x="31412" y="3318463"/>
        <a:ext cx="5247010" cy="5806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90F6E-31E8-4DC5-B98E-2D9AD6DBCF1F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Verilog</a:t>
          </a:r>
        </a:p>
      </dsp:txBody>
      <dsp:txXfrm rot="-5400000">
        <a:off x="3909687" y="313106"/>
        <a:ext cx="1202866" cy="1382606"/>
      </dsp:txXfrm>
    </dsp:sp>
    <dsp:sp modelId="{864A64C3-ABEC-4CF9-8466-6E4C8D7FC94E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602BC-DBBB-4D66-A2DA-A8132A694B3D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022380" y="313106"/>
        <a:ext cx="1202866" cy="1382606"/>
      </dsp:txXfrm>
    </dsp:sp>
    <dsp:sp modelId="{202F820D-36B2-4EAF-A9CA-EDA0B764C2ED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PS2</a:t>
          </a:r>
        </a:p>
      </dsp:txBody>
      <dsp:txXfrm rot="-5400000">
        <a:off x="2962418" y="2018030"/>
        <a:ext cx="1202866" cy="1382606"/>
      </dsp:txXfrm>
    </dsp:sp>
    <dsp:sp modelId="{8A3084BC-4AE5-49E1-8710-B3EDA84523B1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BE57B-7FDC-4B2A-A085-AD8307F87A73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849725" y="2018030"/>
        <a:ext cx="1202866" cy="1382606"/>
      </dsp:txXfrm>
    </dsp:sp>
    <dsp:sp modelId="{4659707A-3B8E-4660-AFE9-83838E0DAFB0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PS2 Mouse</a:t>
          </a:r>
        </a:p>
      </dsp:txBody>
      <dsp:txXfrm rot="-5400000">
        <a:off x="3909687" y="3722953"/>
        <a:ext cx="1202866" cy="1382606"/>
      </dsp:txXfrm>
    </dsp:sp>
    <dsp:sp modelId="{0C278F9E-D66A-46A4-843C-9CDD552F2CBF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25FED-EE78-43D0-868F-80F4CF6DC1A9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022380" y="3722953"/>
        <a:ext cx="1202866" cy="13826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09451-B6D7-4B50-A1AF-887649CC8B82}">
      <dsp:nvSpPr>
        <dsp:cNvPr id="0" name=""/>
        <dsp:cNvSpPr/>
      </dsp:nvSpPr>
      <dsp:spPr>
        <a:xfrm>
          <a:off x="0" y="1326"/>
          <a:ext cx="5548058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 6-pin mini-DIN connector</a:t>
          </a:r>
        </a:p>
      </dsp:txBody>
      <dsp:txXfrm>
        <a:off x="58485" y="59811"/>
        <a:ext cx="5431088" cy="1081110"/>
      </dsp:txXfrm>
    </dsp:sp>
    <dsp:sp modelId="{D7F5C5C4-9B14-4026-A086-2BF1CDE8DADE}">
      <dsp:nvSpPr>
        <dsp:cNvPr id="0" name=""/>
        <dsp:cNvSpPr/>
      </dsp:nvSpPr>
      <dsp:spPr>
        <a:xfrm>
          <a:off x="0" y="1383726"/>
          <a:ext cx="5548058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Used for connecting keyboards and mice</a:t>
          </a:r>
        </a:p>
      </dsp:txBody>
      <dsp:txXfrm>
        <a:off x="58485" y="1442211"/>
        <a:ext cx="5431088" cy="1081110"/>
      </dsp:txXfrm>
    </dsp:sp>
    <dsp:sp modelId="{3D99C4E8-0E07-45C8-8D06-2F52A4A345E7}">
      <dsp:nvSpPr>
        <dsp:cNvPr id="0" name=""/>
        <dsp:cNvSpPr/>
      </dsp:nvSpPr>
      <dsp:spPr>
        <a:xfrm>
          <a:off x="0" y="2766126"/>
          <a:ext cx="5548058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Released in 1987 by IBM for  IBM Personal System/2</a:t>
          </a:r>
        </a:p>
      </dsp:txBody>
      <dsp:txXfrm>
        <a:off x="58485" y="2824611"/>
        <a:ext cx="5431088" cy="10811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B63AD-FB59-4D47-8C54-EA1FEB2C8A94}">
      <dsp:nvSpPr>
        <dsp:cNvPr id="0" name=""/>
        <dsp:cNvSpPr/>
      </dsp:nvSpPr>
      <dsp:spPr>
        <a:xfrm>
          <a:off x="46" y="1388"/>
          <a:ext cx="4497074" cy="179882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Pros</a:t>
          </a:r>
        </a:p>
      </dsp:txBody>
      <dsp:txXfrm>
        <a:off x="46" y="1388"/>
        <a:ext cx="4497074" cy="1798829"/>
      </dsp:txXfrm>
    </dsp:sp>
    <dsp:sp modelId="{41361702-D4A6-4C67-AC2E-F810A3516862}">
      <dsp:nvSpPr>
        <dsp:cNvPr id="0" name=""/>
        <dsp:cNvSpPr/>
      </dsp:nvSpPr>
      <dsp:spPr>
        <a:xfrm>
          <a:off x="0" y="1795992"/>
          <a:ext cx="4497074" cy="2854800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Zero latency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No restriction on key rollover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Universal compatibility with BIOS</a:t>
          </a:r>
        </a:p>
      </dsp:txBody>
      <dsp:txXfrm>
        <a:off x="0" y="1795992"/>
        <a:ext cx="4497074" cy="2854800"/>
      </dsp:txXfrm>
    </dsp:sp>
    <dsp:sp modelId="{00415D37-9966-4186-A69F-DA6A5E3A1624}">
      <dsp:nvSpPr>
        <dsp:cNvPr id="0" name=""/>
        <dsp:cNvSpPr/>
      </dsp:nvSpPr>
      <dsp:spPr>
        <a:xfrm>
          <a:off x="5126712" y="1388"/>
          <a:ext cx="4497074" cy="1798829"/>
        </a:xfrm>
        <a:prstGeom prst="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2700" cap="flat" cmpd="sng" algn="ctr">
          <a:solidFill>
            <a:schemeClr val="accent5">
              <a:hueOff val="-13945574"/>
              <a:satOff val="12612"/>
              <a:lumOff val="-24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Cons</a:t>
          </a:r>
        </a:p>
      </dsp:txBody>
      <dsp:txXfrm>
        <a:off x="5126712" y="1388"/>
        <a:ext cx="4497074" cy="1798829"/>
      </dsp:txXfrm>
    </dsp:sp>
    <dsp:sp modelId="{F31C4645-25A1-43F4-96EB-85AEFC2665FD}">
      <dsp:nvSpPr>
        <dsp:cNvPr id="0" name=""/>
        <dsp:cNvSpPr/>
      </dsp:nvSpPr>
      <dsp:spPr>
        <a:xfrm>
          <a:off x="5126712" y="1800217"/>
          <a:ext cx="4497074" cy="2854800"/>
        </a:xfrm>
        <a:prstGeom prst="rect">
          <a:avLst/>
        </a:prstGeom>
        <a:solidFill>
          <a:schemeClr val="accent5">
            <a:tint val="40000"/>
            <a:alpha val="90000"/>
            <a:hueOff val="-14537470"/>
            <a:satOff val="15100"/>
            <a:lumOff val="-284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4537470"/>
              <a:satOff val="15100"/>
              <a:lumOff val="-2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Not designed to be hot swappable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Fault isolation</a:t>
          </a:r>
        </a:p>
      </dsp:txBody>
      <dsp:txXfrm>
        <a:off x="5126712" y="1800217"/>
        <a:ext cx="4497074" cy="2854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09451-B6D7-4B50-A1AF-887649CC8B82}">
      <dsp:nvSpPr>
        <dsp:cNvPr id="0" name=""/>
        <dsp:cNvSpPr/>
      </dsp:nvSpPr>
      <dsp:spPr>
        <a:xfrm>
          <a:off x="0" y="12781"/>
          <a:ext cx="5548058" cy="110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PS/2 mouse connector generally replaced the older DE-9 RS-232 "serial mouse" connector</a:t>
          </a:r>
        </a:p>
      </dsp:txBody>
      <dsp:txXfrm>
        <a:off x="53716" y="66497"/>
        <a:ext cx="5440626" cy="992953"/>
      </dsp:txXfrm>
    </dsp:sp>
    <dsp:sp modelId="{3D99C4E8-0E07-45C8-8D06-2F52A4A345E7}">
      <dsp:nvSpPr>
        <dsp:cNvPr id="0" name=""/>
        <dsp:cNvSpPr/>
      </dsp:nvSpPr>
      <dsp:spPr>
        <a:xfrm>
          <a:off x="0" y="1147726"/>
          <a:ext cx="5548058" cy="110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Information packed  in </a:t>
          </a:r>
          <a:r>
            <a:rPr lang="en-US" sz="2000" b="1" i="1" kern="1200"/>
            <a:t>three packets </a:t>
          </a:r>
          <a:r>
            <a:rPr lang="en-US" sz="2000" kern="1200"/>
            <a:t>and sent to the host through the PS2 port</a:t>
          </a:r>
        </a:p>
      </dsp:txBody>
      <dsp:txXfrm>
        <a:off x="53716" y="1201442"/>
        <a:ext cx="5440626" cy="992953"/>
      </dsp:txXfrm>
    </dsp:sp>
    <dsp:sp modelId="{D7F5C5C4-9B14-4026-A086-2BF1CDE8DADE}">
      <dsp:nvSpPr>
        <dsp:cNvPr id="0" name=""/>
        <dsp:cNvSpPr/>
      </dsp:nvSpPr>
      <dsp:spPr>
        <a:xfrm>
          <a:off x="0" y="2282671"/>
          <a:ext cx="5548058" cy="110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the </a:t>
          </a:r>
          <a:r>
            <a:rPr lang="en-US" sz="2000" b="1" i="1" kern="1200"/>
            <a:t>stream mode</a:t>
          </a:r>
          <a:r>
            <a:rPr lang="en-US" sz="2000" kern="1200"/>
            <a:t>, a PS2 mouse sends the packets continuously in a predesignated sampling rate.</a:t>
          </a:r>
        </a:p>
      </dsp:txBody>
      <dsp:txXfrm>
        <a:off x="53716" y="2336387"/>
        <a:ext cx="5440626" cy="992953"/>
      </dsp:txXfrm>
    </dsp:sp>
    <dsp:sp modelId="{7536030A-C718-4936-A3C7-D44C69D51DFA}">
      <dsp:nvSpPr>
        <dsp:cNvPr id="0" name=""/>
        <dsp:cNvSpPr/>
      </dsp:nvSpPr>
      <dsp:spPr>
        <a:xfrm>
          <a:off x="0" y="3417616"/>
          <a:ext cx="5548058" cy="110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Communication of the PS2 port is </a:t>
          </a:r>
          <a:r>
            <a:rPr lang="en-US" sz="2000" b="1" i="1" kern="1200"/>
            <a:t>bidirectional</a:t>
          </a:r>
        </a:p>
      </dsp:txBody>
      <dsp:txXfrm>
        <a:off x="53716" y="3471332"/>
        <a:ext cx="5440626" cy="992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6092138F-CC2E-4DBF-A744-F6E5C46038C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PS2 MOUSE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7ED1968A-5F03-4BDF-88D0-A924FBFECC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PS2 MOUSE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776D67C9-2DB1-47E6-9E43-92E6AE11F6C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PS2 MOUSE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3876609-9558-434E-8CDF-F3D3C281DC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PS2 MOUSE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7BF1D761-D9D6-4E6A-89C2-7235E77BE6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PS2 MOUSE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05FBFB32-DC88-43A7-8DBD-9DBC5D58DA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PS2 MOUSE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FD621BE-9092-483B-9288-15C744EA9E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PS2 MOUSE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2E7535E6-30D7-4D60-94E1-D1EAB043EC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PS2 MOUSE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3AFD397C-7765-4C52-921A-99BC99B304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PS2 MOUSE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BDF9CB7-AA8F-4D69-9A86-4127BBEAF4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PS2 MOUSE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AE68B2F-6836-4C6C-9E91-1D4E701ACCA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PS2 MOUSE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023D96DE-A7C6-40A0-913C-6343D24A48E9}" type="datetime1">
              <a:rPr lang="en-US" smtClean="0"/>
              <a:t>7/30/2021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PS2 MOUSE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A8BA165F-D1E1-4721-B1A5-5EC62C8C165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PS2 MOUSE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37ED87FA-0739-42EC-AD67-0C3A2E3277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PS2 MOUSE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4DD5521-9D2E-4C02-B822-3787FD7C5FF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PS2 MOUSE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jpg"/><Relationship Id="rId7" Type="http://schemas.openxmlformats.org/officeDocument/2006/relationships/diagramColors" Target="../diagrams/colors4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8.bin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PS2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MOUSE</a:t>
            </a:r>
            <a:endParaRPr lang="en-US" sz="6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670" y="1074657"/>
            <a:ext cx="4428420" cy="5309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D3B3A1-A1BC-4667-9201-5CEE4765D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843867" y="204558"/>
            <a:ext cx="1037273" cy="80931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049914" y="649665"/>
            <a:ext cx="29079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4E91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 </a:t>
            </a:r>
            <a:r>
              <a:rPr lang="en-US" sz="1600">
                <a:ln w="0"/>
                <a:solidFill>
                  <a:srgbClr val="4E91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 HỆ </a:t>
            </a:r>
            <a:r>
              <a:rPr lang="en-US" sz="1600" dirty="0">
                <a:ln w="0"/>
                <a:solidFill>
                  <a:srgbClr val="4E91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 </a:t>
            </a:r>
            <a:r>
              <a:rPr lang="en-US" sz="1600">
                <a:ln w="0"/>
                <a:solidFill>
                  <a:srgbClr val="4E91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</a:p>
          <a:p>
            <a:pPr algn="ctr"/>
            <a:r>
              <a:rPr lang="en-US" sz="1600">
                <a:ln w="0"/>
                <a:solidFill>
                  <a:srgbClr val="4E91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sz="1600" dirty="0">
                <a:ln w="0"/>
                <a:solidFill>
                  <a:srgbClr val="4E91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MẠCH TÍCH HỢP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04789" y="6199063"/>
            <a:ext cx="25120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4E91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GVHD: PHẠM VĂN KHOA</a:t>
            </a:r>
          </a:p>
        </p:txBody>
      </p:sp>
    </p:spTree>
    <p:extLst>
      <p:ext uri="{BB962C8B-B14F-4D97-AF65-F5344CB8AC3E}">
        <p14:creationId xmlns:p14="http://schemas.microsoft.com/office/powerpoint/2010/main" val="30360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849787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PS2 Mouse Protocol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43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7" y="3724967"/>
            <a:ext cx="3697585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operation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B2553-99D0-4C6C-806B-A78126D04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4" r="5297" b="10988"/>
          <a:stretch/>
        </p:blipFill>
        <p:spPr>
          <a:xfrm>
            <a:off x="2164071" y="340782"/>
            <a:ext cx="7863858" cy="2399546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4DACD0-2773-4975-A2FE-3BD5764E1F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023" y="2808450"/>
                <a:ext cx="7057738" cy="3350600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US" sz="2000" b="1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/>
                  <a:t>: </a:t>
                </a:r>
                <a:r>
                  <a:rPr lang="en-US" sz="1800"/>
                  <a:t>x-axis movement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2000" b="1"/>
                  <a:t>: </a:t>
                </a:r>
                <a:r>
                  <a:rPr lang="en-US" sz="1800"/>
                  <a:t>x-axis movement overflow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US" sz="2000" b="1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000" b="1"/>
                  <a:t>: </a:t>
                </a:r>
                <a:r>
                  <a:rPr lang="en-US" sz="1800"/>
                  <a:t>y-axis movement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2000" b="1"/>
                  <a:t>: </a:t>
                </a:r>
                <a:r>
                  <a:rPr lang="en-US" sz="1800"/>
                  <a:t>y-axis movement overflow</a:t>
                </a:r>
              </a:p>
              <a:p>
                <a:r>
                  <a:rPr lang="en-US" sz="20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l:</a:t>
                </a:r>
                <a:r>
                  <a:rPr lang="en-US" sz="2000" b="1"/>
                  <a:t> </a:t>
                </a:r>
                <a:r>
                  <a:rPr lang="en-US" sz="1800"/>
                  <a:t>left button status, which is 1 when the left button is pressed</a:t>
                </a:r>
              </a:p>
              <a:p>
                <a:r>
                  <a:rPr lang="en-US" sz="20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r: </a:t>
                </a:r>
                <a:r>
                  <a:rPr lang="en-US" sz="1800"/>
                  <a:t>right button status, which is 1 when the right button is pressed</a:t>
                </a:r>
              </a:p>
              <a:p>
                <a:r>
                  <a:rPr lang="en-US" sz="20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m: </a:t>
                </a:r>
                <a:r>
                  <a:rPr lang="en-US" sz="1800"/>
                  <a:t>optional middle button status, which is 1 when the middle button is pressed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4DACD0-2773-4975-A2FE-3BD5764E1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023" y="2808450"/>
                <a:ext cx="7057738" cy="3350600"/>
              </a:xfrm>
              <a:blipFill>
                <a:blip r:embed="rId3"/>
                <a:stretch>
                  <a:fillRect l="-777" t="-2004" r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E23B66-E4E9-4553-95A7-80201C24B6CC}" type="datetime1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7/30/2021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PS2 MOUSE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1092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920"/>
            <a:ext cx="10515600" cy="1325563"/>
          </a:xfrm>
        </p:spPr>
        <p:txBody>
          <a:bodyPr/>
          <a:lstStyle/>
          <a:p>
            <a:r>
              <a:rPr lang="en-US"/>
              <a:t>Basic initialization procedure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E23B66-E4E9-4553-95A7-80201C24B6C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7/30/2021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3138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PS2 MOUSE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0" y="1207178"/>
            <a:ext cx="10705322" cy="710456"/>
          </a:xfrm>
        </p:spPr>
        <p:txBody>
          <a:bodyPr>
            <a:normAutofit lnSpcReduction="10000"/>
          </a:bodyPr>
          <a:lstStyle/>
          <a:p>
            <a:r>
              <a:rPr lang="en-US" sz="2400"/>
              <a:t>The basic interaction sequence between a PS2 mouse and the FPGA host consists of the following: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423138" y="1998597"/>
            <a:ext cx="21231" cy="257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41054" y="1996986"/>
            <a:ext cx="21769" cy="2573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52502" y="2429670"/>
            <a:ext cx="23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Mouse PS2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66091" y="2429670"/>
            <a:ext cx="12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Host FPGA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452261" y="2168413"/>
            <a:ext cx="1787431" cy="52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448996" y="2429670"/>
            <a:ext cx="1787431" cy="52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48996" y="3086995"/>
            <a:ext cx="1790697" cy="39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474031" y="3543713"/>
            <a:ext cx="1787431" cy="52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73682" y="1996986"/>
            <a:ext cx="106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15283" y="2582854"/>
            <a:ext cx="53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50602" y="3213442"/>
            <a:ext cx="220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73682" y="3760248"/>
            <a:ext cx="200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</a:t>
            </a:r>
          </a:p>
        </p:txBody>
      </p:sp>
      <p:sp>
        <p:nvSpPr>
          <p:cNvPr id="46" name="Down Arrow 45"/>
          <p:cNvSpPr/>
          <p:nvPr/>
        </p:nvSpPr>
        <p:spPr>
          <a:xfrm>
            <a:off x="5031652" y="4362492"/>
            <a:ext cx="509451" cy="692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452261" y="5179402"/>
            <a:ext cx="1838324" cy="121484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Mouse PS2 ở </a:t>
            </a:r>
            <a:r>
              <a:rPr lang="en-US" err="1">
                <a:solidFill>
                  <a:schemeClr val="tx1"/>
                </a:solidFill>
              </a:rPr>
              <a:t>chế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độ</a:t>
            </a:r>
            <a:r>
              <a:rPr lang="en-US">
                <a:solidFill>
                  <a:schemeClr val="tx1"/>
                </a:solidFill>
              </a:rPr>
              <a:t> stream</a:t>
            </a:r>
          </a:p>
        </p:txBody>
      </p:sp>
    </p:spTree>
    <p:extLst>
      <p:ext uri="{BB962C8B-B14F-4D97-AF65-F5344CB8AC3E}">
        <p14:creationId xmlns:p14="http://schemas.microsoft.com/office/powerpoint/2010/main" val="71751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PS2 TRANSMITTING SUBSYSTEM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29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22" y="148085"/>
            <a:ext cx="11505235" cy="365125"/>
          </a:xfrm>
        </p:spPr>
        <p:txBody>
          <a:bodyPr>
            <a:normAutofit fontScale="90000"/>
          </a:bodyPr>
          <a:lstStyle/>
          <a:p>
            <a:r>
              <a:rPr lang="en-US"/>
              <a:t>Host-to-PS2-device </a:t>
            </a:r>
            <a:r>
              <a:rPr lang="en-US" dirty="0"/>
              <a:t>communication protocol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E23B66-E4E9-4553-95A7-80201C24B6C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7/30/2021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PS2 MOUSE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4421B1-6D4D-4C97-A954-83B996B03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43" y="891265"/>
            <a:ext cx="6663896" cy="5818650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1894DB4-EE02-4408-8CEF-28CA6A250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609" y="1354239"/>
            <a:ext cx="4755097" cy="509286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185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26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28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2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17" y="84809"/>
            <a:ext cx="5678346" cy="2728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and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810A59-FB4B-4F60-BD46-B96F10AEE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86" b="236"/>
          <a:stretch/>
        </p:blipFill>
        <p:spPr>
          <a:xfrm>
            <a:off x="2352346" y="442478"/>
            <a:ext cx="7048328" cy="6415521"/>
          </a:xfrm>
        </p:spPr>
      </p:pic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E23B66-E4E9-4553-95A7-80201C24B6CC}" type="datetime1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7/30/2021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PS2 MOUSE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9045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BIDIRECTIONAL PS2 INTERFACE</a:t>
            </a:r>
          </a:p>
        </p:txBody>
      </p:sp>
      <p:pic>
        <p:nvPicPr>
          <p:cNvPr id="23" name="Graphic 22" descr="Link">
            <a:extLst>
              <a:ext uri="{FF2B5EF4-FFF2-40B4-BE49-F238E27FC236}">
                <a16:creationId xmlns:a16="http://schemas.microsoft.com/office/drawing/2014/main" id="{CEE74673-8993-458D-92C0-5B7A3CD05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110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4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Arc 4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Rectangle 47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Arc 49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335" y="1253847"/>
            <a:ext cx="4234749" cy="8449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and code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E23B66-E4E9-4553-95A7-80201C24B6CC}" type="datetime1">
              <a:rPr kumimoji="0" lang="en-US" b="0" i="0" u="none" strike="noStrike" normalizeH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7/30/2021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55A59D-33EE-4BC3-BDE2-AF81FD062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9" y="26161"/>
            <a:ext cx="6414350" cy="6805678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58" name="Oval 51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14349" y="6356350"/>
            <a:ext cx="3390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PS2 MOUSE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0722" y="6356350"/>
            <a:ext cx="9178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C427E0-24D8-41AE-9816-61EEEFB134E1}"/>
              </a:ext>
            </a:extLst>
          </p:cNvPr>
          <p:cNvGrpSpPr/>
          <p:nvPr/>
        </p:nvGrpSpPr>
        <p:grpSpPr>
          <a:xfrm>
            <a:off x="2497540" y="2422478"/>
            <a:ext cx="2722729" cy="2340591"/>
            <a:chOff x="2497540" y="2422478"/>
            <a:chExt cx="2722729" cy="234059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08D537-1D9F-4D03-BA2A-E61EFE1CD38F}"/>
                </a:ext>
              </a:extLst>
            </p:cNvPr>
            <p:cNvCxnSpPr/>
            <p:nvPr/>
          </p:nvCxnSpPr>
          <p:spPr>
            <a:xfrm>
              <a:off x="3998794" y="4749421"/>
              <a:ext cx="122147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043A2D5-C7D0-45A9-B88A-E9769E9BCC9D}"/>
                </a:ext>
              </a:extLst>
            </p:cNvPr>
            <p:cNvCxnSpPr>
              <a:cxnSpLocks/>
            </p:cNvCxnSpPr>
            <p:nvPr/>
          </p:nvCxnSpPr>
          <p:spPr>
            <a:xfrm>
              <a:off x="5213445" y="3896436"/>
              <a:ext cx="0" cy="8666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44F1DE3-413F-4CE1-85E7-DAAF37C1C8F5}"/>
                </a:ext>
              </a:extLst>
            </p:cNvPr>
            <p:cNvCxnSpPr/>
            <p:nvPr/>
          </p:nvCxnSpPr>
          <p:spPr>
            <a:xfrm>
              <a:off x="2497540" y="2422478"/>
              <a:ext cx="0" cy="149443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3474637-DBB9-4DED-9792-382984FF1C86}"/>
                </a:ext>
              </a:extLst>
            </p:cNvPr>
            <p:cNvCxnSpPr/>
            <p:nvPr/>
          </p:nvCxnSpPr>
          <p:spPr>
            <a:xfrm>
              <a:off x="2497540" y="3903260"/>
              <a:ext cx="271590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D4B4B2-3E3B-4521-996D-F491AA556C60}"/>
                </a:ext>
              </a:extLst>
            </p:cNvPr>
            <p:cNvCxnSpPr/>
            <p:nvPr/>
          </p:nvCxnSpPr>
          <p:spPr>
            <a:xfrm>
              <a:off x="2497540" y="2436126"/>
              <a:ext cx="859809" cy="0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6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4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Arc 4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Rectangle 47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Arc 49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335" y="1253847"/>
            <a:ext cx="4234749" cy="8449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Verification circuit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E23B66-E4E9-4553-95A7-80201C24B6CC}" type="datetime1">
              <a:rPr kumimoji="0" lang="en-US" b="0" i="0" u="none" strike="noStrike" normalizeH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7/30/2021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8" name="Oval 51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14349" y="6356350"/>
            <a:ext cx="3390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PS2 MOUSE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0722" y="6356350"/>
            <a:ext cx="9178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787FD-705B-4C48-A82F-F075D3D6F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25" y="2444573"/>
            <a:ext cx="11248647" cy="291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66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80" y="1239944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PS2 MOUSE INTERFACE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Block Arc 3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14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33A4BE-531E-4A62-A55C-06E08818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EF4B7-2DD3-42A0-BCE8-E515385520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7/30/2021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D21CE-7A2D-4CB5-AC11-6E5CB7F7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PS2 MOUSE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40899F9-5355-4004-914F-97858123B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706772"/>
              </p:ext>
            </p:extLst>
          </p:nvPr>
        </p:nvGraphicFramePr>
        <p:xfrm>
          <a:off x="2590800" y="1339515"/>
          <a:ext cx="6196343" cy="4948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902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617" y="2424504"/>
            <a:ext cx="4112528" cy="164386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800" dirty="0"/>
              <a:t>BLOCK DIAGRAM OF MOUSE INTERFACE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4E23B66-E4E9-4553-95A7-80201C24B6CC}" type="datetime1">
              <a:rPr kumimoji="0" lang="en-US" b="0" i="0" u="none" strike="noStrike" normalizeH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7/30/2021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14349" y="6356350"/>
            <a:ext cx="3390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PS2 MOUSE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0722" y="6356350"/>
            <a:ext cx="9178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7FA11-D9DE-414F-B8E4-080F2C847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308" y="136525"/>
            <a:ext cx="815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4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LUẬN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576" y="1691640"/>
            <a:ext cx="5093208" cy="435254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/>
              <a:t>Bài thuyết trình đã tổng quan và làm rõ kiến thức về đề tài PS2 Mouse cũng như các khối cấu tạo nên nó , được giải thích chi tiết qua sơ đồ khối , lưu đồ giải thuật </a:t>
            </a:r>
          </a:p>
          <a:p>
            <a:pPr marL="457200" indent="-457200">
              <a:buAutoNum type="arabicPeriod"/>
            </a:pPr>
            <a:r>
              <a:rPr lang="en-US"/>
              <a:t>Đã chỉ ra được nguyên lí hoạt động của cổng PS2 và giao diện PS2 Mouse thông qua giao thức , hệ thống truyền và hệ thống 2 chiều của PS2 Mouse . Từ đó cho thấy khả năng ứng dụng của hệ thống này trong kĩ thuật </a:t>
            </a:r>
          </a:p>
          <a:p>
            <a:pPr marL="457200" indent="-457200">
              <a:buAutoNum type="arabicPeriod"/>
            </a:pPr>
            <a:endParaRPr lang="en-US"/>
          </a:p>
        </p:txBody>
      </p:sp>
      <p:pic>
        <p:nvPicPr>
          <p:cNvPr id="9" name="Picture Placeholder 8" descr="boy playing with space ship toys">
            <a:extLst>
              <a:ext uri="{FF2B5EF4-FFF2-40B4-BE49-F238E27FC236}">
                <a16:creationId xmlns:a16="http://schemas.microsoft.com/office/drawing/2014/main" id="{BB00A97C-4C32-42DA-9838-F3D341AB0D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0" r="20"/>
          <a:stretch/>
        </p:blipFill>
        <p:spPr/>
      </p:pic>
      <p:pic>
        <p:nvPicPr>
          <p:cNvPr id="11" name="Picture Placeholder 10" descr="little girl sitting on steps reading a book">
            <a:extLst>
              <a:ext uri="{FF2B5EF4-FFF2-40B4-BE49-F238E27FC236}">
                <a16:creationId xmlns:a16="http://schemas.microsoft.com/office/drawing/2014/main" id="{89C83A94-9400-40DF-9CE0-AFEB3C742B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3" b="23"/>
          <a:stretch/>
        </p:blipFill>
        <p:spPr/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A0319-A409-44AB-9605-D5B58AD20B9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7/30/2021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PS2 MOUSE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E23B66-E4E9-4553-95A7-80201C24B6C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7/30/2021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PS2 MOUSE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02" y="1476270"/>
            <a:ext cx="10515600" cy="224549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>
                <a:latin typeface="Josefin Sans" panose="020B0604020202020204" charset="0"/>
                <a:cs typeface="Times New Roman" panose="02020603050405020304" pitchFamily="18" charset="0"/>
              </a:rPr>
              <a:t>Sách “FPGA Prototyping by Verilog examples”, PONG P.CHU</a:t>
            </a:r>
          </a:p>
          <a:p>
            <a:pPr marL="342900" indent="-342900">
              <a:buAutoNum type="arabicPeriod"/>
            </a:pPr>
            <a:r>
              <a:rPr lang="en-US" sz="2400">
                <a:latin typeface="Josefin Sans" panose="020B0604020202020204" charset="0"/>
                <a:cs typeface="Times New Roman" panose="02020603050405020304" pitchFamily="18" charset="0"/>
              </a:rPr>
              <a:t>PS2 Mouse Interface , link : </a:t>
            </a:r>
            <a:r>
              <a:rPr lang="en-US" sz="2400" u="sng">
                <a:latin typeface="Josefin Sans" panose="020B0604020202020204" charset="0"/>
                <a:cs typeface="Times New Roman" panose="02020603050405020304" pitchFamily="18" charset="0"/>
              </a:rPr>
              <a:t>https://www.youtube.com/watch?v=A1YSbLnm4_o</a:t>
            </a:r>
            <a:endParaRPr lang="en-US" sz="2400" u="sng">
              <a:solidFill>
                <a:schemeClr val="bg1">
                  <a:lumMod val="50000"/>
                </a:schemeClr>
              </a:solidFill>
              <a:latin typeface="Josefin Sans" panose="020B060402020202020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400"/>
              <a:t>FPGA implementation of mouse interface , link :  </a:t>
            </a:r>
            <a:r>
              <a:rPr lang="en-US" sz="2400" u="sng"/>
              <a:t>https://ieeexplore.ieee.org/document/8300958?fbclid=IwAR1RpqwLWsFyiQEeh_vBCovDLusKUBtpEZoeAl2_XoAMbt_mQqIG4TpSj-k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19" y="261258"/>
            <a:ext cx="7186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TÀI LIỆU THAM KHẢO</a:t>
            </a:r>
          </a:p>
        </p:txBody>
      </p:sp>
    </p:spTree>
    <p:extLst>
      <p:ext uri="{BB962C8B-B14F-4D97-AF65-F5344CB8AC3E}">
        <p14:creationId xmlns:p14="http://schemas.microsoft.com/office/powerpoint/2010/main" val="773913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8D030FE-459B-4330-8D65-65806178DBD0}" type="datetime1">
              <a:rPr lang="en-US" noProof="0" smtClean="0"/>
              <a:t>7/30/2021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/>
              <a:t>PS2 MOUSE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rgbClr val="FFFFFF"/>
                </a:solidFill>
              </a:rPr>
              <a:t>Outline</a:t>
            </a:r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B0B8393-8FFE-4B22-AD20-34FEFE530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861666"/>
              </p:ext>
            </p:extLst>
          </p:nvPr>
        </p:nvGraphicFramePr>
        <p:xfrm>
          <a:off x="5498483" y="1463040"/>
          <a:ext cx="5309834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D8712E-93AB-4241-9178-F1C623FCBDA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7/30/2021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PS2 MOUSE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637046"/>
            <a:ext cx="5174207" cy="29714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174207" cy="196348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Research Subject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7F42E2-8962-4A17-A297-CE6DB0DF2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3406811"/>
              </p:ext>
            </p:extLst>
          </p:nvPr>
        </p:nvGraphicFramePr>
        <p:xfrm>
          <a:off x="4064000" y="3745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75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800209"/>
            <a:ext cx="4467792" cy="24101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Support Tool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F409A-E320-424D-B1DB-005A42CC7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98" y="1765384"/>
            <a:ext cx="4252055" cy="3327232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436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PS2/PS2 MOUSE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C9B9F33B-F0CC-4410-85D0-1B957DF4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PS2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55CB1B7E-4B0B-4E99-9560-9667270DA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700688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Placeholder 25" descr="A picture containing connector&#10;&#10;Description automatically generated">
            <a:extLst>
              <a:ext uri="{FF2B5EF4-FFF2-40B4-BE49-F238E27FC236}">
                <a16:creationId xmlns:a16="http://schemas.microsoft.com/office/drawing/2014/main" id="{2CF2E2B0-4C86-4DA7-A33D-22DDF6CA8F3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7594995" y="332192"/>
            <a:ext cx="3096807" cy="309680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196DE3D2-178D-4017-842D-87C88CE92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3881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275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17D3C2-13E0-4C88-A097-68FC965A58BD}" type="datetime1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7/30/2021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5692" y="6356350"/>
            <a:ext cx="256586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r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PS2 MOUSE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111" name="Picture Placeholder 110" descr="A picture containing shape&#10;&#10;Description automatically generated">
            <a:extLst>
              <a:ext uri="{FF2B5EF4-FFF2-40B4-BE49-F238E27FC236}">
                <a16:creationId xmlns:a16="http://schemas.microsoft.com/office/drawing/2014/main" id="{C0856188-EF3D-4774-9E75-BDA3DC1A709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1522" t="3278" r="28717" b="-3276"/>
          <a:stretch/>
        </p:blipFill>
        <p:spPr>
          <a:xfrm>
            <a:off x="6723881" y="4753692"/>
            <a:ext cx="2733741" cy="2172801"/>
          </a:xfrm>
          <a:custGeom>
            <a:avLst/>
            <a:gdLst/>
            <a:ahLst/>
            <a:cxnLst/>
            <a:rect l="l" t="t" r="r" b="b"/>
            <a:pathLst>
              <a:path w="2733741" h="2172801">
                <a:moveTo>
                  <a:pt x="1366871" y="0"/>
                </a:moveTo>
                <a:cubicBezTo>
                  <a:pt x="2121772" y="0"/>
                  <a:pt x="2733741" y="595368"/>
                  <a:pt x="2733741" y="1329791"/>
                </a:cubicBezTo>
                <a:cubicBezTo>
                  <a:pt x="2733741" y="1605200"/>
                  <a:pt x="2647683" y="1861054"/>
                  <a:pt x="2500301" y="2073290"/>
                </a:cubicBezTo>
                <a:lnTo>
                  <a:pt x="2423813" y="2172801"/>
                </a:lnTo>
                <a:lnTo>
                  <a:pt x="309928" y="2172801"/>
                </a:lnTo>
                <a:lnTo>
                  <a:pt x="233440" y="2073290"/>
                </a:lnTo>
                <a:cubicBezTo>
                  <a:pt x="86058" y="1861054"/>
                  <a:pt x="0" y="1605200"/>
                  <a:pt x="0" y="1329791"/>
                </a:cubicBezTo>
                <a:cubicBezTo>
                  <a:pt x="0" y="595368"/>
                  <a:pt x="611969" y="0"/>
                  <a:pt x="1366871" y="0"/>
                </a:cubicBezTo>
                <a:close/>
              </a:path>
            </a:pathLst>
          </a:custGeom>
        </p:spPr>
      </p:pic>
      <p:sp>
        <p:nvSpPr>
          <p:cNvPr id="142" name="Arc 141">
            <a:extLst>
              <a:ext uri="{FF2B5EF4-FFF2-40B4-BE49-F238E27FC236}">
                <a16:creationId xmlns:a16="http://schemas.microsoft.com/office/drawing/2014/main" id="{034ACCCC-54D4-4F78-9B85-4A34FEBAA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54998">
            <a:off x="6055857" y="4209253"/>
            <a:ext cx="3868217" cy="3868217"/>
          </a:xfrm>
          <a:prstGeom prst="arc">
            <a:avLst>
              <a:gd name="adj1" fmla="val 16200000"/>
              <a:gd name="adj2" fmla="val 20479261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72413CFE-8B8A-45C9-B7BA-CF49986D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3" name="Diagram 112">
            <a:extLst>
              <a:ext uri="{FF2B5EF4-FFF2-40B4-BE49-F238E27FC236}">
                <a16:creationId xmlns:a16="http://schemas.microsoft.com/office/drawing/2014/main" id="{49E4BDDA-1BEB-4919-9709-8D23FB74C8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607812"/>
              </p:ext>
            </p:extLst>
          </p:nvPr>
        </p:nvGraphicFramePr>
        <p:xfrm>
          <a:off x="779914" y="1446233"/>
          <a:ext cx="5548058" cy="3965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PS2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E23B66-E4E9-4553-95A7-80201C24B6C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7/30/2021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PS2 MOUSE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17A8932B-155F-4F17-BA1F-EB5184C61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2382652"/>
              </p:ext>
            </p:extLst>
          </p:nvPr>
        </p:nvGraphicFramePr>
        <p:xfrm>
          <a:off x="1284083" y="1354872"/>
          <a:ext cx="9623834" cy="4656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31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C9B9F33B-F0CC-4410-85D0-1B957DF4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PS2 MOUSE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55CB1B7E-4B0B-4E99-9560-9667270DA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700688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196DE3D2-178D-4017-842D-87C88CE92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3881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275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17D3C2-13E0-4C88-A097-68FC965A58BD}" type="datetime1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7/30/2021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5692" y="6356350"/>
            <a:ext cx="256586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r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PS2 MOUSE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42" name="Arc 141">
            <a:extLst>
              <a:ext uri="{FF2B5EF4-FFF2-40B4-BE49-F238E27FC236}">
                <a16:creationId xmlns:a16="http://schemas.microsoft.com/office/drawing/2014/main" id="{034ACCCC-54D4-4F78-9B85-4A34FEBAA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54998">
            <a:off x="6055857" y="4209253"/>
            <a:ext cx="3868217" cy="3868217"/>
          </a:xfrm>
          <a:prstGeom prst="arc">
            <a:avLst>
              <a:gd name="adj1" fmla="val 16200000"/>
              <a:gd name="adj2" fmla="val 20479261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72413CFE-8B8A-45C9-B7BA-CF49986D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3" name="Diagram 112">
            <a:extLst>
              <a:ext uri="{FF2B5EF4-FFF2-40B4-BE49-F238E27FC236}">
                <a16:creationId xmlns:a16="http://schemas.microsoft.com/office/drawing/2014/main" id="{49E4BDDA-1BEB-4919-9709-8D23FB74C8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992011"/>
              </p:ext>
            </p:extLst>
          </p:nvPr>
        </p:nvGraphicFramePr>
        <p:xfrm>
          <a:off x="768114" y="1603125"/>
          <a:ext cx="5548058" cy="4530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199D881-2688-4895-8CF8-3BBF636BD4E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 l="12500" r="12500"/>
          <a:stretch>
            <a:fillRect/>
          </a:stretch>
        </p:blipFill>
        <p:spPr>
          <a:xfrm>
            <a:off x="7154373" y="950617"/>
            <a:ext cx="4867174" cy="4867174"/>
          </a:xfrm>
        </p:spPr>
      </p:pic>
    </p:spTree>
    <p:extLst>
      <p:ext uri="{BB962C8B-B14F-4D97-AF65-F5344CB8AC3E}">
        <p14:creationId xmlns:p14="http://schemas.microsoft.com/office/powerpoint/2010/main" val="356912666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732</TotalTime>
  <Words>551</Words>
  <Application>Microsoft Office PowerPoint</Application>
  <PresentationFormat>Widescreen</PresentationFormat>
  <Paragraphs>127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Avenir Next LT Pro</vt:lpstr>
      <vt:lpstr>Calibri</vt:lpstr>
      <vt:lpstr>Cambria Math</vt:lpstr>
      <vt:lpstr>Josefin Sans</vt:lpstr>
      <vt:lpstr>Times New Roman</vt:lpstr>
      <vt:lpstr>Tw Cen MT</vt:lpstr>
      <vt:lpstr>ShapesVTI</vt:lpstr>
      <vt:lpstr>PS2 MOUSE</vt:lpstr>
      <vt:lpstr>GROUP</vt:lpstr>
      <vt:lpstr>Outline</vt:lpstr>
      <vt:lpstr>Overview</vt:lpstr>
      <vt:lpstr>Overview</vt:lpstr>
      <vt:lpstr>Introduction</vt:lpstr>
      <vt:lpstr>PS2</vt:lpstr>
      <vt:lpstr>PS2</vt:lpstr>
      <vt:lpstr>PS2 MOUSE</vt:lpstr>
      <vt:lpstr>PS2 Mouse Protocol</vt:lpstr>
      <vt:lpstr>Basic operation</vt:lpstr>
      <vt:lpstr>Basic initialization procedure</vt:lpstr>
      <vt:lpstr>PS2 TRANSMITTING SUBSYSTEM</vt:lpstr>
      <vt:lpstr>Host-to-PS2-device communication protocol</vt:lpstr>
      <vt:lpstr>Design and code</vt:lpstr>
      <vt:lpstr>BIDIRECTIONAL PS2 INTERFACE</vt:lpstr>
      <vt:lpstr>Design and code</vt:lpstr>
      <vt:lpstr>Verification circuit</vt:lpstr>
      <vt:lpstr>PS2 MOUSE INTERFACE</vt:lpstr>
      <vt:lpstr>BLOCK DIAGRAM OF MOUSE INTERFACE</vt:lpstr>
      <vt:lpstr>KẾT LUẬN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PS2 MOUSE</dc:title>
  <dc:creator>Bao Nguyen</dc:creator>
  <cp:lastModifiedBy>Danh Phan</cp:lastModifiedBy>
  <cp:revision>27</cp:revision>
  <dcterms:created xsi:type="dcterms:W3CDTF">2021-06-04T16:28:03Z</dcterms:created>
  <dcterms:modified xsi:type="dcterms:W3CDTF">2021-07-30T06:31:33Z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