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7" r:id="rId3"/>
    <p:sldId id="259" r:id="rId4"/>
    <p:sldId id="298" r:id="rId5"/>
    <p:sldId id="260" r:id="rId6"/>
    <p:sldId id="297" r:id="rId7"/>
    <p:sldId id="262" r:id="rId8"/>
    <p:sldId id="299" r:id="rId9"/>
    <p:sldId id="268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5"/>
    </p:embeddedFont>
    <p:embeddedFont>
      <p:font typeface="Archivo" panose="020B0604020202020204" charset="0"/>
      <p:regular r:id="rId26"/>
      <p:bold r:id="rId27"/>
      <p:italic r:id="rId28"/>
      <p:boldItalic r:id="rId29"/>
    </p:embeddedFont>
    <p:embeddedFont>
      <p:font typeface="Figtree Black" panose="020B0604020202020204" charset="0"/>
      <p:bold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623A3-A7F2-472F-9B07-20FECC07ECA4}">
  <a:tblStyle styleId="{287623A3-A7F2-472F-9B07-20FECC07E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8562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804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737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000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995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047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6149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524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087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dd0c7d16c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dd0c7d16c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052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6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66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7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635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gdb0f9523d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6" name="Google Shape;1416;gdb0f9523d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1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db0f9523dd_0_25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db0f9523dd_0_25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16" name="Google Shape;16;p2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4294286" y="1256863"/>
            <a:ext cx="4125900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ubTitle" idx="1"/>
          </p:nvPr>
        </p:nvSpPr>
        <p:spPr>
          <a:xfrm>
            <a:off x="4294150" y="3736200"/>
            <a:ext cx="4125900" cy="46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3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730" name="Google Shape;730;p2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2" name="Google Shape;742;p23"/>
          <p:cNvGrpSpPr/>
          <p:nvPr/>
        </p:nvGrpSpPr>
        <p:grpSpPr>
          <a:xfrm>
            <a:off x="8189288" y="3004336"/>
            <a:ext cx="1189502" cy="2244987"/>
            <a:chOff x="3909834" y="3583857"/>
            <a:chExt cx="650677" cy="1228044"/>
          </a:xfrm>
        </p:grpSpPr>
        <p:sp>
          <p:nvSpPr>
            <p:cNvPr id="743" name="Google Shape;743;p23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6" name="Google Shape;746;p23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747" name="Google Shape;747;p23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7" name="Google Shape;757;p23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3"/>
          <p:cNvGrpSpPr/>
          <p:nvPr/>
        </p:nvGrpSpPr>
        <p:grpSpPr>
          <a:xfrm rot="5400000">
            <a:off x="-766549" y="1223403"/>
            <a:ext cx="1992625" cy="834198"/>
            <a:chOff x="9283781" y="3515453"/>
            <a:chExt cx="1460548" cy="608548"/>
          </a:xfrm>
        </p:grpSpPr>
        <p:sp>
          <p:nvSpPr>
            <p:cNvPr id="761" name="Google Shape;761;p23"/>
            <p:cNvSpPr/>
            <p:nvPr/>
          </p:nvSpPr>
          <p:spPr>
            <a:xfrm>
              <a:off x="9293721" y="3515453"/>
              <a:ext cx="1450608" cy="607893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9283781" y="3515453"/>
              <a:ext cx="1460220" cy="607893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9290663" y="3515453"/>
              <a:ext cx="1452683" cy="608548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bg>
      <p:bgPr>
        <a:solidFill>
          <a:schemeClr val="lt2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24"/>
          <p:cNvGrpSpPr/>
          <p:nvPr/>
        </p:nvGrpSpPr>
        <p:grpSpPr>
          <a:xfrm>
            <a:off x="262200" y="262350"/>
            <a:ext cx="8617500" cy="4618794"/>
            <a:chOff x="266600" y="258700"/>
            <a:chExt cx="8617500" cy="4618794"/>
          </a:xfrm>
        </p:grpSpPr>
        <p:sp>
          <p:nvSpPr>
            <p:cNvPr id="767" name="Google Shape;767;p24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268700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4"/>
          <p:cNvGrpSpPr/>
          <p:nvPr/>
        </p:nvGrpSpPr>
        <p:grpSpPr>
          <a:xfrm>
            <a:off x="-295331" y="650453"/>
            <a:ext cx="908584" cy="908582"/>
            <a:chOff x="5229219" y="135375"/>
            <a:chExt cx="330406" cy="330406"/>
          </a:xfrm>
        </p:grpSpPr>
        <p:sp>
          <p:nvSpPr>
            <p:cNvPr id="780" name="Google Shape;780;p24"/>
            <p:cNvSpPr/>
            <p:nvPr/>
          </p:nvSpPr>
          <p:spPr>
            <a:xfrm>
              <a:off x="5534850" y="445150"/>
              <a:ext cx="4098" cy="3960"/>
            </a:xfrm>
            <a:custGeom>
              <a:avLst/>
              <a:gdLst/>
              <a:ahLst/>
              <a:cxnLst/>
              <a:rect l="l" t="t" r="r" b="b"/>
              <a:pathLst>
                <a:path w="89" h="86" extrusionOk="0">
                  <a:moveTo>
                    <a:pt x="0" y="1"/>
                  </a:moveTo>
                  <a:lnTo>
                    <a:pt x="0" y="86"/>
                  </a:lnTo>
                  <a:lnTo>
                    <a:pt x="88" y="86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257908" y="444874"/>
              <a:ext cx="268425" cy="4237"/>
            </a:xfrm>
            <a:custGeom>
              <a:avLst/>
              <a:gdLst/>
              <a:ahLst/>
              <a:cxnLst/>
              <a:rect l="l" t="t" r="r" b="b"/>
              <a:pathLst>
                <a:path w="5829" h="92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245613" y="445150"/>
              <a:ext cx="4237" cy="3960"/>
            </a:xfrm>
            <a:custGeom>
              <a:avLst/>
              <a:gdLst/>
              <a:ahLst/>
              <a:cxnLst/>
              <a:rect l="l" t="t" r="r" b="b"/>
              <a:pathLst>
                <a:path w="92" h="86" extrusionOk="0">
                  <a:moveTo>
                    <a:pt x="0" y="1"/>
                  </a:moveTo>
                  <a:lnTo>
                    <a:pt x="0" y="86"/>
                  </a:lnTo>
                  <a:lnTo>
                    <a:pt x="91" y="86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245613" y="168254"/>
              <a:ext cx="4237" cy="264373"/>
            </a:xfrm>
            <a:custGeom>
              <a:avLst/>
              <a:gdLst/>
              <a:ahLst/>
              <a:cxnLst/>
              <a:rect l="l" t="t" r="r" b="b"/>
              <a:pathLst>
                <a:path w="92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91" y="183"/>
                  </a:lnTo>
                  <a:lnTo>
                    <a:pt x="91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91" y="541"/>
                  </a:lnTo>
                  <a:lnTo>
                    <a:pt x="91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91" y="897"/>
                  </a:lnTo>
                  <a:lnTo>
                    <a:pt x="91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91" y="1255"/>
                  </a:lnTo>
                  <a:lnTo>
                    <a:pt x="91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91" y="1617"/>
                  </a:lnTo>
                  <a:lnTo>
                    <a:pt x="91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91" y="1884"/>
                  </a:lnTo>
                  <a:lnTo>
                    <a:pt x="91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91" y="2243"/>
                  </a:lnTo>
                  <a:lnTo>
                    <a:pt x="91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91" y="2605"/>
                  </a:lnTo>
                  <a:lnTo>
                    <a:pt x="91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91" y="2963"/>
                  </a:lnTo>
                  <a:lnTo>
                    <a:pt x="91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91" y="3319"/>
                  </a:lnTo>
                  <a:lnTo>
                    <a:pt x="91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91" y="3677"/>
                  </a:lnTo>
                  <a:lnTo>
                    <a:pt x="91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91" y="4039"/>
                  </a:lnTo>
                  <a:lnTo>
                    <a:pt x="91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91" y="4397"/>
                  </a:lnTo>
                  <a:lnTo>
                    <a:pt x="91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91" y="4756"/>
                  </a:lnTo>
                  <a:lnTo>
                    <a:pt x="91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91" y="5111"/>
                  </a:lnTo>
                  <a:lnTo>
                    <a:pt x="91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91" y="5385"/>
                  </a:lnTo>
                  <a:lnTo>
                    <a:pt x="91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91" y="5740"/>
                  </a:lnTo>
                  <a:lnTo>
                    <a:pt x="91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245613" y="155775"/>
              <a:ext cx="4237" cy="4283"/>
            </a:xfrm>
            <a:custGeom>
              <a:avLst/>
              <a:gdLst/>
              <a:ahLst/>
              <a:cxnLst/>
              <a:rect l="l" t="t" r="r" b="b"/>
              <a:pathLst>
                <a:path w="92" h="93" extrusionOk="0">
                  <a:moveTo>
                    <a:pt x="0" y="1"/>
                  </a:moveTo>
                  <a:lnTo>
                    <a:pt x="0" y="92"/>
                  </a:lnTo>
                  <a:lnTo>
                    <a:pt x="91" y="92"/>
                  </a:lnTo>
                  <a:lnTo>
                    <a:pt x="91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5257908" y="155775"/>
              <a:ext cx="268425" cy="4283"/>
            </a:xfrm>
            <a:custGeom>
              <a:avLst/>
              <a:gdLst/>
              <a:ahLst/>
              <a:cxnLst/>
              <a:rect l="l" t="t" r="r" b="b"/>
              <a:pathLst>
                <a:path w="5829" h="93" extrusionOk="0">
                  <a:moveTo>
                    <a:pt x="0" y="1"/>
                  </a:moveTo>
                  <a:lnTo>
                    <a:pt x="0" y="92"/>
                  </a:lnTo>
                  <a:lnTo>
                    <a:pt x="183" y="92"/>
                  </a:lnTo>
                  <a:lnTo>
                    <a:pt x="183" y="1"/>
                  </a:lnTo>
                  <a:close/>
                  <a:moveTo>
                    <a:pt x="359" y="1"/>
                  </a:moveTo>
                  <a:lnTo>
                    <a:pt x="359" y="92"/>
                  </a:lnTo>
                  <a:lnTo>
                    <a:pt x="541" y="92"/>
                  </a:lnTo>
                  <a:lnTo>
                    <a:pt x="541" y="1"/>
                  </a:lnTo>
                  <a:close/>
                  <a:moveTo>
                    <a:pt x="721" y="1"/>
                  </a:moveTo>
                  <a:lnTo>
                    <a:pt x="721" y="92"/>
                  </a:lnTo>
                  <a:lnTo>
                    <a:pt x="903" y="92"/>
                  </a:lnTo>
                  <a:lnTo>
                    <a:pt x="903" y="1"/>
                  </a:lnTo>
                  <a:close/>
                  <a:moveTo>
                    <a:pt x="1079" y="1"/>
                  </a:moveTo>
                  <a:lnTo>
                    <a:pt x="1079" y="92"/>
                  </a:lnTo>
                  <a:lnTo>
                    <a:pt x="1258" y="92"/>
                  </a:lnTo>
                  <a:lnTo>
                    <a:pt x="1258" y="1"/>
                  </a:lnTo>
                  <a:close/>
                  <a:moveTo>
                    <a:pt x="1438" y="1"/>
                  </a:moveTo>
                  <a:lnTo>
                    <a:pt x="1438" y="92"/>
                  </a:lnTo>
                  <a:lnTo>
                    <a:pt x="1617" y="92"/>
                  </a:lnTo>
                  <a:lnTo>
                    <a:pt x="1617" y="1"/>
                  </a:lnTo>
                  <a:close/>
                  <a:moveTo>
                    <a:pt x="1799" y="1"/>
                  </a:moveTo>
                  <a:lnTo>
                    <a:pt x="1799" y="92"/>
                  </a:lnTo>
                  <a:lnTo>
                    <a:pt x="1972" y="92"/>
                  </a:lnTo>
                  <a:lnTo>
                    <a:pt x="1972" y="1"/>
                  </a:lnTo>
                  <a:close/>
                  <a:moveTo>
                    <a:pt x="2155" y="1"/>
                  </a:moveTo>
                  <a:lnTo>
                    <a:pt x="2155" y="92"/>
                  </a:lnTo>
                  <a:lnTo>
                    <a:pt x="2328" y="92"/>
                  </a:lnTo>
                  <a:lnTo>
                    <a:pt x="2328" y="1"/>
                  </a:lnTo>
                  <a:close/>
                  <a:moveTo>
                    <a:pt x="2513" y="1"/>
                  </a:moveTo>
                  <a:lnTo>
                    <a:pt x="2513" y="92"/>
                  </a:lnTo>
                  <a:lnTo>
                    <a:pt x="2696" y="92"/>
                  </a:lnTo>
                  <a:lnTo>
                    <a:pt x="2696" y="1"/>
                  </a:lnTo>
                  <a:close/>
                  <a:moveTo>
                    <a:pt x="2872" y="1"/>
                  </a:moveTo>
                  <a:lnTo>
                    <a:pt x="2872" y="92"/>
                  </a:lnTo>
                  <a:lnTo>
                    <a:pt x="3051" y="92"/>
                  </a:lnTo>
                  <a:lnTo>
                    <a:pt x="3051" y="1"/>
                  </a:lnTo>
                  <a:close/>
                  <a:moveTo>
                    <a:pt x="3234" y="1"/>
                  </a:moveTo>
                  <a:lnTo>
                    <a:pt x="3234" y="92"/>
                  </a:lnTo>
                  <a:lnTo>
                    <a:pt x="3413" y="92"/>
                  </a:lnTo>
                  <a:lnTo>
                    <a:pt x="3413" y="1"/>
                  </a:lnTo>
                  <a:close/>
                  <a:moveTo>
                    <a:pt x="3501" y="1"/>
                  </a:moveTo>
                  <a:lnTo>
                    <a:pt x="3501" y="92"/>
                  </a:lnTo>
                  <a:lnTo>
                    <a:pt x="3680" y="92"/>
                  </a:lnTo>
                  <a:lnTo>
                    <a:pt x="3680" y="1"/>
                  </a:lnTo>
                  <a:close/>
                  <a:moveTo>
                    <a:pt x="3860" y="1"/>
                  </a:moveTo>
                  <a:lnTo>
                    <a:pt x="3860" y="92"/>
                  </a:lnTo>
                  <a:lnTo>
                    <a:pt x="4039" y="92"/>
                  </a:lnTo>
                  <a:lnTo>
                    <a:pt x="4039" y="1"/>
                  </a:lnTo>
                  <a:close/>
                  <a:moveTo>
                    <a:pt x="4221" y="1"/>
                  </a:moveTo>
                  <a:lnTo>
                    <a:pt x="4221" y="92"/>
                  </a:lnTo>
                  <a:lnTo>
                    <a:pt x="4401" y="92"/>
                  </a:lnTo>
                  <a:lnTo>
                    <a:pt x="4401" y="1"/>
                  </a:lnTo>
                  <a:close/>
                  <a:moveTo>
                    <a:pt x="4577" y="1"/>
                  </a:moveTo>
                  <a:lnTo>
                    <a:pt x="4577" y="92"/>
                  </a:lnTo>
                  <a:lnTo>
                    <a:pt x="4759" y="92"/>
                  </a:lnTo>
                  <a:lnTo>
                    <a:pt x="4759" y="1"/>
                  </a:lnTo>
                  <a:close/>
                  <a:moveTo>
                    <a:pt x="4935" y="1"/>
                  </a:moveTo>
                  <a:lnTo>
                    <a:pt x="4935" y="92"/>
                  </a:lnTo>
                  <a:lnTo>
                    <a:pt x="5118" y="92"/>
                  </a:lnTo>
                  <a:lnTo>
                    <a:pt x="5118" y="1"/>
                  </a:lnTo>
                  <a:close/>
                  <a:moveTo>
                    <a:pt x="5297" y="1"/>
                  </a:moveTo>
                  <a:lnTo>
                    <a:pt x="5297" y="92"/>
                  </a:lnTo>
                  <a:lnTo>
                    <a:pt x="5470" y="92"/>
                  </a:lnTo>
                  <a:lnTo>
                    <a:pt x="5470" y="1"/>
                  </a:lnTo>
                  <a:close/>
                  <a:moveTo>
                    <a:pt x="5655" y="1"/>
                  </a:moveTo>
                  <a:lnTo>
                    <a:pt x="5655" y="92"/>
                  </a:lnTo>
                  <a:lnTo>
                    <a:pt x="5828" y="92"/>
                  </a:lnTo>
                  <a:lnTo>
                    <a:pt x="58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5534850" y="155775"/>
              <a:ext cx="4098" cy="4283"/>
            </a:xfrm>
            <a:custGeom>
              <a:avLst/>
              <a:gdLst/>
              <a:ahLst/>
              <a:cxnLst/>
              <a:rect l="l" t="t" r="r" b="b"/>
              <a:pathLst>
                <a:path w="89" h="93" extrusionOk="0">
                  <a:moveTo>
                    <a:pt x="0" y="1"/>
                  </a:moveTo>
                  <a:lnTo>
                    <a:pt x="0" y="92"/>
                  </a:lnTo>
                  <a:lnTo>
                    <a:pt x="88" y="92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5534850" y="168254"/>
              <a:ext cx="4098" cy="264373"/>
            </a:xfrm>
            <a:custGeom>
              <a:avLst/>
              <a:gdLst/>
              <a:ahLst/>
              <a:cxnLst/>
              <a:rect l="l" t="t" r="r" b="b"/>
              <a:pathLst>
                <a:path w="89" h="5741" extrusionOk="0">
                  <a:moveTo>
                    <a:pt x="0" y="0"/>
                  </a:moveTo>
                  <a:lnTo>
                    <a:pt x="0" y="183"/>
                  </a:lnTo>
                  <a:lnTo>
                    <a:pt x="88" y="183"/>
                  </a:lnTo>
                  <a:lnTo>
                    <a:pt x="88" y="0"/>
                  </a:lnTo>
                  <a:close/>
                  <a:moveTo>
                    <a:pt x="0" y="359"/>
                  </a:moveTo>
                  <a:lnTo>
                    <a:pt x="0" y="541"/>
                  </a:lnTo>
                  <a:lnTo>
                    <a:pt x="88" y="541"/>
                  </a:lnTo>
                  <a:lnTo>
                    <a:pt x="88" y="359"/>
                  </a:lnTo>
                  <a:close/>
                  <a:moveTo>
                    <a:pt x="0" y="717"/>
                  </a:moveTo>
                  <a:lnTo>
                    <a:pt x="0" y="897"/>
                  </a:lnTo>
                  <a:lnTo>
                    <a:pt x="88" y="897"/>
                  </a:lnTo>
                  <a:lnTo>
                    <a:pt x="88" y="717"/>
                  </a:lnTo>
                  <a:close/>
                  <a:moveTo>
                    <a:pt x="0" y="1076"/>
                  </a:moveTo>
                  <a:lnTo>
                    <a:pt x="0" y="1255"/>
                  </a:lnTo>
                  <a:lnTo>
                    <a:pt x="88" y="1255"/>
                  </a:lnTo>
                  <a:lnTo>
                    <a:pt x="88" y="1076"/>
                  </a:lnTo>
                  <a:close/>
                  <a:moveTo>
                    <a:pt x="0" y="1438"/>
                  </a:moveTo>
                  <a:lnTo>
                    <a:pt x="0" y="1617"/>
                  </a:lnTo>
                  <a:lnTo>
                    <a:pt x="88" y="1617"/>
                  </a:lnTo>
                  <a:lnTo>
                    <a:pt x="88" y="1438"/>
                  </a:lnTo>
                  <a:close/>
                  <a:moveTo>
                    <a:pt x="0" y="1705"/>
                  </a:moveTo>
                  <a:lnTo>
                    <a:pt x="0" y="1884"/>
                  </a:lnTo>
                  <a:lnTo>
                    <a:pt x="88" y="1884"/>
                  </a:lnTo>
                  <a:lnTo>
                    <a:pt x="88" y="1705"/>
                  </a:lnTo>
                  <a:close/>
                  <a:moveTo>
                    <a:pt x="0" y="2060"/>
                  </a:moveTo>
                  <a:lnTo>
                    <a:pt x="0" y="2243"/>
                  </a:lnTo>
                  <a:lnTo>
                    <a:pt x="88" y="2243"/>
                  </a:lnTo>
                  <a:lnTo>
                    <a:pt x="88" y="2060"/>
                  </a:lnTo>
                  <a:close/>
                  <a:moveTo>
                    <a:pt x="0" y="2422"/>
                  </a:moveTo>
                  <a:lnTo>
                    <a:pt x="0" y="2605"/>
                  </a:lnTo>
                  <a:lnTo>
                    <a:pt x="88" y="2605"/>
                  </a:lnTo>
                  <a:lnTo>
                    <a:pt x="88" y="2422"/>
                  </a:lnTo>
                  <a:close/>
                  <a:moveTo>
                    <a:pt x="0" y="2781"/>
                  </a:moveTo>
                  <a:lnTo>
                    <a:pt x="0" y="2963"/>
                  </a:lnTo>
                  <a:lnTo>
                    <a:pt x="88" y="2963"/>
                  </a:lnTo>
                  <a:lnTo>
                    <a:pt x="88" y="2781"/>
                  </a:lnTo>
                  <a:close/>
                  <a:moveTo>
                    <a:pt x="0" y="3139"/>
                  </a:moveTo>
                  <a:lnTo>
                    <a:pt x="0" y="3319"/>
                  </a:lnTo>
                  <a:lnTo>
                    <a:pt x="88" y="3319"/>
                  </a:lnTo>
                  <a:lnTo>
                    <a:pt x="88" y="3139"/>
                  </a:lnTo>
                  <a:close/>
                  <a:moveTo>
                    <a:pt x="0" y="3498"/>
                  </a:moveTo>
                  <a:lnTo>
                    <a:pt x="0" y="3677"/>
                  </a:lnTo>
                  <a:lnTo>
                    <a:pt x="88" y="3677"/>
                  </a:lnTo>
                  <a:lnTo>
                    <a:pt x="88" y="3498"/>
                  </a:lnTo>
                  <a:close/>
                  <a:moveTo>
                    <a:pt x="0" y="3859"/>
                  </a:moveTo>
                  <a:lnTo>
                    <a:pt x="0" y="4039"/>
                  </a:lnTo>
                  <a:lnTo>
                    <a:pt x="88" y="4039"/>
                  </a:lnTo>
                  <a:lnTo>
                    <a:pt x="88" y="3859"/>
                  </a:lnTo>
                  <a:close/>
                  <a:moveTo>
                    <a:pt x="0" y="4215"/>
                  </a:moveTo>
                  <a:lnTo>
                    <a:pt x="0" y="4397"/>
                  </a:lnTo>
                  <a:lnTo>
                    <a:pt x="88" y="4397"/>
                  </a:lnTo>
                  <a:lnTo>
                    <a:pt x="88" y="4215"/>
                  </a:lnTo>
                  <a:close/>
                  <a:moveTo>
                    <a:pt x="0" y="4573"/>
                  </a:moveTo>
                  <a:lnTo>
                    <a:pt x="0" y="4756"/>
                  </a:lnTo>
                  <a:lnTo>
                    <a:pt x="88" y="4756"/>
                  </a:lnTo>
                  <a:lnTo>
                    <a:pt x="88" y="4573"/>
                  </a:lnTo>
                  <a:close/>
                  <a:moveTo>
                    <a:pt x="0" y="4932"/>
                  </a:moveTo>
                  <a:lnTo>
                    <a:pt x="0" y="5111"/>
                  </a:lnTo>
                  <a:lnTo>
                    <a:pt x="88" y="5111"/>
                  </a:lnTo>
                  <a:lnTo>
                    <a:pt x="88" y="4932"/>
                  </a:lnTo>
                  <a:close/>
                  <a:moveTo>
                    <a:pt x="0" y="5203"/>
                  </a:moveTo>
                  <a:lnTo>
                    <a:pt x="0" y="5385"/>
                  </a:lnTo>
                  <a:lnTo>
                    <a:pt x="88" y="5385"/>
                  </a:lnTo>
                  <a:lnTo>
                    <a:pt x="88" y="5203"/>
                  </a:lnTo>
                  <a:close/>
                  <a:moveTo>
                    <a:pt x="0" y="5561"/>
                  </a:moveTo>
                  <a:lnTo>
                    <a:pt x="0" y="5740"/>
                  </a:lnTo>
                  <a:lnTo>
                    <a:pt x="88" y="5740"/>
                  </a:lnTo>
                  <a:lnTo>
                    <a:pt x="88" y="55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52292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229219" y="424474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2292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1" y="0"/>
                  </a:moveTo>
                  <a:lnTo>
                    <a:pt x="1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229219" y="279786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8"/>
                  </a:moveTo>
                  <a:lnTo>
                    <a:pt x="809" y="808"/>
                  </a:lnTo>
                  <a:lnTo>
                    <a:pt x="89" y="808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2292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5229219" y="135375"/>
              <a:ext cx="41353" cy="41307"/>
            </a:xfrm>
            <a:custGeom>
              <a:avLst/>
              <a:gdLst/>
              <a:ahLst/>
              <a:cxnLst/>
              <a:rect l="l" t="t" r="r" b="b"/>
              <a:pathLst>
                <a:path w="898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518319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551831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5"/>
                  </a:lnTo>
                  <a:lnTo>
                    <a:pt x="85" y="805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5518319" y="283977"/>
              <a:ext cx="37116" cy="37116"/>
            </a:xfrm>
            <a:custGeom>
              <a:avLst/>
              <a:gdLst/>
              <a:ahLst/>
              <a:cxnLst/>
              <a:rect l="l" t="t" r="r" b="b"/>
              <a:pathLst>
                <a:path w="806" h="806" extrusionOk="0">
                  <a:moveTo>
                    <a:pt x="0" y="0"/>
                  </a:moveTo>
                  <a:lnTo>
                    <a:pt x="0" y="806"/>
                  </a:lnTo>
                  <a:lnTo>
                    <a:pt x="806" y="806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5518319" y="279786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8"/>
                  </a:moveTo>
                  <a:lnTo>
                    <a:pt x="806" y="808"/>
                  </a:lnTo>
                  <a:lnTo>
                    <a:pt x="85" y="808"/>
                  </a:lnTo>
                  <a:lnTo>
                    <a:pt x="85" y="88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5518319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51831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6" y="85"/>
                  </a:moveTo>
                  <a:lnTo>
                    <a:pt x="806" y="806"/>
                  </a:lnTo>
                  <a:lnTo>
                    <a:pt x="85" y="806"/>
                  </a:lnTo>
                  <a:lnTo>
                    <a:pt x="85" y="85"/>
                  </a:lnTo>
                  <a:close/>
                  <a:moveTo>
                    <a:pt x="0" y="0"/>
                  </a:moveTo>
                  <a:lnTo>
                    <a:pt x="0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5373631" y="139289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9"/>
                  </a:lnTo>
                  <a:lnTo>
                    <a:pt x="806" y="809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5373769" y="135375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5"/>
                  </a:moveTo>
                  <a:lnTo>
                    <a:pt x="809" y="806"/>
                  </a:lnTo>
                  <a:lnTo>
                    <a:pt x="89" y="806"/>
                  </a:lnTo>
                  <a:lnTo>
                    <a:pt x="89" y="85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5373631" y="428388"/>
              <a:ext cx="37116" cy="37254"/>
            </a:xfrm>
            <a:custGeom>
              <a:avLst/>
              <a:gdLst/>
              <a:ahLst/>
              <a:cxnLst/>
              <a:rect l="l" t="t" r="r" b="b"/>
              <a:pathLst>
                <a:path w="806" h="809" extrusionOk="0">
                  <a:moveTo>
                    <a:pt x="0" y="0"/>
                  </a:moveTo>
                  <a:lnTo>
                    <a:pt x="0" y="808"/>
                  </a:lnTo>
                  <a:lnTo>
                    <a:pt x="806" y="808"/>
                  </a:lnTo>
                  <a:lnTo>
                    <a:pt x="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373769" y="424474"/>
              <a:ext cx="41307" cy="41307"/>
            </a:xfrm>
            <a:custGeom>
              <a:avLst/>
              <a:gdLst/>
              <a:ahLst/>
              <a:cxnLst/>
              <a:rect l="l" t="t" r="r" b="b"/>
              <a:pathLst>
                <a:path w="897" h="897" extrusionOk="0">
                  <a:moveTo>
                    <a:pt x="809" y="88"/>
                  </a:moveTo>
                  <a:lnTo>
                    <a:pt x="809" y="805"/>
                  </a:lnTo>
                  <a:lnTo>
                    <a:pt x="89" y="805"/>
                  </a:lnTo>
                  <a:lnTo>
                    <a:pt x="89" y="88"/>
                  </a:lnTo>
                  <a:close/>
                  <a:moveTo>
                    <a:pt x="1" y="0"/>
                  </a:moveTo>
                  <a:lnTo>
                    <a:pt x="1" y="897"/>
                  </a:lnTo>
                  <a:lnTo>
                    <a:pt x="897" y="897"/>
                  </a:lnTo>
                  <a:lnTo>
                    <a:pt x="8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24"/>
          <p:cNvGrpSpPr/>
          <p:nvPr/>
        </p:nvGrpSpPr>
        <p:grpSpPr>
          <a:xfrm>
            <a:off x="7316749" y="729858"/>
            <a:ext cx="1317176" cy="749764"/>
            <a:chOff x="262200" y="3357384"/>
            <a:chExt cx="1642159" cy="684216"/>
          </a:xfrm>
        </p:grpSpPr>
        <p:sp>
          <p:nvSpPr>
            <p:cNvPr id="805" name="Google Shape;805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24"/>
          <p:cNvGrpSpPr/>
          <p:nvPr/>
        </p:nvGrpSpPr>
        <p:grpSpPr>
          <a:xfrm rot="5400000">
            <a:off x="7188825" y="2151990"/>
            <a:ext cx="2198523" cy="1458886"/>
            <a:chOff x="262200" y="3357384"/>
            <a:chExt cx="1642159" cy="684216"/>
          </a:xfrm>
        </p:grpSpPr>
        <p:sp>
          <p:nvSpPr>
            <p:cNvPr id="810" name="Google Shape;810;p24"/>
            <p:cNvSpPr/>
            <p:nvPr/>
          </p:nvSpPr>
          <p:spPr>
            <a:xfrm>
              <a:off x="273376" y="3357384"/>
              <a:ext cx="1630983" cy="683479"/>
            </a:xfrm>
            <a:custGeom>
              <a:avLst/>
              <a:gdLst/>
              <a:ahLst/>
              <a:cxnLst/>
              <a:rect l="l" t="t" r="r" b="b"/>
              <a:pathLst>
                <a:path w="13280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13280" y="5564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262200" y="3357384"/>
              <a:ext cx="1641791" cy="683479"/>
            </a:xfrm>
            <a:custGeom>
              <a:avLst/>
              <a:gdLst/>
              <a:ahLst/>
              <a:cxnLst/>
              <a:rect l="l" t="t" r="r" b="b"/>
              <a:pathLst>
                <a:path w="13368" h="5565" extrusionOk="0">
                  <a:moveTo>
                    <a:pt x="1" y="0"/>
                  </a:moveTo>
                  <a:lnTo>
                    <a:pt x="1" y="5564"/>
                  </a:lnTo>
                  <a:lnTo>
                    <a:pt x="89" y="5564"/>
                  </a:lnTo>
                  <a:lnTo>
                    <a:pt x="89" y="92"/>
                  </a:lnTo>
                  <a:lnTo>
                    <a:pt x="13368" y="92"/>
                  </a:lnTo>
                  <a:lnTo>
                    <a:pt x="1336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6" y="0"/>
                  </a:moveTo>
                  <a:lnTo>
                    <a:pt x="1" y="41"/>
                  </a:lnTo>
                  <a:lnTo>
                    <a:pt x="13280" y="5570"/>
                  </a:lnTo>
                  <a:lnTo>
                    <a:pt x="13299" y="553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269937" y="3357384"/>
              <a:ext cx="1633317" cy="684216"/>
            </a:xfrm>
            <a:custGeom>
              <a:avLst/>
              <a:gdLst/>
              <a:ahLst/>
              <a:cxnLst/>
              <a:rect l="l" t="t" r="r" b="b"/>
              <a:pathLst>
                <a:path w="13299" h="5571" extrusionOk="0">
                  <a:moveTo>
                    <a:pt x="13280" y="0"/>
                  </a:moveTo>
                  <a:lnTo>
                    <a:pt x="1" y="5530"/>
                  </a:lnTo>
                  <a:lnTo>
                    <a:pt x="16" y="5570"/>
                  </a:lnTo>
                  <a:lnTo>
                    <a:pt x="13299" y="41"/>
                  </a:lnTo>
                  <a:lnTo>
                    <a:pt x="132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24"/>
          <p:cNvGrpSpPr/>
          <p:nvPr/>
        </p:nvGrpSpPr>
        <p:grpSpPr>
          <a:xfrm>
            <a:off x="7778212" y="3656375"/>
            <a:ext cx="855723" cy="1522614"/>
            <a:chOff x="5081850" y="1981125"/>
            <a:chExt cx="168125" cy="299150"/>
          </a:xfrm>
        </p:grpSpPr>
        <p:sp>
          <p:nvSpPr>
            <p:cNvPr id="815" name="Google Shape;815;p24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9" name="Google Shape;819;p24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820" name="Google Shape;820;p24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4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4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4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4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4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4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4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4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4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4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4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4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4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4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4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4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4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4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4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4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4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4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4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4" name="Google Shape;844;p24"/>
          <p:cNvGrpSpPr/>
          <p:nvPr/>
        </p:nvGrpSpPr>
        <p:grpSpPr>
          <a:xfrm>
            <a:off x="-440077" y="2576308"/>
            <a:ext cx="1110229" cy="1080133"/>
            <a:chOff x="-2137228" y="1713916"/>
            <a:chExt cx="886198" cy="862175"/>
          </a:xfrm>
        </p:grpSpPr>
        <p:sp>
          <p:nvSpPr>
            <p:cNvPr id="845" name="Google Shape;845;p24"/>
            <p:cNvSpPr/>
            <p:nvPr/>
          </p:nvSpPr>
          <p:spPr>
            <a:xfrm>
              <a:off x="-1995630" y="1713916"/>
              <a:ext cx="744600" cy="744161"/>
            </a:xfrm>
            <a:custGeom>
              <a:avLst/>
              <a:gdLst/>
              <a:ahLst/>
              <a:cxnLst/>
              <a:rect l="l" t="t" r="r" b="b"/>
              <a:pathLst>
                <a:path w="5653" h="5650" extrusionOk="0">
                  <a:moveTo>
                    <a:pt x="1" y="1"/>
                  </a:moveTo>
                  <a:lnTo>
                    <a:pt x="1" y="5649"/>
                  </a:lnTo>
                  <a:lnTo>
                    <a:pt x="5653" y="5649"/>
                  </a:lnTo>
                  <a:lnTo>
                    <a:pt x="5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-1959539" y="1749082"/>
              <a:ext cx="673736" cy="673828"/>
            </a:xfrm>
            <a:custGeom>
              <a:avLst/>
              <a:gdLst/>
              <a:ahLst/>
              <a:cxnLst/>
              <a:rect l="l" t="t" r="r" b="b"/>
              <a:pathLst>
                <a:path w="5115" h="5116" extrusionOk="0">
                  <a:moveTo>
                    <a:pt x="0" y="1"/>
                  </a:moveTo>
                  <a:lnTo>
                    <a:pt x="0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-1853901" y="1865120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19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6" y="48"/>
                    <a:pt x="85" y="199"/>
                    <a:pt x="51" y="387"/>
                  </a:cubicBezTo>
                  <a:cubicBezTo>
                    <a:pt x="1" y="645"/>
                    <a:pt x="170" y="897"/>
                    <a:pt x="428" y="950"/>
                  </a:cubicBezTo>
                  <a:cubicBezTo>
                    <a:pt x="459" y="956"/>
                    <a:pt x="489" y="959"/>
                    <a:pt x="519" y="959"/>
                  </a:cubicBezTo>
                  <a:cubicBezTo>
                    <a:pt x="744" y="959"/>
                    <a:pt x="947" y="800"/>
                    <a:pt x="991" y="573"/>
                  </a:cubicBezTo>
                  <a:cubicBezTo>
                    <a:pt x="1042" y="312"/>
                    <a:pt x="872" y="60"/>
                    <a:pt x="614" y="10"/>
                  </a:cubicBezTo>
                  <a:cubicBezTo>
                    <a:pt x="582" y="4"/>
                    <a:pt x="551" y="1"/>
                    <a:pt x="5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-1769337" y="1974441"/>
              <a:ext cx="482746" cy="271586"/>
            </a:xfrm>
            <a:custGeom>
              <a:avLst/>
              <a:gdLst/>
              <a:ahLst/>
              <a:cxnLst/>
              <a:rect l="l" t="t" r="r" b="b"/>
              <a:pathLst>
                <a:path w="3665" h="2062" extrusionOk="0">
                  <a:moveTo>
                    <a:pt x="1831" y="1"/>
                  </a:moveTo>
                  <a:lnTo>
                    <a:pt x="0" y="2061"/>
                  </a:lnTo>
                  <a:lnTo>
                    <a:pt x="3664" y="2061"/>
                  </a:lnTo>
                  <a:lnTo>
                    <a:pt x="183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-1954929" y="2069405"/>
              <a:ext cx="398973" cy="176623"/>
            </a:xfrm>
            <a:custGeom>
              <a:avLst/>
              <a:gdLst/>
              <a:ahLst/>
              <a:cxnLst/>
              <a:rect l="l" t="t" r="r" b="b"/>
              <a:pathLst>
                <a:path w="3029" h="1341" extrusionOk="0">
                  <a:moveTo>
                    <a:pt x="1513" y="0"/>
                  </a:moveTo>
                  <a:lnTo>
                    <a:pt x="0" y="1340"/>
                  </a:lnTo>
                  <a:lnTo>
                    <a:pt x="3029" y="1340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-1959539" y="2245898"/>
              <a:ext cx="673736" cy="177413"/>
            </a:xfrm>
            <a:custGeom>
              <a:avLst/>
              <a:gdLst/>
              <a:ahLst/>
              <a:cxnLst/>
              <a:rect l="l" t="t" r="r" b="b"/>
              <a:pathLst>
                <a:path w="5115" h="1347" extrusionOk="0">
                  <a:moveTo>
                    <a:pt x="0" y="0"/>
                  </a:moveTo>
                  <a:lnTo>
                    <a:pt x="0" y="1346"/>
                  </a:lnTo>
                  <a:lnTo>
                    <a:pt x="5115" y="1346"/>
                  </a:lnTo>
                  <a:lnTo>
                    <a:pt x="511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-2137228" y="1831929"/>
              <a:ext cx="744073" cy="744161"/>
            </a:xfrm>
            <a:custGeom>
              <a:avLst/>
              <a:gdLst/>
              <a:ahLst/>
              <a:cxnLst/>
              <a:rect l="l" t="t" r="r" b="b"/>
              <a:pathLst>
                <a:path w="5649" h="5650" extrusionOk="0">
                  <a:moveTo>
                    <a:pt x="0" y="1"/>
                  </a:moveTo>
                  <a:lnTo>
                    <a:pt x="0" y="5650"/>
                  </a:lnTo>
                  <a:lnTo>
                    <a:pt x="5649" y="5650"/>
                  </a:lnTo>
                  <a:lnTo>
                    <a:pt x="56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-2101664" y="1868018"/>
              <a:ext cx="673736" cy="673696"/>
            </a:xfrm>
            <a:custGeom>
              <a:avLst/>
              <a:gdLst/>
              <a:ahLst/>
              <a:cxnLst/>
              <a:rect l="l" t="t" r="r" b="b"/>
              <a:pathLst>
                <a:path w="5115" h="5115" extrusionOk="0">
                  <a:moveTo>
                    <a:pt x="1" y="1"/>
                  </a:moveTo>
                  <a:lnTo>
                    <a:pt x="1" y="5115"/>
                  </a:lnTo>
                  <a:lnTo>
                    <a:pt x="5115" y="5115"/>
                  </a:lnTo>
                  <a:lnTo>
                    <a:pt x="511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-1996025" y="1983134"/>
              <a:ext cx="137250" cy="126442"/>
            </a:xfrm>
            <a:custGeom>
              <a:avLst/>
              <a:gdLst/>
              <a:ahLst/>
              <a:cxnLst/>
              <a:rect l="l" t="t" r="r" b="b"/>
              <a:pathLst>
                <a:path w="1042" h="960" extrusionOk="0">
                  <a:moveTo>
                    <a:pt x="520" y="1"/>
                  </a:moveTo>
                  <a:cubicBezTo>
                    <a:pt x="488" y="1"/>
                    <a:pt x="457" y="4"/>
                    <a:pt x="425" y="10"/>
                  </a:cubicBezTo>
                  <a:cubicBezTo>
                    <a:pt x="237" y="48"/>
                    <a:pt x="92" y="196"/>
                    <a:pt x="54" y="388"/>
                  </a:cubicBezTo>
                  <a:cubicBezTo>
                    <a:pt x="1" y="646"/>
                    <a:pt x="171" y="897"/>
                    <a:pt x="428" y="951"/>
                  </a:cubicBezTo>
                  <a:cubicBezTo>
                    <a:pt x="459" y="957"/>
                    <a:pt x="490" y="960"/>
                    <a:pt x="521" y="960"/>
                  </a:cubicBezTo>
                  <a:cubicBezTo>
                    <a:pt x="746" y="960"/>
                    <a:pt x="947" y="801"/>
                    <a:pt x="991" y="573"/>
                  </a:cubicBezTo>
                  <a:cubicBezTo>
                    <a:pt x="1042" y="312"/>
                    <a:pt x="875" y="61"/>
                    <a:pt x="614" y="10"/>
                  </a:cubicBezTo>
                  <a:cubicBezTo>
                    <a:pt x="583" y="4"/>
                    <a:pt x="551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-1911462" y="2092981"/>
              <a:ext cx="482746" cy="271059"/>
            </a:xfrm>
            <a:custGeom>
              <a:avLst/>
              <a:gdLst/>
              <a:ahLst/>
              <a:cxnLst/>
              <a:rect l="l" t="t" r="r" b="b"/>
              <a:pathLst>
                <a:path w="3665" h="2058" extrusionOk="0">
                  <a:moveTo>
                    <a:pt x="1834" y="0"/>
                  </a:moveTo>
                  <a:lnTo>
                    <a:pt x="0" y="2057"/>
                  </a:lnTo>
                  <a:lnTo>
                    <a:pt x="3665" y="2057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rgbClr val="B1A0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-2096658" y="2187418"/>
              <a:ext cx="398710" cy="176623"/>
            </a:xfrm>
            <a:custGeom>
              <a:avLst/>
              <a:gdLst/>
              <a:ahLst/>
              <a:cxnLst/>
              <a:rect l="l" t="t" r="r" b="b"/>
              <a:pathLst>
                <a:path w="3027" h="1341" extrusionOk="0">
                  <a:moveTo>
                    <a:pt x="1513" y="1"/>
                  </a:moveTo>
                  <a:lnTo>
                    <a:pt x="0" y="1340"/>
                  </a:lnTo>
                  <a:lnTo>
                    <a:pt x="3026" y="1340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24"/>
          <p:cNvGrpSpPr/>
          <p:nvPr/>
        </p:nvGrpSpPr>
        <p:grpSpPr>
          <a:xfrm>
            <a:off x="104843" y="3499311"/>
            <a:ext cx="1238421" cy="1679635"/>
            <a:chOff x="460250" y="1921475"/>
            <a:chExt cx="233075" cy="316125"/>
          </a:xfrm>
        </p:grpSpPr>
        <p:grpSp>
          <p:nvGrpSpPr>
            <p:cNvPr id="858" name="Google Shape;858;p24"/>
            <p:cNvGrpSpPr/>
            <p:nvPr/>
          </p:nvGrpSpPr>
          <p:grpSpPr>
            <a:xfrm>
              <a:off x="460250" y="1921475"/>
              <a:ext cx="233075" cy="185800"/>
              <a:chOff x="460250" y="1921475"/>
              <a:chExt cx="233075" cy="185800"/>
            </a:xfrm>
          </p:grpSpPr>
          <p:sp>
            <p:nvSpPr>
              <p:cNvPr id="859" name="Google Shape;859;p24"/>
              <p:cNvSpPr/>
              <p:nvPr/>
            </p:nvSpPr>
            <p:spPr>
              <a:xfrm>
                <a:off x="477550" y="1921475"/>
                <a:ext cx="97600" cy="136750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5470" extrusionOk="0">
                    <a:moveTo>
                      <a:pt x="1641" y="1"/>
                    </a:moveTo>
                    <a:cubicBezTo>
                      <a:pt x="1377" y="1"/>
                      <a:pt x="1116" y="49"/>
                      <a:pt x="897" y="161"/>
                    </a:cubicBezTo>
                    <a:cubicBezTo>
                      <a:pt x="491" y="371"/>
                      <a:pt x="246" y="780"/>
                      <a:pt x="135" y="1208"/>
                    </a:cubicBezTo>
                    <a:cubicBezTo>
                      <a:pt x="0" y="1711"/>
                      <a:pt x="25" y="2277"/>
                      <a:pt x="104" y="2787"/>
                    </a:cubicBezTo>
                    <a:cubicBezTo>
                      <a:pt x="183" y="3259"/>
                      <a:pt x="334" y="3731"/>
                      <a:pt x="642" y="4102"/>
                    </a:cubicBezTo>
                    <a:cubicBezTo>
                      <a:pt x="1290" y="4879"/>
                      <a:pt x="2369" y="4967"/>
                      <a:pt x="3208" y="5445"/>
                    </a:cubicBezTo>
                    <a:cubicBezTo>
                      <a:pt x="3210" y="5461"/>
                      <a:pt x="3247" y="5469"/>
                      <a:pt x="3272" y="5469"/>
                    </a:cubicBezTo>
                    <a:cubicBezTo>
                      <a:pt x="3289" y="5469"/>
                      <a:pt x="3300" y="5465"/>
                      <a:pt x="3287" y="5457"/>
                    </a:cubicBezTo>
                    <a:cubicBezTo>
                      <a:pt x="3256" y="5140"/>
                      <a:pt x="3384" y="4860"/>
                      <a:pt x="3510" y="4573"/>
                    </a:cubicBezTo>
                    <a:cubicBezTo>
                      <a:pt x="3611" y="4350"/>
                      <a:pt x="3693" y="4117"/>
                      <a:pt x="3752" y="3878"/>
                    </a:cubicBezTo>
                    <a:cubicBezTo>
                      <a:pt x="3878" y="3363"/>
                      <a:pt x="3903" y="2828"/>
                      <a:pt x="3831" y="2306"/>
                    </a:cubicBezTo>
                    <a:cubicBezTo>
                      <a:pt x="3696" y="1394"/>
                      <a:pt x="3234" y="381"/>
                      <a:pt x="2293" y="95"/>
                    </a:cubicBezTo>
                    <a:cubicBezTo>
                      <a:pt x="2091" y="35"/>
                      <a:pt x="1865" y="1"/>
                      <a:pt x="1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4"/>
              <p:cNvSpPr/>
              <p:nvPr/>
            </p:nvSpPr>
            <p:spPr>
              <a:xfrm>
                <a:off x="571775" y="1935525"/>
                <a:ext cx="121550" cy="127975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5119" extrusionOk="0">
                    <a:moveTo>
                      <a:pt x="3497" y="1"/>
                    </a:moveTo>
                    <a:cubicBezTo>
                      <a:pt x="3134" y="1"/>
                      <a:pt x="2755" y="95"/>
                      <a:pt x="2430" y="206"/>
                    </a:cubicBezTo>
                    <a:cubicBezTo>
                      <a:pt x="1493" y="523"/>
                      <a:pt x="710" y="1225"/>
                      <a:pt x="367" y="2159"/>
                    </a:cubicBezTo>
                    <a:cubicBezTo>
                      <a:pt x="1" y="3171"/>
                      <a:pt x="1016" y="5119"/>
                      <a:pt x="1074" y="5119"/>
                    </a:cubicBezTo>
                    <a:cubicBezTo>
                      <a:pt x="1074" y="5119"/>
                      <a:pt x="1075" y="5119"/>
                      <a:pt x="1075" y="5119"/>
                    </a:cubicBezTo>
                    <a:cubicBezTo>
                      <a:pt x="1682" y="4942"/>
                      <a:pt x="2289" y="4779"/>
                      <a:pt x="2896" y="4596"/>
                    </a:cubicBezTo>
                    <a:cubicBezTo>
                      <a:pt x="3368" y="4458"/>
                      <a:pt x="3780" y="4260"/>
                      <a:pt x="4097" y="3873"/>
                    </a:cubicBezTo>
                    <a:cubicBezTo>
                      <a:pt x="4412" y="3480"/>
                      <a:pt x="4623" y="3008"/>
                      <a:pt x="4701" y="2508"/>
                    </a:cubicBezTo>
                    <a:cubicBezTo>
                      <a:pt x="4799" y="1983"/>
                      <a:pt x="4862" y="1360"/>
                      <a:pt x="4679" y="841"/>
                    </a:cubicBezTo>
                    <a:cubicBezTo>
                      <a:pt x="4547" y="457"/>
                      <a:pt x="4261" y="127"/>
                      <a:pt x="3855" y="36"/>
                    </a:cubicBezTo>
                    <a:cubicBezTo>
                      <a:pt x="3739" y="11"/>
                      <a:pt x="3619" y="1"/>
                      <a:pt x="34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4"/>
              <p:cNvSpPr/>
              <p:nvPr/>
            </p:nvSpPr>
            <p:spPr>
              <a:xfrm>
                <a:off x="460250" y="2041750"/>
                <a:ext cx="104125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4165" h="2562" extrusionOk="0">
                    <a:moveTo>
                      <a:pt x="744" y="1"/>
                    </a:moveTo>
                    <a:cubicBezTo>
                      <a:pt x="716" y="1"/>
                      <a:pt x="688" y="1"/>
                      <a:pt x="661" y="1"/>
                    </a:cubicBezTo>
                    <a:cubicBezTo>
                      <a:pt x="406" y="14"/>
                      <a:pt x="189" y="64"/>
                      <a:pt x="98" y="329"/>
                    </a:cubicBezTo>
                    <a:cubicBezTo>
                      <a:pt x="0" y="593"/>
                      <a:pt x="66" y="948"/>
                      <a:pt x="154" y="1216"/>
                    </a:cubicBezTo>
                    <a:cubicBezTo>
                      <a:pt x="334" y="1779"/>
                      <a:pt x="755" y="2562"/>
                      <a:pt x="1425" y="2562"/>
                    </a:cubicBezTo>
                    <a:cubicBezTo>
                      <a:pt x="1438" y="2562"/>
                      <a:pt x="1451" y="2562"/>
                      <a:pt x="1464" y="2562"/>
                    </a:cubicBezTo>
                    <a:cubicBezTo>
                      <a:pt x="1882" y="2562"/>
                      <a:pt x="2306" y="2514"/>
                      <a:pt x="2727" y="2511"/>
                    </a:cubicBezTo>
                    <a:cubicBezTo>
                      <a:pt x="2898" y="2508"/>
                      <a:pt x="3068" y="2506"/>
                      <a:pt x="3239" y="2506"/>
                    </a:cubicBezTo>
                    <a:cubicBezTo>
                      <a:pt x="3535" y="2506"/>
                      <a:pt x="3831" y="2512"/>
                      <a:pt x="4124" y="2530"/>
                    </a:cubicBezTo>
                    <a:cubicBezTo>
                      <a:pt x="4165" y="2530"/>
                      <a:pt x="4070" y="1137"/>
                      <a:pt x="2954" y="458"/>
                    </a:cubicBezTo>
                    <a:cubicBezTo>
                      <a:pt x="2639" y="269"/>
                      <a:pt x="2255" y="206"/>
                      <a:pt x="1903" y="130"/>
                    </a:cubicBezTo>
                    <a:cubicBezTo>
                      <a:pt x="1524" y="42"/>
                      <a:pt x="1132" y="1"/>
                      <a:pt x="74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4"/>
              <p:cNvSpPr/>
              <p:nvPr/>
            </p:nvSpPr>
            <p:spPr>
              <a:xfrm>
                <a:off x="610400" y="2055325"/>
                <a:ext cx="81600" cy="51950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2078" extrusionOk="0">
                    <a:moveTo>
                      <a:pt x="2442" y="0"/>
                    </a:moveTo>
                    <a:cubicBezTo>
                      <a:pt x="2107" y="0"/>
                      <a:pt x="1724" y="157"/>
                      <a:pt x="1480" y="276"/>
                    </a:cubicBezTo>
                    <a:cubicBezTo>
                      <a:pt x="829" y="594"/>
                      <a:pt x="304" y="1135"/>
                      <a:pt x="5" y="1795"/>
                    </a:cubicBezTo>
                    <a:cubicBezTo>
                      <a:pt x="1" y="1808"/>
                      <a:pt x="12" y="1820"/>
                      <a:pt x="23" y="1820"/>
                    </a:cubicBezTo>
                    <a:cubicBezTo>
                      <a:pt x="28" y="1820"/>
                      <a:pt x="33" y="1817"/>
                      <a:pt x="36" y="1811"/>
                    </a:cubicBezTo>
                    <a:cubicBezTo>
                      <a:pt x="43" y="1817"/>
                      <a:pt x="49" y="1821"/>
                      <a:pt x="52" y="1821"/>
                    </a:cubicBezTo>
                    <a:cubicBezTo>
                      <a:pt x="502" y="1927"/>
                      <a:pt x="958" y="2009"/>
                      <a:pt x="1417" y="2056"/>
                    </a:cubicBezTo>
                    <a:cubicBezTo>
                      <a:pt x="1542" y="2067"/>
                      <a:pt x="1673" y="2077"/>
                      <a:pt x="1805" y="2077"/>
                    </a:cubicBezTo>
                    <a:cubicBezTo>
                      <a:pt x="2062" y="2077"/>
                      <a:pt x="2321" y="2039"/>
                      <a:pt x="2537" y="1896"/>
                    </a:cubicBezTo>
                    <a:cubicBezTo>
                      <a:pt x="2974" y="1607"/>
                      <a:pt x="3263" y="827"/>
                      <a:pt x="3027" y="336"/>
                    </a:cubicBezTo>
                    <a:cubicBezTo>
                      <a:pt x="2910" y="86"/>
                      <a:pt x="2689" y="0"/>
                      <a:pt x="2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" name="Google Shape;863;p24"/>
            <p:cNvGrpSpPr/>
            <p:nvPr/>
          </p:nvGrpSpPr>
          <p:grpSpPr>
            <a:xfrm>
              <a:off x="470000" y="1944350"/>
              <a:ext cx="211300" cy="231925"/>
              <a:chOff x="470000" y="1944350"/>
              <a:chExt cx="211300" cy="231925"/>
            </a:xfrm>
          </p:grpSpPr>
          <p:sp>
            <p:nvSpPr>
              <p:cNvPr id="864" name="Google Shape;864;p24"/>
              <p:cNvSpPr/>
              <p:nvPr/>
            </p:nvSpPr>
            <p:spPr>
              <a:xfrm>
                <a:off x="496150" y="1944350"/>
                <a:ext cx="95650" cy="218100"/>
              </a:xfrm>
              <a:custGeom>
                <a:avLst/>
                <a:gdLst/>
                <a:ahLst/>
                <a:cxnLst/>
                <a:rect l="l" t="t" r="r" b="b"/>
                <a:pathLst>
                  <a:path w="3826" h="8724" extrusionOk="0">
                    <a:moveTo>
                      <a:pt x="1187" y="1"/>
                    </a:moveTo>
                    <a:cubicBezTo>
                      <a:pt x="1178" y="1"/>
                      <a:pt x="1172" y="7"/>
                      <a:pt x="1172" y="13"/>
                    </a:cubicBezTo>
                    <a:cubicBezTo>
                      <a:pt x="1099" y="362"/>
                      <a:pt x="1074" y="721"/>
                      <a:pt x="1090" y="1079"/>
                    </a:cubicBezTo>
                    <a:cubicBezTo>
                      <a:pt x="907" y="721"/>
                      <a:pt x="719" y="369"/>
                      <a:pt x="514" y="23"/>
                    </a:cubicBezTo>
                    <a:cubicBezTo>
                      <a:pt x="509" y="13"/>
                      <a:pt x="501" y="10"/>
                      <a:pt x="493" y="10"/>
                    </a:cubicBezTo>
                    <a:cubicBezTo>
                      <a:pt x="475" y="10"/>
                      <a:pt x="457" y="32"/>
                      <a:pt x="470" y="54"/>
                    </a:cubicBezTo>
                    <a:cubicBezTo>
                      <a:pt x="791" y="658"/>
                      <a:pt x="1084" y="1287"/>
                      <a:pt x="1360" y="1916"/>
                    </a:cubicBezTo>
                    <a:cubicBezTo>
                      <a:pt x="970" y="1576"/>
                      <a:pt x="524" y="1318"/>
                      <a:pt x="36" y="1149"/>
                    </a:cubicBezTo>
                    <a:cubicBezTo>
                      <a:pt x="34" y="1148"/>
                      <a:pt x="32" y="1148"/>
                      <a:pt x="30" y="1148"/>
                    </a:cubicBezTo>
                    <a:cubicBezTo>
                      <a:pt x="12" y="1148"/>
                      <a:pt x="0" y="1174"/>
                      <a:pt x="21" y="1180"/>
                    </a:cubicBezTo>
                    <a:cubicBezTo>
                      <a:pt x="546" y="1410"/>
                      <a:pt x="1030" y="1727"/>
                      <a:pt x="1445" y="2124"/>
                    </a:cubicBezTo>
                    <a:cubicBezTo>
                      <a:pt x="1647" y="2586"/>
                      <a:pt x="1832" y="3048"/>
                      <a:pt x="2011" y="3520"/>
                    </a:cubicBezTo>
                    <a:cubicBezTo>
                      <a:pt x="1486" y="3004"/>
                      <a:pt x="766" y="2665"/>
                      <a:pt x="71" y="2482"/>
                    </a:cubicBezTo>
                    <a:cubicBezTo>
                      <a:pt x="68" y="2481"/>
                      <a:pt x="66" y="2481"/>
                      <a:pt x="64" y="2481"/>
                    </a:cubicBezTo>
                    <a:cubicBezTo>
                      <a:pt x="45" y="2481"/>
                      <a:pt x="42" y="2514"/>
                      <a:pt x="61" y="2517"/>
                    </a:cubicBezTo>
                    <a:cubicBezTo>
                      <a:pt x="870" y="2762"/>
                      <a:pt x="1499" y="3218"/>
                      <a:pt x="2106" y="3769"/>
                    </a:cubicBezTo>
                    <a:cubicBezTo>
                      <a:pt x="2178" y="3957"/>
                      <a:pt x="2247" y="4149"/>
                      <a:pt x="2317" y="4338"/>
                    </a:cubicBezTo>
                    <a:cubicBezTo>
                      <a:pt x="2574" y="5058"/>
                      <a:pt x="2823" y="5781"/>
                      <a:pt x="3059" y="6511"/>
                    </a:cubicBezTo>
                    <a:cubicBezTo>
                      <a:pt x="3172" y="6860"/>
                      <a:pt x="3282" y="7213"/>
                      <a:pt x="3392" y="7562"/>
                    </a:cubicBezTo>
                    <a:cubicBezTo>
                      <a:pt x="3512" y="7939"/>
                      <a:pt x="3600" y="8335"/>
                      <a:pt x="3751" y="8700"/>
                    </a:cubicBezTo>
                    <a:cubicBezTo>
                      <a:pt x="3757" y="8716"/>
                      <a:pt x="3773" y="8724"/>
                      <a:pt x="3787" y="8724"/>
                    </a:cubicBezTo>
                    <a:cubicBezTo>
                      <a:pt x="3807" y="8724"/>
                      <a:pt x="3825" y="8710"/>
                      <a:pt x="3820" y="8685"/>
                    </a:cubicBezTo>
                    <a:cubicBezTo>
                      <a:pt x="3735" y="8326"/>
                      <a:pt x="3638" y="7967"/>
                      <a:pt x="3518" y="7618"/>
                    </a:cubicBezTo>
                    <a:cubicBezTo>
                      <a:pt x="3405" y="7235"/>
                      <a:pt x="3292" y="6851"/>
                      <a:pt x="3172" y="6470"/>
                    </a:cubicBezTo>
                    <a:cubicBezTo>
                      <a:pt x="2939" y="5722"/>
                      <a:pt x="2700" y="4976"/>
                      <a:pt x="2436" y="4240"/>
                    </a:cubicBezTo>
                    <a:cubicBezTo>
                      <a:pt x="2279" y="3800"/>
                      <a:pt x="2112" y="3363"/>
                      <a:pt x="1933" y="2932"/>
                    </a:cubicBezTo>
                    <a:cubicBezTo>
                      <a:pt x="1955" y="2658"/>
                      <a:pt x="1989" y="2388"/>
                      <a:pt x="2037" y="2117"/>
                    </a:cubicBezTo>
                    <a:cubicBezTo>
                      <a:pt x="2106" y="1790"/>
                      <a:pt x="2210" y="1476"/>
                      <a:pt x="2304" y="1158"/>
                    </a:cubicBezTo>
                    <a:cubicBezTo>
                      <a:pt x="2308" y="1146"/>
                      <a:pt x="2295" y="1136"/>
                      <a:pt x="2283" y="1136"/>
                    </a:cubicBezTo>
                    <a:cubicBezTo>
                      <a:pt x="2277" y="1136"/>
                      <a:pt x="2272" y="1139"/>
                      <a:pt x="2269" y="1145"/>
                    </a:cubicBezTo>
                    <a:cubicBezTo>
                      <a:pt x="2081" y="1586"/>
                      <a:pt x="1832" y="2149"/>
                      <a:pt x="1829" y="2671"/>
                    </a:cubicBezTo>
                    <a:cubicBezTo>
                      <a:pt x="1625" y="2180"/>
                      <a:pt x="1404" y="1699"/>
                      <a:pt x="1169" y="1224"/>
                    </a:cubicBezTo>
                    <a:cubicBezTo>
                      <a:pt x="1140" y="825"/>
                      <a:pt x="1153" y="419"/>
                      <a:pt x="1200" y="16"/>
                    </a:cubicBezTo>
                    <a:cubicBezTo>
                      <a:pt x="1200" y="10"/>
                      <a:pt x="1194" y="1"/>
                      <a:pt x="118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4"/>
              <p:cNvSpPr/>
              <p:nvPr/>
            </p:nvSpPr>
            <p:spPr>
              <a:xfrm>
                <a:off x="541625" y="1960425"/>
                <a:ext cx="8800" cy="19475"/>
              </a:xfrm>
              <a:custGeom>
                <a:avLst/>
                <a:gdLst/>
                <a:ahLst/>
                <a:cxnLst/>
                <a:rect l="l" t="t" r="r" b="b"/>
                <a:pathLst>
                  <a:path w="352" h="779" extrusionOk="0">
                    <a:moveTo>
                      <a:pt x="325" y="0"/>
                    </a:moveTo>
                    <a:cubicBezTo>
                      <a:pt x="317" y="0"/>
                      <a:pt x="308" y="5"/>
                      <a:pt x="303" y="15"/>
                    </a:cubicBezTo>
                    <a:cubicBezTo>
                      <a:pt x="155" y="245"/>
                      <a:pt x="51" y="502"/>
                      <a:pt x="1" y="770"/>
                    </a:cubicBezTo>
                    <a:cubicBezTo>
                      <a:pt x="1" y="775"/>
                      <a:pt x="5" y="779"/>
                      <a:pt x="8" y="779"/>
                    </a:cubicBezTo>
                    <a:cubicBezTo>
                      <a:pt x="11" y="779"/>
                      <a:pt x="13" y="777"/>
                      <a:pt x="13" y="773"/>
                    </a:cubicBezTo>
                    <a:cubicBezTo>
                      <a:pt x="108" y="518"/>
                      <a:pt x="218" y="276"/>
                      <a:pt x="343" y="34"/>
                    </a:cubicBezTo>
                    <a:cubicBezTo>
                      <a:pt x="351" y="14"/>
                      <a:pt x="339" y="0"/>
                      <a:pt x="325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4"/>
              <p:cNvSpPr/>
              <p:nvPr/>
            </p:nvSpPr>
            <p:spPr>
              <a:xfrm>
                <a:off x="492475" y="1998050"/>
                <a:ext cx="1952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781" h="294" extrusionOk="0">
                    <a:moveTo>
                      <a:pt x="13" y="1"/>
                    </a:moveTo>
                    <a:cubicBezTo>
                      <a:pt x="4" y="1"/>
                      <a:pt x="1" y="7"/>
                      <a:pt x="13" y="13"/>
                    </a:cubicBezTo>
                    <a:cubicBezTo>
                      <a:pt x="136" y="64"/>
                      <a:pt x="262" y="98"/>
                      <a:pt x="388" y="145"/>
                    </a:cubicBezTo>
                    <a:cubicBezTo>
                      <a:pt x="507" y="193"/>
                      <a:pt x="630" y="252"/>
                      <a:pt x="756" y="293"/>
                    </a:cubicBezTo>
                    <a:cubicBezTo>
                      <a:pt x="768" y="293"/>
                      <a:pt x="781" y="287"/>
                      <a:pt x="781" y="274"/>
                    </a:cubicBezTo>
                    <a:cubicBezTo>
                      <a:pt x="781" y="268"/>
                      <a:pt x="775" y="265"/>
                      <a:pt x="768" y="256"/>
                    </a:cubicBezTo>
                    <a:cubicBezTo>
                      <a:pt x="532" y="127"/>
                      <a:pt x="278" y="38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4"/>
              <p:cNvSpPr/>
              <p:nvPr/>
            </p:nvSpPr>
            <p:spPr>
              <a:xfrm>
                <a:off x="494675" y="1947975"/>
                <a:ext cx="6825" cy="4525"/>
              </a:xfrm>
              <a:custGeom>
                <a:avLst/>
                <a:gdLst/>
                <a:ahLst/>
                <a:cxnLst/>
                <a:rect l="l" t="t" r="r" b="b"/>
                <a:pathLst>
                  <a:path w="273" h="181" extrusionOk="0">
                    <a:moveTo>
                      <a:pt x="10" y="1"/>
                    </a:moveTo>
                    <a:cubicBezTo>
                      <a:pt x="5" y="1"/>
                      <a:pt x="3" y="5"/>
                      <a:pt x="1" y="10"/>
                    </a:cubicBezTo>
                    <a:cubicBezTo>
                      <a:pt x="1" y="13"/>
                      <a:pt x="1" y="22"/>
                      <a:pt x="4" y="22"/>
                    </a:cubicBezTo>
                    <a:cubicBezTo>
                      <a:pt x="80" y="82"/>
                      <a:pt x="158" y="132"/>
                      <a:pt x="243" y="180"/>
                    </a:cubicBezTo>
                    <a:cubicBezTo>
                      <a:pt x="245" y="180"/>
                      <a:pt x="246" y="181"/>
                      <a:pt x="248" y="181"/>
                    </a:cubicBezTo>
                    <a:cubicBezTo>
                      <a:pt x="260" y="181"/>
                      <a:pt x="273" y="162"/>
                      <a:pt x="259" y="151"/>
                    </a:cubicBezTo>
                    <a:cubicBezTo>
                      <a:pt x="183" y="91"/>
                      <a:pt x="102" y="41"/>
                      <a:pt x="17" y="3"/>
                    </a:cubicBezTo>
                    <a:cubicBezTo>
                      <a:pt x="14" y="2"/>
                      <a:pt x="12" y="1"/>
                      <a:pt x="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4"/>
              <p:cNvSpPr/>
              <p:nvPr/>
            </p:nvSpPr>
            <p:spPr>
              <a:xfrm>
                <a:off x="576300" y="1965800"/>
                <a:ext cx="90300" cy="202750"/>
              </a:xfrm>
              <a:custGeom>
                <a:avLst/>
                <a:gdLst/>
                <a:ahLst/>
                <a:cxnLst/>
                <a:rect l="l" t="t" r="r" b="b"/>
                <a:pathLst>
                  <a:path w="3612" h="8110" extrusionOk="0">
                    <a:moveTo>
                      <a:pt x="3532" y="1"/>
                    </a:moveTo>
                    <a:cubicBezTo>
                      <a:pt x="3529" y="1"/>
                      <a:pt x="3526" y="2"/>
                      <a:pt x="3523" y="4"/>
                    </a:cubicBezTo>
                    <a:cubicBezTo>
                      <a:pt x="3202" y="234"/>
                      <a:pt x="2844" y="369"/>
                      <a:pt x="2485" y="523"/>
                    </a:cubicBezTo>
                    <a:cubicBezTo>
                      <a:pt x="2570" y="375"/>
                      <a:pt x="2649" y="225"/>
                      <a:pt x="2731" y="77"/>
                    </a:cubicBezTo>
                    <a:cubicBezTo>
                      <a:pt x="2746" y="47"/>
                      <a:pt x="2722" y="16"/>
                      <a:pt x="2696" y="16"/>
                    </a:cubicBezTo>
                    <a:cubicBezTo>
                      <a:pt x="2686" y="16"/>
                      <a:pt x="2676" y="21"/>
                      <a:pt x="2668" y="33"/>
                    </a:cubicBezTo>
                    <a:cubicBezTo>
                      <a:pt x="2347" y="495"/>
                      <a:pt x="2061" y="979"/>
                      <a:pt x="1806" y="1479"/>
                    </a:cubicBezTo>
                    <a:cubicBezTo>
                      <a:pt x="1740" y="1039"/>
                      <a:pt x="1721" y="599"/>
                      <a:pt x="1743" y="155"/>
                    </a:cubicBezTo>
                    <a:cubicBezTo>
                      <a:pt x="1743" y="149"/>
                      <a:pt x="1743" y="146"/>
                      <a:pt x="1740" y="143"/>
                    </a:cubicBezTo>
                    <a:cubicBezTo>
                      <a:pt x="1734" y="143"/>
                      <a:pt x="1730" y="143"/>
                      <a:pt x="1727" y="146"/>
                    </a:cubicBezTo>
                    <a:lnTo>
                      <a:pt x="1727" y="149"/>
                    </a:lnTo>
                    <a:cubicBezTo>
                      <a:pt x="1652" y="633"/>
                      <a:pt x="1655" y="1124"/>
                      <a:pt x="1743" y="1605"/>
                    </a:cubicBezTo>
                    <a:cubicBezTo>
                      <a:pt x="1529" y="2030"/>
                      <a:pt x="1337" y="2461"/>
                      <a:pt x="1164" y="2901"/>
                    </a:cubicBezTo>
                    <a:cubicBezTo>
                      <a:pt x="1095" y="2640"/>
                      <a:pt x="1007" y="2379"/>
                      <a:pt x="944" y="2112"/>
                    </a:cubicBezTo>
                    <a:cubicBezTo>
                      <a:pt x="850" y="1731"/>
                      <a:pt x="822" y="1338"/>
                      <a:pt x="853" y="945"/>
                    </a:cubicBezTo>
                    <a:cubicBezTo>
                      <a:pt x="853" y="942"/>
                      <a:pt x="850" y="935"/>
                      <a:pt x="847" y="935"/>
                    </a:cubicBezTo>
                    <a:cubicBezTo>
                      <a:pt x="844" y="935"/>
                      <a:pt x="837" y="942"/>
                      <a:pt x="837" y="945"/>
                    </a:cubicBezTo>
                    <a:cubicBezTo>
                      <a:pt x="733" y="1668"/>
                      <a:pt x="818" y="2407"/>
                      <a:pt x="1095" y="3087"/>
                    </a:cubicBezTo>
                    <a:cubicBezTo>
                      <a:pt x="991" y="3351"/>
                      <a:pt x="897" y="3618"/>
                      <a:pt x="806" y="3886"/>
                    </a:cubicBezTo>
                    <a:cubicBezTo>
                      <a:pt x="350" y="5241"/>
                      <a:pt x="79" y="6656"/>
                      <a:pt x="1" y="8088"/>
                    </a:cubicBezTo>
                    <a:cubicBezTo>
                      <a:pt x="1" y="8103"/>
                      <a:pt x="13" y="8110"/>
                      <a:pt x="29" y="8110"/>
                    </a:cubicBezTo>
                    <a:cubicBezTo>
                      <a:pt x="42" y="8110"/>
                      <a:pt x="48" y="8103"/>
                      <a:pt x="51" y="8091"/>
                    </a:cubicBezTo>
                    <a:cubicBezTo>
                      <a:pt x="208" y="6682"/>
                      <a:pt x="513" y="5288"/>
                      <a:pt x="957" y="3936"/>
                    </a:cubicBezTo>
                    <a:cubicBezTo>
                      <a:pt x="1136" y="3407"/>
                      <a:pt x="1334" y="2895"/>
                      <a:pt x="1554" y="2392"/>
                    </a:cubicBezTo>
                    <a:cubicBezTo>
                      <a:pt x="1913" y="2285"/>
                      <a:pt x="2275" y="2143"/>
                      <a:pt x="2621" y="2020"/>
                    </a:cubicBezTo>
                    <a:cubicBezTo>
                      <a:pt x="2970" y="1898"/>
                      <a:pt x="3316" y="1766"/>
                      <a:pt x="3605" y="1542"/>
                    </a:cubicBezTo>
                    <a:cubicBezTo>
                      <a:pt x="3611" y="1536"/>
                      <a:pt x="3611" y="1530"/>
                      <a:pt x="3605" y="1520"/>
                    </a:cubicBezTo>
                    <a:lnTo>
                      <a:pt x="3596" y="1523"/>
                    </a:lnTo>
                    <a:cubicBezTo>
                      <a:pt x="3215" y="1706"/>
                      <a:pt x="2816" y="1863"/>
                      <a:pt x="2407" y="1989"/>
                    </a:cubicBezTo>
                    <a:cubicBezTo>
                      <a:pt x="2136" y="2064"/>
                      <a:pt x="1869" y="2159"/>
                      <a:pt x="1614" y="2278"/>
                    </a:cubicBezTo>
                    <a:cubicBezTo>
                      <a:pt x="1869" y="1706"/>
                      <a:pt x="2152" y="1149"/>
                      <a:pt x="2448" y="596"/>
                    </a:cubicBezTo>
                    <a:cubicBezTo>
                      <a:pt x="2838" y="479"/>
                      <a:pt x="3250" y="303"/>
                      <a:pt x="3545" y="30"/>
                    </a:cubicBezTo>
                    <a:cubicBezTo>
                      <a:pt x="3552" y="20"/>
                      <a:pt x="3552" y="7"/>
                      <a:pt x="3545" y="4"/>
                    </a:cubicBezTo>
                    <a:cubicBezTo>
                      <a:pt x="3542" y="3"/>
                      <a:pt x="3537" y="1"/>
                      <a:pt x="353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4"/>
              <p:cNvSpPr/>
              <p:nvPr/>
            </p:nvSpPr>
            <p:spPr>
              <a:xfrm>
                <a:off x="652575" y="1989550"/>
                <a:ext cx="28325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483" extrusionOk="0">
                    <a:moveTo>
                      <a:pt x="1114" y="1"/>
                    </a:moveTo>
                    <a:cubicBezTo>
                      <a:pt x="1113" y="1"/>
                      <a:pt x="1112" y="1"/>
                      <a:pt x="1111" y="1"/>
                    </a:cubicBezTo>
                    <a:cubicBezTo>
                      <a:pt x="740" y="136"/>
                      <a:pt x="390" y="322"/>
                      <a:pt x="16" y="451"/>
                    </a:cubicBezTo>
                    <a:cubicBezTo>
                      <a:pt x="0" y="457"/>
                      <a:pt x="10" y="482"/>
                      <a:pt x="29" y="482"/>
                    </a:cubicBezTo>
                    <a:cubicBezTo>
                      <a:pt x="419" y="397"/>
                      <a:pt x="809" y="281"/>
                      <a:pt x="1126" y="20"/>
                    </a:cubicBezTo>
                    <a:cubicBezTo>
                      <a:pt x="1132" y="14"/>
                      <a:pt x="1125" y="1"/>
                      <a:pt x="11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4"/>
              <p:cNvSpPr/>
              <p:nvPr/>
            </p:nvSpPr>
            <p:spPr>
              <a:xfrm>
                <a:off x="599425" y="1969200"/>
                <a:ext cx="5125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075" extrusionOk="0">
                    <a:moveTo>
                      <a:pt x="186" y="1"/>
                    </a:moveTo>
                    <a:cubicBezTo>
                      <a:pt x="181" y="1"/>
                      <a:pt x="177" y="3"/>
                      <a:pt x="173" y="10"/>
                    </a:cubicBezTo>
                    <a:cubicBezTo>
                      <a:pt x="73" y="353"/>
                      <a:pt x="0" y="714"/>
                      <a:pt x="104" y="1064"/>
                    </a:cubicBezTo>
                    <a:cubicBezTo>
                      <a:pt x="106" y="1070"/>
                      <a:pt x="112" y="1074"/>
                      <a:pt x="118" y="1074"/>
                    </a:cubicBezTo>
                    <a:cubicBezTo>
                      <a:pt x="123" y="1074"/>
                      <a:pt x="128" y="1071"/>
                      <a:pt x="129" y="1064"/>
                    </a:cubicBezTo>
                    <a:cubicBezTo>
                      <a:pt x="151" y="705"/>
                      <a:pt x="129" y="365"/>
                      <a:pt x="205" y="22"/>
                    </a:cubicBezTo>
                    <a:cubicBezTo>
                      <a:pt x="205" y="10"/>
                      <a:pt x="195" y="1"/>
                      <a:pt x="186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4"/>
              <p:cNvSpPr/>
              <p:nvPr/>
            </p:nvSpPr>
            <p:spPr>
              <a:xfrm>
                <a:off x="638425" y="1949700"/>
                <a:ext cx="5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604" extrusionOk="0">
                    <a:moveTo>
                      <a:pt x="202" y="0"/>
                    </a:moveTo>
                    <a:cubicBezTo>
                      <a:pt x="195" y="0"/>
                      <a:pt x="186" y="4"/>
                      <a:pt x="180" y="7"/>
                    </a:cubicBezTo>
                    <a:cubicBezTo>
                      <a:pt x="60" y="177"/>
                      <a:pt x="0" y="381"/>
                      <a:pt x="16" y="589"/>
                    </a:cubicBezTo>
                    <a:cubicBezTo>
                      <a:pt x="16" y="596"/>
                      <a:pt x="25" y="603"/>
                      <a:pt x="32" y="603"/>
                    </a:cubicBezTo>
                    <a:cubicBezTo>
                      <a:pt x="36" y="603"/>
                      <a:pt x="40" y="601"/>
                      <a:pt x="41" y="595"/>
                    </a:cubicBezTo>
                    <a:cubicBezTo>
                      <a:pt x="88" y="397"/>
                      <a:pt x="164" y="221"/>
                      <a:pt x="221" y="32"/>
                    </a:cubicBezTo>
                    <a:cubicBezTo>
                      <a:pt x="227" y="19"/>
                      <a:pt x="217" y="4"/>
                      <a:pt x="2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4"/>
              <p:cNvSpPr/>
              <p:nvPr/>
            </p:nvSpPr>
            <p:spPr>
              <a:xfrm>
                <a:off x="474875" y="2047750"/>
                <a:ext cx="116400" cy="124925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4997" extrusionOk="0">
                    <a:moveTo>
                      <a:pt x="281" y="0"/>
                    </a:moveTo>
                    <a:cubicBezTo>
                      <a:pt x="272" y="0"/>
                      <a:pt x="262" y="17"/>
                      <a:pt x="274" y="26"/>
                    </a:cubicBezTo>
                    <a:cubicBezTo>
                      <a:pt x="393" y="111"/>
                      <a:pt x="526" y="186"/>
                      <a:pt x="642" y="284"/>
                    </a:cubicBezTo>
                    <a:cubicBezTo>
                      <a:pt x="721" y="356"/>
                      <a:pt x="796" y="425"/>
                      <a:pt x="865" y="504"/>
                    </a:cubicBezTo>
                    <a:cubicBezTo>
                      <a:pt x="595" y="419"/>
                      <a:pt x="315" y="340"/>
                      <a:pt x="47" y="268"/>
                    </a:cubicBezTo>
                    <a:cubicBezTo>
                      <a:pt x="42" y="267"/>
                      <a:pt x="38" y="266"/>
                      <a:pt x="34" y="266"/>
                    </a:cubicBezTo>
                    <a:cubicBezTo>
                      <a:pt x="1" y="266"/>
                      <a:pt x="7" y="297"/>
                      <a:pt x="57" y="299"/>
                    </a:cubicBezTo>
                    <a:cubicBezTo>
                      <a:pt x="566" y="497"/>
                      <a:pt x="1082" y="658"/>
                      <a:pt x="1592" y="856"/>
                    </a:cubicBezTo>
                    <a:cubicBezTo>
                      <a:pt x="1256" y="872"/>
                      <a:pt x="924" y="955"/>
                      <a:pt x="589" y="955"/>
                    </a:cubicBezTo>
                    <a:cubicBezTo>
                      <a:pt x="460" y="955"/>
                      <a:pt x="330" y="943"/>
                      <a:pt x="198" y="909"/>
                    </a:cubicBezTo>
                    <a:cubicBezTo>
                      <a:pt x="196" y="909"/>
                      <a:pt x="194" y="908"/>
                      <a:pt x="192" y="908"/>
                    </a:cubicBezTo>
                    <a:cubicBezTo>
                      <a:pt x="186" y="908"/>
                      <a:pt x="183" y="912"/>
                      <a:pt x="183" y="919"/>
                    </a:cubicBezTo>
                    <a:cubicBezTo>
                      <a:pt x="176" y="925"/>
                      <a:pt x="183" y="935"/>
                      <a:pt x="189" y="935"/>
                    </a:cubicBezTo>
                    <a:cubicBezTo>
                      <a:pt x="366" y="993"/>
                      <a:pt x="547" y="1014"/>
                      <a:pt x="730" y="1014"/>
                    </a:cubicBezTo>
                    <a:cubicBezTo>
                      <a:pt x="1058" y="1014"/>
                      <a:pt x="1391" y="947"/>
                      <a:pt x="1714" y="906"/>
                    </a:cubicBezTo>
                    <a:lnTo>
                      <a:pt x="1787" y="938"/>
                    </a:lnTo>
                    <a:cubicBezTo>
                      <a:pt x="2215" y="1104"/>
                      <a:pt x="2608" y="1356"/>
                      <a:pt x="2947" y="1677"/>
                    </a:cubicBezTo>
                    <a:cubicBezTo>
                      <a:pt x="2787" y="1643"/>
                      <a:pt x="2625" y="1631"/>
                      <a:pt x="2462" y="1631"/>
                    </a:cubicBezTo>
                    <a:cubicBezTo>
                      <a:pt x="2070" y="1631"/>
                      <a:pt x="1674" y="1700"/>
                      <a:pt x="1280" y="1700"/>
                    </a:cubicBezTo>
                    <a:cubicBezTo>
                      <a:pt x="1035" y="1700"/>
                      <a:pt x="791" y="1673"/>
                      <a:pt x="551" y="1586"/>
                    </a:cubicBezTo>
                    <a:cubicBezTo>
                      <a:pt x="550" y="1586"/>
                      <a:pt x="550" y="1585"/>
                      <a:pt x="549" y="1585"/>
                    </a:cubicBezTo>
                    <a:cubicBezTo>
                      <a:pt x="540" y="1585"/>
                      <a:pt x="526" y="1608"/>
                      <a:pt x="541" y="1617"/>
                    </a:cubicBezTo>
                    <a:cubicBezTo>
                      <a:pt x="790" y="1755"/>
                      <a:pt x="1079" y="1794"/>
                      <a:pt x="1363" y="1794"/>
                    </a:cubicBezTo>
                    <a:cubicBezTo>
                      <a:pt x="1482" y="1794"/>
                      <a:pt x="1600" y="1787"/>
                      <a:pt x="1714" y="1778"/>
                    </a:cubicBezTo>
                    <a:cubicBezTo>
                      <a:pt x="1957" y="1759"/>
                      <a:pt x="2192" y="1724"/>
                      <a:pt x="2428" y="1724"/>
                    </a:cubicBezTo>
                    <a:cubicBezTo>
                      <a:pt x="2633" y="1724"/>
                      <a:pt x="2831" y="1740"/>
                      <a:pt x="3035" y="1765"/>
                    </a:cubicBezTo>
                    <a:cubicBezTo>
                      <a:pt x="3092" y="1825"/>
                      <a:pt x="3145" y="1885"/>
                      <a:pt x="3199" y="1947"/>
                    </a:cubicBezTo>
                    <a:cubicBezTo>
                      <a:pt x="3932" y="2812"/>
                      <a:pt x="4419" y="3863"/>
                      <a:pt x="4608" y="4979"/>
                    </a:cubicBezTo>
                    <a:cubicBezTo>
                      <a:pt x="4611" y="4991"/>
                      <a:pt x="4619" y="4996"/>
                      <a:pt x="4629" y="4996"/>
                    </a:cubicBezTo>
                    <a:cubicBezTo>
                      <a:pt x="4641" y="4996"/>
                      <a:pt x="4655" y="4986"/>
                      <a:pt x="4655" y="4970"/>
                    </a:cubicBezTo>
                    <a:cubicBezTo>
                      <a:pt x="4652" y="3831"/>
                      <a:pt x="4070" y="2715"/>
                      <a:pt x="3331" y="1872"/>
                    </a:cubicBezTo>
                    <a:cubicBezTo>
                      <a:pt x="3142" y="1661"/>
                      <a:pt x="2928" y="1466"/>
                      <a:pt x="2699" y="1299"/>
                    </a:cubicBezTo>
                    <a:cubicBezTo>
                      <a:pt x="2554" y="878"/>
                      <a:pt x="2233" y="532"/>
                      <a:pt x="1825" y="356"/>
                    </a:cubicBezTo>
                    <a:cubicBezTo>
                      <a:pt x="1822" y="352"/>
                      <a:pt x="1818" y="350"/>
                      <a:pt x="1814" y="350"/>
                    </a:cubicBezTo>
                    <a:cubicBezTo>
                      <a:pt x="1809" y="350"/>
                      <a:pt x="1804" y="354"/>
                      <a:pt x="1802" y="359"/>
                    </a:cubicBezTo>
                    <a:cubicBezTo>
                      <a:pt x="1793" y="369"/>
                      <a:pt x="1799" y="378"/>
                      <a:pt x="1806" y="384"/>
                    </a:cubicBezTo>
                    <a:cubicBezTo>
                      <a:pt x="1997" y="519"/>
                      <a:pt x="2199" y="626"/>
                      <a:pt x="2350" y="818"/>
                    </a:cubicBezTo>
                    <a:cubicBezTo>
                      <a:pt x="2438" y="950"/>
                      <a:pt x="2513" y="1082"/>
                      <a:pt x="2579" y="1224"/>
                    </a:cubicBezTo>
                    <a:cubicBezTo>
                      <a:pt x="2375" y="1092"/>
                      <a:pt x="2164" y="976"/>
                      <a:pt x="1941" y="887"/>
                    </a:cubicBezTo>
                    <a:cubicBezTo>
                      <a:pt x="1617" y="755"/>
                      <a:pt x="1280" y="633"/>
                      <a:pt x="941" y="523"/>
                    </a:cubicBezTo>
                    <a:cubicBezTo>
                      <a:pt x="777" y="293"/>
                      <a:pt x="548" y="111"/>
                      <a:pt x="283" y="1"/>
                    </a:cubicBezTo>
                    <a:cubicBezTo>
                      <a:pt x="283" y="0"/>
                      <a:pt x="282" y="0"/>
                      <a:pt x="2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4"/>
              <p:cNvSpPr/>
              <p:nvPr/>
            </p:nvSpPr>
            <p:spPr>
              <a:xfrm>
                <a:off x="470000" y="2066850"/>
                <a:ext cx="18975" cy="2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93" extrusionOk="0">
                    <a:moveTo>
                      <a:pt x="19" y="1"/>
                    </a:moveTo>
                    <a:cubicBezTo>
                      <a:pt x="7" y="1"/>
                      <a:pt x="0" y="17"/>
                      <a:pt x="13" y="20"/>
                    </a:cubicBezTo>
                    <a:cubicBezTo>
                      <a:pt x="164" y="67"/>
                      <a:pt x="321" y="93"/>
                      <a:pt x="478" y="93"/>
                    </a:cubicBezTo>
                    <a:cubicBezTo>
                      <a:pt x="569" y="93"/>
                      <a:pt x="661" y="84"/>
                      <a:pt x="752" y="67"/>
                    </a:cubicBezTo>
                    <a:cubicBezTo>
                      <a:pt x="758" y="64"/>
                      <a:pt x="755" y="54"/>
                      <a:pt x="752" y="54"/>
                    </a:cubicBezTo>
                    <a:cubicBezTo>
                      <a:pt x="507" y="51"/>
                      <a:pt x="264" y="32"/>
                      <a:pt x="1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4"/>
              <p:cNvSpPr/>
              <p:nvPr/>
            </p:nvSpPr>
            <p:spPr>
              <a:xfrm>
                <a:off x="510975" y="2054750"/>
                <a:ext cx="101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404" h="280" extrusionOk="0">
                    <a:moveTo>
                      <a:pt x="32" y="0"/>
                    </a:moveTo>
                    <a:cubicBezTo>
                      <a:pt x="14" y="0"/>
                      <a:pt x="0" y="26"/>
                      <a:pt x="3" y="32"/>
                    </a:cubicBezTo>
                    <a:cubicBezTo>
                      <a:pt x="63" y="76"/>
                      <a:pt x="123" y="111"/>
                      <a:pt x="186" y="145"/>
                    </a:cubicBezTo>
                    <a:cubicBezTo>
                      <a:pt x="248" y="186"/>
                      <a:pt x="311" y="233"/>
                      <a:pt x="374" y="277"/>
                    </a:cubicBezTo>
                    <a:cubicBezTo>
                      <a:pt x="377" y="279"/>
                      <a:pt x="380" y="280"/>
                      <a:pt x="383" y="280"/>
                    </a:cubicBezTo>
                    <a:cubicBezTo>
                      <a:pt x="397" y="280"/>
                      <a:pt x="404" y="263"/>
                      <a:pt x="393" y="252"/>
                    </a:cubicBezTo>
                    <a:cubicBezTo>
                      <a:pt x="292" y="145"/>
                      <a:pt x="170" y="63"/>
                      <a:pt x="35" y="0"/>
                    </a:cubicBezTo>
                    <a:cubicBezTo>
                      <a:pt x="34" y="0"/>
                      <a:pt x="33" y="0"/>
                      <a:pt x="3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4"/>
              <p:cNvSpPr/>
              <p:nvPr/>
            </p:nvSpPr>
            <p:spPr>
              <a:xfrm>
                <a:off x="568125" y="2064025"/>
                <a:ext cx="107750" cy="112250"/>
              </a:xfrm>
              <a:custGeom>
                <a:avLst/>
                <a:gdLst/>
                <a:ahLst/>
                <a:cxnLst/>
                <a:rect l="l" t="t" r="r" b="b"/>
                <a:pathLst>
                  <a:path w="4310" h="4490" extrusionOk="0">
                    <a:moveTo>
                      <a:pt x="3904" y="1"/>
                    </a:moveTo>
                    <a:cubicBezTo>
                      <a:pt x="3668" y="126"/>
                      <a:pt x="3479" y="318"/>
                      <a:pt x="3353" y="551"/>
                    </a:cubicBezTo>
                    <a:cubicBezTo>
                      <a:pt x="3001" y="680"/>
                      <a:pt x="2661" y="834"/>
                      <a:pt x="2331" y="1013"/>
                    </a:cubicBezTo>
                    <a:cubicBezTo>
                      <a:pt x="2526" y="740"/>
                      <a:pt x="2762" y="491"/>
                      <a:pt x="3023" y="284"/>
                    </a:cubicBezTo>
                    <a:cubicBezTo>
                      <a:pt x="3036" y="273"/>
                      <a:pt x="3028" y="252"/>
                      <a:pt x="3015" y="252"/>
                    </a:cubicBezTo>
                    <a:cubicBezTo>
                      <a:pt x="3013" y="252"/>
                      <a:pt x="3010" y="253"/>
                      <a:pt x="3007" y="255"/>
                    </a:cubicBezTo>
                    <a:cubicBezTo>
                      <a:pt x="2677" y="472"/>
                      <a:pt x="2394" y="759"/>
                      <a:pt x="2180" y="1095"/>
                    </a:cubicBezTo>
                    <a:cubicBezTo>
                      <a:pt x="1885" y="1268"/>
                      <a:pt x="1614" y="1479"/>
                      <a:pt x="1366" y="1718"/>
                    </a:cubicBezTo>
                    <a:cubicBezTo>
                      <a:pt x="658" y="2416"/>
                      <a:pt x="170" y="3495"/>
                      <a:pt x="7" y="4467"/>
                    </a:cubicBezTo>
                    <a:cubicBezTo>
                      <a:pt x="1" y="4476"/>
                      <a:pt x="10" y="4486"/>
                      <a:pt x="16" y="4489"/>
                    </a:cubicBezTo>
                    <a:cubicBezTo>
                      <a:pt x="18" y="4489"/>
                      <a:pt x="21" y="4490"/>
                      <a:pt x="23" y="4490"/>
                    </a:cubicBezTo>
                    <a:cubicBezTo>
                      <a:pt x="32" y="4490"/>
                      <a:pt x="39" y="4484"/>
                      <a:pt x="41" y="4476"/>
                    </a:cubicBezTo>
                    <a:cubicBezTo>
                      <a:pt x="233" y="3982"/>
                      <a:pt x="359" y="3476"/>
                      <a:pt x="595" y="2995"/>
                    </a:cubicBezTo>
                    <a:cubicBezTo>
                      <a:pt x="809" y="2551"/>
                      <a:pt x="1095" y="2146"/>
                      <a:pt x="1444" y="1797"/>
                    </a:cubicBezTo>
                    <a:cubicBezTo>
                      <a:pt x="1627" y="1624"/>
                      <a:pt x="1822" y="1463"/>
                      <a:pt x="2032" y="1322"/>
                    </a:cubicBezTo>
                    <a:cubicBezTo>
                      <a:pt x="2102" y="1313"/>
                      <a:pt x="2171" y="1309"/>
                      <a:pt x="2240" y="1309"/>
                    </a:cubicBezTo>
                    <a:cubicBezTo>
                      <a:pt x="2632" y="1309"/>
                      <a:pt x="3016" y="1433"/>
                      <a:pt x="3411" y="1433"/>
                    </a:cubicBezTo>
                    <a:cubicBezTo>
                      <a:pt x="3503" y="1433"/>
                      <a:pt x="3596" y="1426"/>
                      <a:pt x="3690" y="1410"/>
                    </a:cubicBezTo>
                    <a:cubicBezTo>
                      <a:pt x="3706" y="1406"/>
                      <a:pt x="3702" y="1388"/>
                      <a:pt x="3690" y="1388"/>
                    </a:cubicBezTo>
                    <a:cubicBezTo>
                      <a:pt x="3360" y="1388"/>
                      <a:pt x="3033" y="1353"/>
                      <a:pt x="2715" y="1278"/>
                    </a:cubicBezTo>
                    <a:cubicBezTo>
                      <a:pt x="2579" y="1245"/>
                      <a:pt x="2439" y="1228"/>
                      <a:pt x="2301" y="1228"/>
                    </a:cubicBezTo>
                    <a:cubicBezTo>
                      <a:pt x="2254" y="1228"/>
                      <a:pt x="2207" y="1230"/>
                      <a:pt x="2161" y="1234"/>
                    </a:cubicBezTo>
                    <a:cubicBezTo>
                      <a:pt x="2385" y="1092"/>
                      <a:pt x="2611" y="963"/>
                      <a:pt x="2847" y="850"/>
                    </a:cubicBezTo>
                    <a:cubicBezTo>
                      <a:pt x="3072" y="909"/>
                      <a:pt x="3301" y="938"/>
                      <a:pt x="3529" y="938"/>
                    </a:cubicBezTo>
                    <a:cubicBezTo>
                      <a:pt x="3787" y="938"/>
                      <a:pt x="4044" y="901"/>
                      <a:pt x="4294" y="828"/>
                    </a:cubicBezTo>
                    <a:cubicBezTo>
                      <a:pt x="4309" y="825"/>
                      <a:pt x="4303" y="809"/>
                      <a:pt x="4291" y="809"/>
                    </a:cubicBezTo>
                    <a:cubicBezTo>
                      <a:pt x="4064" y="845"/>
                      <a:pt x="3836" y="863"/>
                      <a:pt x="3608" y="863"/>
                    </a:cubicBezTo>
                    <a:cubicBezTo>
                      <a:pt x="3380" y="863"/>
                      <a:pt x="3152" y="845"/>
                      <a:pt x="2926" y="809"/>
                    </a:cubicBezTo>
                    <a:cubicBezTo>
                      <a:pt x="3297" y="633"/>
                      <a:pt x="3677" y="479"/>
                      <a:pt x="4052" y="334"/>
                    </a:cubicBezTo>
                    <a:cubicBezTo>
                      <a:pt x="4069" y="331"/>
                      <a:pt x="4065" y="305"/>
                      <a:pt x="4050" y="305"/>
                    </a:cubicBezTo>
                    <a:cubicBezTo>
                      <a:pt x="4049" y="305"/>
                      <a:pt x="4047" y="305"/>
                      <a:pt x="4045" y="306"/>
                    </a:cubicBezTo>
                    <a:cubicBezTo>
                      <a:pt x="3831" y="378"/>
                      <a:pt x="3624" y="447"/>
                      <a:pt x="3416" y="526"/>
                    </a:cubicBezTo>
                    <a:cubicBezTo>
                      <a:pt x="3548" y="331"/>
                      <a:pt x="3718" y="152"/>
                      <a:pt x="3910" y="7"/>
                    </a:cubicBezTo>
                    <a:cubicBezTo>
                      <a:pt x="3913" y="4"/>
                      <a:pt x="3907" y="1"/>
                      <a:pt x="390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4"/>
              <p:cNvSpPr/>
              <p:nvPr/>
            </p:nvSpPr>
            <p:spPr>
              <a:xfrm>
                <a:off x="644950" y="2065750"/>
                <a:ext cx="7975" cy="7875"/>
              </a:xfrm>
              <a:custGeom>
                <a:avLst/>
                <a:gdLst/>
                <a:ahLst/>
                <a:cxnLst/>
                <a:rect l="l" t="t" r="r" b="b"/>
                <a:pathLst>
                  <a:path w="319" h="315" extrusionOk="0">
                    <a:moveTo>
                      <a:pt x="309" y="1"/>
                    </a:moveTo>
                    <a:cubicBezTo>
                      <a:pt x="249" y="32"/>
                      <a:pt x="192" y="76"/>
                      <a:pt x="145" y="127"/>
                    </a:cubicBezTo>
                    <a:cubicBezTo>
                      <a:pt x="85" y="177"/>
                      <a:pt x="35" y="240"/>
                      <a:pt x="0" y="309"/>
                    </a:cubicBezTo>
                    <a:lnTo>
                      <a:pt x="0" y="312"/>
                    </a:lnTo>
                    <a:cubicBezTo>
                      <a:pt x="2" y="314"/>
                      <a:pt x="4" y="315"/>
                      <a:pt x="5" y="315"/>
                    </a:cubicBezTo>
                    <a:cubicBezTo>
                      <a:pt x="7" y="315"/>
                      <a:pt x="8" y="314"/>
                      <a:pt x="10" y="312"/>
                    </a:cubicBezTo>
                    <a:cubicBezTo>
                      <a:pt x="63" y="259"/>
                      <a:pt x="101" y="202"/>
                      <a:pt x="151" y="152"/>
                    </a:cubicBezTo>
                    <a:cubicBezTo>
                      <a:pt x="205" y="98"/>
                      <a:pt x="268" y="61"/>
                      <a:pt x="315" y="10"/>
                    </a:cubicBezTo>
                    <a:cubicBezTo>
                      <a:pt x="318" y="4"/>
                      <a:pt x="318" y="1"/>
                      <a:pt x="3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4"/>
              <p:cNvSpPr/>
              <p:nvPr/>
            </p:nvSpPr>
            <p:spPr>
              <a:xfrm>
                <a:off x="667825" y="2078225"/>
                <a:ext cx="13475" cy="3500"/>
              </a:xfrm>
              <a:custGeom>
                <a:avLst/>
                <a:gdLst/>
                <a:ahLst/>
                <a:cxnLst/>
                <a:rect l="l" t="t" r="r" b="b"/>
                <a:pathLst>
                  <a:path w="539" h="140" extrusionOk="0">
                    <a:moveTo>
                      <a:pt x="528" y="1"/>
                    </a:moveTo>
                    <a:cubicBezTo>
                      <a:pt x="526" y="1"/>
                      <a:pt x="525" y="1"/>
                      <a:pt x="523" y="2"/>
                    </a:cubicBezTo>
                    <a:cubicBezTo>
                      <a:pt x="441" y="30"/>
                      <a:pt x="359" y="55"/>
                      <a:pt x="271" y="77"/>
                    </a:cubicBezTo>
                    <a:cubicBezTo>
                      <a:pt x="189" y="93"/>
                      <a:pt x="98" y="93"/>
                      <a:pt x="16" y="112"/>
                    </a:cubicBezTo>
                    <a:cubicBezTo>
                      <a:pt x="15" y="111"/>
                      <a:pt x="14" y="111"/>
                      <a:pt x="13" y="111"/>
                    </a:cubicBezTo>
                    <a:cubicBezTo>
                      <a:pt x="7" y="111"/>
                      <a:pt x="1" y="117"/>
                      <a:pt x="1" y="125"/>
                    </a:cubicBezTo>
                    <a:cubicBezTo>
                      <a:pt x="1" y="131"/>
                      <a:pt x="10" y="134"/>
                      <a:pt x="16" y="134"/>
                    </a:cubicBezTo>
                    <a:cubicBezTo>
                      <a:pt x="47" y="138"/>
                      <a:pt x="78" y="140"/>
                      <a:pt x="109" y="140"/>
                    </a:cubicBezTo>
                    <a:cubicBezTo>
                      <a:pt x="259" y="140"/>
                      <a:pt x="404" y="96"/>
                      <a:pt x="532" y="18"/>
                    </a:cubicBezTo>
                    <a:cubicBezTo>
                      <a:pt x="535" y="18"/>
                      <a:pt x="538" y="8"/>
                      <a:pt x="535" y="5"/>
                    </a:cubicBezTo>
                    <a:cubicBezTo>
                      <a:pt x="535" y="3"/>
                      <a:pt x="532" y="1"/>
                      <a:pt x="5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4"/>
            <p:cNvSpPr/>
            <p:nvPr/>
          </p:nvSpPr>
          <p:spPr>
            <a:xfrm>
              <a:off x="544150" y="2145650"/>
              <a:ext cx="74000" cy="91950"/>
            </a:xfrm>
            <a:custGeom>
              <a:avLst/>
              <a:gdLst/>
              <a:ahLst/>
              <a:cxnLst/>
              <a:rect l="l" t="t" r="r" b="b"/>
              <a:pathLst>
                <a:path w="2960" h="3678" extrusionOk="0">
                  <a:moveTo>
                    <a:pt x="0" y="0"/>
                  </a:moveTo>
                  <a:lnTo>
                    <a:pt x="76" y="840"/>
                  </a:lnTo>
                  <a:lnTo>
                    <a:pt x="327" y="3677"/>
                  </a:lnTo>
                  <a:lnTo>
                    <a:pt x="2554" y="3677"/>
                  </a:lnTo>
                  <a:lnTo>
                    <a:pt x="2866" y="840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545625" y="2145650"/>
              <a:ext cx="71050" cy="20225"/>
            </a:xfrm>
            <a:custGeom>
              <a:avLst/>
              <a:gdLst/>
              <a:ahLst/>
              <a:cxnLst/>
              <a:rect l="l" t="t" r="r" b="b"/>
              <a:pathLst>
                <a:path w="2842" h="809" extrusionOk="0">
                  <a:moveTo>
                    <a:pt x="1" y="0"/>
                  </a:moveTo>
                  <a:lnTo>
                    <a:pt x="73" y="809"/>
                  </a:lnTo>
                  <a:lnTo>
                    <a:pt x="2750" y="809"/>
                  </a:lnTo>
                  <a:lnTo>
                    <a:pt x="28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538000" y="2138875"/>
              <a:ext cx="85275" cy="18050"/>
            </a:xfrm>
            <a:custGeom>
              <a:avLst/>
              <a:gdLst/>
              <a:ahLst/>
              <a:cxnLst/>
              <a:rect l="l" t="t" r="r" b="b"/>
              <a:pathLst>
                <a:path w="3411" h="722" extrusionOk="0">
                  <a:moveTo>
                    <a:pt x="1" y="1"/>
                  </a:moveTo>
                  <a:lnTo>
                    <a:pt x="1" y="721"/>
                  </a:lnTo>
                  <a:lnTo>
                    <a:pt x="3410" y="721"/>
                  </a:lnTo>
                  <a:lnTo>
                    <a:pt x="3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4" name="Google Shape;34;p3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" name="Google Shape;40;p3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" name="Google Shape;46;p3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724050" y="2366550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3"/>
          <p:cNvSpPr txBox="1">
            <a:spLocks noGrp="1"/>
          </p:cNvSpPr>
          <p:nvPr>
            <p:ph type="title" idx="2" hasCustomPrompt="1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6000" i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724050" y="3884700"/>
            <a:ext cx="4350600" cy="4098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>
            <a:spLocks noGrp="1"/>
          </p:cNvSpPr>
          <p:nvPr>
            <p:ph type="pic" idx="3"/>
          </p:nvPr>
        </p:nvSpPr>
        <p:spPr>
          <a:xfrm>
            <a:off x="5505600" y="724875"/>
            <a:ext cx="3168900" cy="3846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4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61" name="Google Shape;61;p4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720000" y="1128450"/>
            <a:ext cx="7704000" cy="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>
                <a:solidFill>
                  <a:srgbClr val="44361A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75" name="Google Shape;75;p4"/>
          <p:cNvGrpSpPr/>
          <p:nvPr/>
        </p:nvGrpSpPr>
        <p:grpSpPr>
          <a:xfrm>
            <a:off x="8535620" y="1783413"/>
            <a:ext cx="766815" cy="613870"/>
            <a:chOff x="1680490" y="1133400"/>
            <a:chExt cx="2104323" cy="1684605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1680490" y="1133407"/>
              <a:ext cx="2104156" cy="1684598"/>
              <a:chOff x="1485138" y="1133425"/>
              <a:chExt cx="156975" cy="125675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1485138" y="1144675"/>
                <a:ext cx="1569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4577" extrusionOk="0">
                    <a:moveTo>
                      <a:pt x="0" y="0"/>
                    </a:moveTo>
                    <a:lnTo>
                      <a:pt x="0" y="4577"/>
                    </a:lnTo>
                    <a:lnTo>
                      <a:pt x="6278" y="4577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1485138" y="1133425"/>
                <a:ext cx="558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2233" y="450"/>
                    </a:lnTo>
                    <a:lnTo>
                      <a:pt x="21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" name="Google Shape;79;p4"/>
            <p:cNvSpPr/>
            <p:nvPr/>
          </p:nvSpPr>
          <p:spPr>
            <a:xfrm>
              <a:off x="1680657" y="1284206"/>
              <a:ext cx="2104156" cy="1533798"/>
            </a:xfrm>
            <a:custGeom>
              <a:avLst/>
              <a:gdLst/>
              <a:ahLst/>
              <a:cxnLst/>
              <a:rect l="l" t="t" r="r" b="b"/>
              <a:pathLst>
                <a:path w="6279" h="4577" extrusionOk="0">
                  <a:moveTo>
                    <a:pt x="0" y="0"/>
                  </a:moveTo>
                  <a:lnTo>
                    <a:pt x="0" y="4577"/>
                  </a:lnTo>
                  <a:lnTo>
                    <a:pt x="6278" y="4577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1680650" y="1133400"/>
              <a:ext cx="748652" cy="161875"/>
            </a:xfrm>
            <a:custGeom>
              <a:avLst/>
              <a:gdLst/>
              <a:ahLst/>
              <a:cxnLst/>
              <a:rect l="l" t="t" r="r" b="b"/>
              <a:pathLst>
                <a:path w="2234" h="451" extrusionOk="0">
                  <a:moveTo>
                    <a:pt x="0" y="1"/>
                  </a:moveTo>
                  <a:lnTo>
                    <a:pt x="0" y="450"/>
                  </a:lnTo>
                  <a:lnTo>
                    <a:pt x="2233" y="450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>
            <a:off x="-104932" y="2867129"/>
            <a:ext cx="734262" cy="734260"/>
            <a:chOff x="-104932" y="2867129"/>
            <a:chExt cx="734262" cy="734260"/>
          </a:xfrm>
        </p:grpSpPr>
        <p:grpSp>
          <p:nvGrpSpPr>
            <p:cNvPr id="82" name="Google Shape;82;p4"/>
            <p:cNvGrpSpPr/>
            <p:nvPr/>
          </p:nvGrpSpPr>
          <p:grpSpPr>
            <a:xfrm>
              <a:off x="-104932" y="2867129"/>
              <a:ext cx="734262" cy="734260"/>
              <a:chOff x="5229219" y="135375"/>
              <a:chExt cx="330406" cy="330406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5534850" y="445150"/>
                <a:ext cx="4098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88" y="86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257908" y="444874"/>
                <a:ext cx="268425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5245613" y="445150"/>
                <a:ext cx="4237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1" y="8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5245613" y="168254"/>
                <a:ext cx="4237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92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91" y="541"/>
                    </a:lnTo>
                    <a:lnTo>
                      <a:pt x="91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91" y="897"/>
                    </a:lnTo>
                    <a:lnTo>
                      <a:pt x="91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91" y="1255"/>
                    </a:lnTo>
                    <a:lnTo>
                      <a:pt x="91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91" y="2243"/>
                    </a:lnTo>
                    <a:lnTo>
                      <a:pt x="91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91" y="2605"/>
                    </a:lnTo>
                    <a:lnTo>
                      <a:pt x="91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91" y="2963"/>
                    </a:lnTo>
                    <a:lnTo>
                      <a:pt x="91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91" y="3319"/>
                    </a:lnTo>
                    <a:lnTo>
                      <a:pt x="91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91" y="3677"/>
                    </a:lnTo>
                    <a:lnTo>
                      <a:pt x="91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91" y="4039"/>
                    </a:lnTo>
                    <a:lnTo>
                      <a:pt x="91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91" y="4397"/>
                    </a:lnTo>
                    <a:lnTo>
                      <a:pt x="91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91" y="4756"/>
                    </a:lnTo>
                    <a:lnTo>
                      <a:pt x="91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91" y="5111"/>
                    </a:lnTo>
                    <a:lnTo>
                      <a:pt x="91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91" y="5385"/>
                    </a:lnTo>
                    <a:lnTo>
                      <a:pt x="91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91" y="5740"/>
                    </a:lnTo>
                    <a:lnTo>
                      <a:pt x="91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245613" y="155775"/>
                <a:ext cx="4237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91" y="9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257908" y="155775"/>
                <a:ext cx="268425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534850" y="155775"/>
                <a:ext cx="4098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534850" y="168254"/>
                <a:ext cx="4098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89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" y="183"/>
                    </a:lnTo>
                    <a:lnTo>
                      <a:pt x="88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88" y="541"/>
                    </a:lnTo>
                    <a:lnTo>
                      <a:pt x="88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88" y="897"/>
                    </a:lnTo>
                    <a:lnTo>
                      <a:pt x="88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88" y="1255"/>
                    </a:lnTo>
                    <a:lnTo>
                      <a:pt x="88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88" y="2243"/>
                    </a:lnTo>
                    <a:lnTo>
                      <a:pt x="88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88" y="2605"/>
                    </a:lnTo>
                    <a:lnTo>
                      <a:pt x="88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88" y="2963"/>
                    </a:lnTo>
                    <a:lnTo>
                      <a:pt x="88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88" y="3319"/>
                    </a:lnTo>
                    <a:lnTo>
                      <a:pt x="88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88" y="3677"/>
                    </a:lnTo>
                    <a:lnTo>
                      <a:pt x="88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88" y="4039"/>
                    </a:lnTo>
                    <a:lnTo>
                      <a:pt x="88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88" y="4397"/>
                    </a:lnTo>
                    <a:lnTo>
                      <a:pt x="88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88" y="4756"/>
                    </a:lnTo>
                    <a:lnTo>
                      <a:pt x="88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88" y="5111"/>
                    </a:lnTo>
                    <a:lnTo>
                      <a:pt x="88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88" y="5385"/>
                    </a:lnTo>
                    <a:lnTo>
                      <a:pt x="88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88" y="5740"/>
                    </a:lnTo>
                    <a:lnTo>
                      <a:pt x="88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2292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5229219" y="424474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52292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5229219" y="279786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8"/>
                    </a:lnTo>
                    <a:lnTo>
                      <a:pt x="89" y="808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52292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5229219" y="135375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55183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551831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5"/>
                    </a:lnTo>
                    <a:lnTo>
                      <a:pt x="85" y="805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5183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5518319" y="279786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8"/>
                    </a:lnTo>
                    <a:lnTo>
                      <a:pt x="85" y="808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55183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551831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5"/>
                    </a:moveTo>
                    <a:lnTo>
                      <a:pt x="806" y="806"/>
                    </a:lnTo>
                    <a:lnTo>
                      <a:pt x="85" y="806"/>
                    </a:lnTo>
                    <a:lnTo>
                      <a:pt x="85" y="85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5373631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37376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5373631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537376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" name="Google Shape;107;p4"/>
            <p:cNvSpPr txBox="1"/>
            <p:nvPr/>
          </p:nvSpPr>
          <p:spPr>
            <a:xfrm>
              <a:off x="-59500" y="2912225"/>
              <a:ext cx="64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</a:t>
              </a:r>
              <a:endParaRPr sz="3400" b="1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6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196" name="Google Shape;196;p6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6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8535620" y="1783413"/>
            <a:ext cx="766815" cy="613870"/>
            <a:chOff x="1680490" y="1133400"/>
            <a:chExt cx="2104323" cy="1684605"/>
          </a:xfrm>
        </p:grpSpPr>
        <p:grpSp>
          <p:nvGrpSpPr>
            <p:cNvPr id="210" name="Google Shape;210;p6"/>
            <p:cNvGrpSpPr/>
            <p:nvPr/>
          </p:nvGrpSpPr>
          <p:grpSpPr>
            <a:xfrm>
              <a:off x="1680490" y="1133407"/>
              <a:ext cx="2104156" cy="1684598"/>
              <a:chOff x="1485138" y="1133425"/>
              <a:chExt cx="156975" cy="125675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1485138" y="1144675"/>
                <a:ext cx="156975" cy="114425"/>
              </a:xfrm>
              <a:custGeom>
                <a:avLst/>
                <a:gdLst/>
                <a:ahLst/>
                <a:cxnLst/>
                <a:rect l="l" t="t" r="r" b="b"/>
                <a:pathLst>
                  <a:path w="6279" h="4577" extrusionOk="0">
                    <a:moveTo>
                      <a:pt x="0" y="0"/>
                    </a:moveTo>
                    <a:lnTo>
                      <a:pt x="0" y="4577"/>
                    </a:lnTo>
                    <a:lnTo>
                      <a:pt x="6278" y="4577"/>
                    </a:lnTo>
                    <a:lnTo>
                      <a:pt x="6278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1485138" y="1133425"/>
                <a:ext cx="558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451" extrusionOk="0">
                    <a:moveTo>
                      <a:pt x="0" y="1"/>
                    </a:moveTo>
                    <a:lnTo>
                      <a:pt x="0" y="450"/>
                    </a:lnTo>
                    <a:lnTo>
                      <a:pt x="2233" y="450"/>
                    </a:lnTo>
                    <a:lnTo>
                      <a:pt x="2111" y="1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3" name="Google Shape;213;p6"/>
            <p:cNvSpPr/>
            <p:nvPr/>
          </p:nvSpPr>
          <p:spPr>
            <a:xfrm>
              <a:off x="1680657" y="1284206"/>
              <a:ext cx="2104156" cy="1533798"/>
            </a:xfrm>
            <a:custGeom>
              <a:avLst/>
              <a:gdLst/>
              <a:ahLst/>
              <a:cxnLst/>
              <a:rect l="l" t="t" r="r" b="b"/>
              <a:pathLst>
                <a:path w="6279" h="4577" extrusionOk="0">
                  <a:moveTo>
                    <a:pt x="0" y="0"/>
                  </a:moveTo>
                  <a:lnTo>
                    <a:pt x="0" y="4577"/>
                  </a:lnTo>
                  <a:lnTo>
                    <a:pt x="6278" y="4577"/>
                  </a:lnTo>
                  <a:lnTo>
                    <a:pt x="62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1680650" y="1133400"/>
              <a:ext cx="748652" cy="161875"/>
            </a:xfrm>
            <a:custGeom>
              <a:avLst/>
              <a:gdLst/>
              <a:ahLst/>
              <a:cxnLst/>
              <a:rect l="l" t="t" r="r" b="b"/>
              <a:pathLst>
                <a:path w="2234" h="451" extrusionOk="0">
                  <a:moveTo>
                    <a:pt x="0" y="1"/>
                  </a:moveTo>
                  <a:lnTo>
                    <a:pt x="0" y="450"/>
                  </a:lnTo>
                  <a:lnTo>
                    <a:pt x="2233" y="450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6"/>
          <p:cNvGrpSpPr/>
          <p:nvPr/>
        </p:nvGrpSpPr>
        <p:grpSpPr>
          <a:xfrm>
            <a:off x="-104932" y="2867129"/>
            <a:ext cx="734262" cy="734260"/>
            <a:chOff x="-104932" y="2867129"/>
            <a:chExt cx="734262" cy="734260"/>
          </a:xfrm>
        </p:grpSpPr>
        <p:grpSp>
          <p:nvGrpSpPr>
            <p:cNvPr id="216" name="Google Shape;216;p6"/>
            <p:cNvGrpSpPr/>
            <p:nvPr/>
          </p:nvGrpSpPr>
          <p:grpSpPr>
            <a:xfrm>
              <a:off x="-104932" y="2867129"/>
              <a:ext cx="734262" cy="734260"/>
              <a:chOff x="5229219" y="135375"/>
              <a:chExt cx="330406" cy="330406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5534850" y="445150"/>
                <a:ext cx="4098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89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88" y="86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257908" y="444874"/>
                <a:ext cx="268425" cy="4237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2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5245613" y="445150"/>
                <a:ext cx="4237" cy="3960"/>
              </a:xfrm>
              <a:custGeom>
                <a:avLst/>
                <a:gdLst/>
                <a:ahLst/>
                <a:cxnLst/>
                <a:rect l="l" t="t" r="r" b="b"/>
                <a:pathLst>
                  <a:path w="92" h="86" extrusionOk="0">
                    <a:moveTo>
                      <a:pt x="0" y="1"/>
                    </a:moveTo>
                    <a:lnTo>
                      <a:pt x="0" y="86"/>
                    </a:lnTo>
                    <a:lnTo>
                      <a:pt x="91" y="86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5245613" y="168254"/>
                <a:ext cx="4237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92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91" y="183"/>
                    </a:lnTo>
                    <a:lnTo>
                      <a:pt x="91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91" y="541"/>
                    </a:lnTo>
                    <a:lnTo>
                      <a:pt x="91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91" y="897"/>
                    </a:lnTo>
                    <a:lnTo>
                      <a:pt x="91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91" y="1255"/>
                    </a:lnTo>
                    <a:lnTo>
                      <a:pt x="91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91" y="1617"/>
                    </a:lnTo>
                    <a:lnTo>
                      <a:pt x="91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91" y="1884"/>
                    </a:lnTo>
                    <a:lnTo>
                      <a:pt x="91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91" y="2243"/>
                    </a:lnTo>
                    <a:lnTo>
                      <a:pt x="91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91" y="2605"/>
                    </a:lnTo>
                    <a:lnTo>
                      <a:pt x="91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91" y="2963"/>
                    </a:lnTo>
                    <a:lnTo>
                      <a:pt x="91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91" y="3319"/>
                    </a:lnTo>
                    <a:lnTo>
                      <a:pt x="91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91" y="3677"/>
                    </a:lnTo>
                    <a:lnTo>
                      <a:pt x="91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91" y="4039"/>
                    </a:lnTo>
                    <a:lnTo>
                      <a:pt x="91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91" y="4397"/>
                    </a:lnTo>
                    <a:lnTo>
                      <a:pt x="91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91" y="4756"/>
                    </a:lnTo>
                    <a:lnTo>
                      <a:pt x="91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91" y="5111"/>
                    </a:lnTo>
                    <a:lnTo>
                      <a:pt x="91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91" y="5385"/>
                    </a:lnTo>
                    <a:lnTo>
                      <a:pt x="91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91" y="5740"/>
                    </a:lnTo>
                    <a:lnTo>
                      <a:pt x="91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245613" y="155775"/>
                <a:ext cx="4237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91" y="92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257908" y="155775"/>
                <a:ext cx="268425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183" y="92"/>
                    </a:lnTo>
                    <a:lnTo>
                      <a:pt x="183" y="1"/>
                    </a:lnTo>
                    <a:close/>
                    <a:moveTo>
                      <a:pt x="359" y="1"/>
                    </a:moveTo>
                    <a:lnTo>
                      <a:pt x="359" y="92"/>
                    </a:lnTo>
                    <a:lnTo>
                      <a:pt x="541" y="92"/>
                    </a:lnTo>
                    <a:lnTo>
                      <a:pt x="541" y="1"/>
                    </a:lnTo>
                    <a:close/>
                    <a:moveTo>
                      <a:pt x="721" y="1"/>
                    </a:moveTo>
                    <a:lnTo>
                      <a:pt x="721" y="92"/>
                    </a:lnTo>
                    <a:lnTo>
                      <a:pt x="903" y="92"/>
                    </a:lnTo>
                    <a:lnTo>
                      <a:pt x="903" y="1"/>
                    </a:lnTo>
                    <a:close/>
                    <a:moveTo>
                      <a:pt x="1079" y="1"/>
                    </a:moveTo>
                    <a:lnTo>
                      <a:pt x="1079" y="92"/>
                    </a:lnTo>
                    <a:lnTo>
                      <a:pt x="1258" y="92"/>
                    </a:lnTo>
                    <a:lnTo>
                      <a:pt x="1258" y="1"/>
                    </a:lnTo>
                    <a:close/>
                    <a:moveTo>
                      <a:pt x="1438" y="1"/>
                    </a:moveTo>
                    <a:lnTo>
                      <a:pt x="1438" y="92"/>
                    </a:lnTo>
                    <a:lnTo>
                      <a:pt x="1617" y="92"/>
                    </a:lnTo>
                    <a:lnTo>
                      <a:pt x="1617" y="1"/>
                    </a:lnTo>
                    <a:close/>
                    <a:moveTo>
                      <a:pt x="1799" y="1"/>
                    </a:moveTo>
                    <a:lnTo>
                      <a:pt x="1799" y="92"/>
                    </a:lnTo>
                    <a:lnTo>
                      <a:pt x="1972" y="92"/>
                    </a:lnTo>
                    <a:lnTo>
                      <a:pt x="1972" y="1"/>
                    </a:lnTo>
                    <a:close/>
                    <a:moveTo>
                      <a:pt x="2155" y="1"/>
                    </a:moveTo>
                    <a:lnTo>
                      <a:pt x="2155" y="92"/>
                    </a:lnTo>
                    <a:lnTo>
                      <a:pt x="2328" y="92"/>
                    </a:lnTo>
                    <a:lnTo>
                      <a:pt x="2328" y="1"/>
                    </a:lnTo>
                    <a:close/>
                    <a:moveTo>
                      <a:pt x="2513" y="1"/>
                    </a:moveTo>
                    <a:lnTo>
                      <a:pt x="2513" y="92"/>
                    </a:lnTo>
                    <a:lnTo>
                      <a:pt x="2696" y="92"/>
                    </a:lnTo>
                    <a:lnTo>
                      <a:pt x="2696" y="1"/>
                    </a:lnTo>
                    <a:close/>
                    <a:moveTo>
                      <a:pt x="2872" y="1"/>
                    </a:moveTo>
                    <a:lnTo>
                      <a:pt x="2872" y="92"/>
                    </a:lnTo>
                    <a:lnTo>
                      <a:pt x="3051" y="92"/>
                    </a:lnTo>
                    <a:lnTo>
                      <a:pt x="3051" y="1"/>
                    </a:lnTo>
                    <a:close/>
                    <a:moveTo>
                      <a:pt x="3234" y="1"/>
                    </a:moveTo>
                    <a:lnTo>
                      <a:pt x="3234" y="92"/>
                    </a:lnTo>
                    <a:lnTo>
                      <a:pt x="3413" y="92"/>
                    </a:lnTo>
                    <a:lnTo>
                      <a:pt x="3413" y="1"/>
                    </a:lnTo>
                    <a:close/>
                    <a:moveTo>
                      <a:pt x="3501" y="1"/>
                    </a:moveTo>
                    <a:lnTo>
                      <a:pt x="3501" y="92"/>
                    </a:lnTo>
                    <a:lnTo>
                      <a:pt x="3680" y="92"/>
                    </a:lnTo>
                    <a:lnTo>
                      <a:pt x="3680" y="1"/>
                    </a:lnTo>
                    <a:close/>
                    <a:moveTo>
                      <a:pt x="3860" y="1"/>
                    </a:moveTo>
                    <a:lnTo>
                      <a:pt x="3860" y="92"/>
                    </a:lnTo>
                    <a:lnTo>
                      <a:pt x="4039" y="92"/>
                    </a:lnTo>
                    <a:lnTo>
                      <a:pt x="4039" y="1"/>
                    </a:lnTo>
                    <a:close/>
                    <a:moveTo>
                      <a:pt x="4221" y="1"/>
                    </a:moveTo>
                    <a:lnTo>
                      <a:pt x="4221" y="92"/>
                    </a:lnTo>
                    <a:lnTo>
                      <a:pt x="4401" y="92"/>
                    </a:lnTo>
                    <a:lnTo>
                      <a:pt x="4401" y="1"/>
                    </a:lnTo>
                    <a:close/>
                    <a:moveTo>
                      <a:pt x="4577" y="1"/>
                    </a:moveTo>
                    <a:lnTo>
                      <a:pt x="4577" y="92"/>
                    </a:lnTo>
                    <a:lnTo>
                      <a:pt x="4759" y="92"/>
                    </a:lnTo>
                    <a:lnTo>
                      <a:pt x="4759" y="1"/>
                    </a:lnTo>
                    <a:close/>
                    <a:moveTo>
                      <a:pt x="4935" y="1"/>
                    </a:moveTo>
                    <a:lnTo>
                      <a:pt x="4935" y="92"/>
                    </a:lnTo>
                    <a:lnTo>
                      <a:pt x="5118" y="92"/>
                    </a:lnTo>
                    <a:lnTo>
                      <a:pt x="5118" y="1"/>
                    </a:lnTo>
                    <a:close/>
                    <a:moveTo>
                      <a:pt x="5297" y="1"/>
                    </a:moveTo>
                    <a:lnTo>
                      <a:pt x="5297" y="92"/>
                    </a:lnTo>
                    <a:lnTo>
                      <a:pt x="5470" y="92"/>
                    </a:lnTo>
                    <a:lnTo>
                      <a:pt x="5470" y="1"/>
                    </a:lnTo>
                    <a:close/>
                    <a:moveTo>
                      <a:pt x="5655" y="1"/>
                    </a:moveTo>
                    <a:lnTo>
                      <a:pt x="5655" y="92"/>
                    </a:lnTo>
                    <a:lnTo>
                      <a:pt x="5828" y="92"/>
                    </a:lnTo>
                    <a:lnTo>
                      <a:pt x="58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5534850" y="155775"/>
                <a:ext cx="4098" cy="4283"/>
              </a:xfrm>
              <a:custGeom>
                <a:avLst/>
                <a:gdLst/>
                <a:ahLst/>
                <a:cxnLst/>
                <a:rect l="l" t="t" r="r" b="b"/>
                <a:pathLst>
                  <a:path w="89" h="93" extrusionOk="0">
                    <a:moveTo>
                      <a:pt x="0" y="1"/>
                    </a:moveTo>
                    <a:lnTo>
                      <a:pt x="0" y="92"/>
                    </a:lnTo>
                    <a:lnTo>
                      <a:pt x="88" y="92"/>
                    </a:lnTo>
                    <a:lnTo>
                      <a:pt x="88" y="1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5534850" y="168254"/>
                <a:ext cx="4098" cy="264373"/>
              </a:xfrm>
              <a:custGeom>
                <a:avLst/>
                <a:gdLst/>
                <a:ahLst/>
                <a:cxnLst/>
                <a:rect l="l" t="t" r="r" b="b"/>
                <a:pathLst>
                  <a:path w="89" h="5741" extrusionOk="0">
                    <a:moveTo>
                      <a:pt x="0" y="0"/>
                    </a:moveTo>
                    <a:lnTo>
                      <a:pt x="0" y="183"/>
                    </a:lnTo>
                    <a:lnTo>
                      <a:pt x="88" y="183"/>
                    </a:lnTo>
                    <a:lnTo>
                      <a:pt x="88" y="0"/>
                    </a:lnTo>
                    <a:close/>
                    <a:moveTo>
                      <a:pt x="0" y="359"/>
                    </a:moveTo>
                    <a:lnTo>
                      <a:pt x="0" y="541"/>
                    </a:lnTo>
                    <a:lnTo>
                      <a:pt x="88" y="541"/>
                    </a:lnTo>
                    <a:lnTo>
                      <a:pt x="88" y="359"/>
                    </a:lnTo>
                    <a:close/>
                    <a:moveTo>
                      <a:pt x="0" y="717"/>
                    </a:moveTo>
                    <a:lnTo>
                      <a:pt x="0" y="897"/>
                    </a:lnTo>
                    <a:lnTo>
                      <a:pt x="88" y="897"/>
                    </a:lnTo>
                    <a:lnTo>
                      <a:pt x="88" y="717"/>
                    </a:lnTo>
                    <a:close/>
                    <a:moveTo>
                      <a:pt x="0" y="1076"/>
                    </a:moveTo>
                    <a:lnTo>
                      <a:pt x="0" y="1255"/>
                    </a:lnTo>
                    <a:lnTo>
                      <a:pt x="88" y="1255"/>
                    </a:lnTo>
                    <a:lnTo>
                      <a:pt x="88" y="1076"/>
                    </a:lnTo>
                    <a:close/>
                    <a:moveTo>
                      <a:pt x="0" y="1438"/>
                    </a:moveTo>
                    <a:lnTo>
                      <a:pt x="0" y="1617"/>
                    </a:lnTo>
                    <a:lnTo>
                      <a:pt x="88" y="1617"/>
                    </a:lnTo>
                    <a:lnTo>
                      <a:pt x="88" y="1438"/>
                    </a:lnTo>
                    <a:close/>
                    <a:moveTo>
                      <a:pt x="0" y="1705"/>
                    </a:moveTo>
                    <a:lnTo>
                      <a:pt x="0" y="1884"/>
                    </a:lnTo>
                    <a:lnTo>
                      <a:pt x="88" y="1884"/>
                    </a:lnTo>
                    <a:lnTo>
                      <a:pt x="88" y="1705"/>
                    </a:lnTo>
                    <a:close/>
                    <a:moveTo>
                      <a:pt x="0" y="2060"/>
                    </a:moveTo>
                    <a:lnTo>
                      <a:pt x="0" y="2243"/>
                    </a:lnTo>
                    <a:lnTo>
                      <a:pt x="88" y="2243"/>
                    </a:lnTo>
                    <a:lnTo>
                      <a:pt x="88" y="2060"/>
                    </a:lnTo>
                    <a:close/>
                    <a:moveTo>
                      <a:pt x="0" y="2422"/>
                    </a:moveTo>
                    <a:lnTo>
                      <a:pt x="0" y="2605"/>
                    </a:lnTo>
                    <a:lnTo>
                      <a:pt x="88" y="2605"/>
                    </a:lnTo>
                    <a:lnTo>
                      <a:pt x="88" y="2422"/>
                    </a:lnTo>
                    <a:close/>
                    <a:moveTo>
                      <a:pt x="0" y="2781"/>
                    </a:moveTo>
                    <a:lnTo>
                      <a:pt x="0" y="2963"/>
                    </a:lnTo>
                    <a:lnTo>
                      <a:pt x="88" y="2963"/>
                    </a:lnTo>
                    <a:lnTo>
                      <a:pt x="88" y="2781"/>
                    </a:lnTo>
                    <a:close/>
                    <a:moveTo>
                      <a:pt x="0" y="3139"/>
                    </a:moveTo>
                    <a:lnTo>
                      <a:pt x="0" y="3319"/>
                    </a:lnTo>
                    <a:lnTo>
                      <a:pt x="88" y="3319"/>
                    </a:lnTo>
                    <a:lnTo>
                      <a:pt x="88" y="3139"/>
                    </a:lnTo>
                    <a:close/>
                    <a:moveTo>
                      <a:pt x="0" y="3498"/>
                    </a:moveTo>
                    <a:lnTo>
                      <a:pt x="0" y="3677"/>
                    </a:lnTo>
                    <a:lnTo>
                      <a:pt x="88" y="3677"/>
                    </a:lnTo>
                    <a:lnTo>
                      <a:pt x="88" y="3498"/>
                    </a:lnTo>
                    <a:close/>
                    <a:moveTo>
                      <a:pt x="0" y="3859"/>
                    </a:moveTo>
                    <a:lnTo>
                      <a:pt x="0" y="4039"/>
                    </a:lnTo>
                    <a:lnTo>
                      <a:pt x="88" y="4039"/>
                    </a:lnTo>
                    <a:lnTo>
                      <a:pt x="88" y="3859"/>
                    </a:lnTo>
                    <a:close/>
                    <a:moveTo>
                      <a:pt x="0" y="4215"/>
                    </a:moveTo>
                    <a:lnTo>
                      <a:pt x="0" y="4397"/>
                    </a:lnTo>
                    <a:lnTo>
                      <a:pt x="88" y="4397"/>
                    </a:lnTo>
                    <a:lnTo>
                      <a:pt x="88" y="4215"/>
                    </a:lnTo>
                    <a:close/>
                    <a:moveTo>
                      <a:pt x="0" y="4573"/>
                    </a:moveTo>
                    <a:lnTo>
                      <a:pt x="0" y="4756"/>
                    </a:lnTo>
                    <a:lnTo>
                      <a:pt x="88" y="4756"/>
                    </a:lnTo>
                    <a:lnTo>
                      <a:pt x="88" y="4573"/>
                    </a:lnTo>
                    <a:close/>
                    <a:moveTo>
                      <a:pt x="0" y="4932"/>
                    </a:moveTo>
                    <a:lnTo>
                      <a:pt x="0" y="5111"/>
                    </a:lnTo>
                    <a:lnTo>
                      <a:pt x="88" y="5111"/>
                    </a:lnTo>
                    <a:lnTo>
                      <a:pt x="88" y="4932"/>
                    </a:lnTo>
                    <a:close/>
                    <a:moveTo>
                      <a:pt x="0" y="5203"/>
                    </a:moveTo>
                    <a:lnTo>
                      <a:pt x="0" y="5385"/>
                    </a:lnTo>
                    <a:lnTo>
                      <a:pt x="88" y="5385"/>
                    </a:lnTo>
                    <a:lnTo>
                      <a:pt x="88" y="5203"/>
                    </a:lnTo>
                    <a:close/>
                    <a:moveTo>
                      <a:pt x="0" y="5561"/>
                    </a:moveTo>
                    <a:lnTo>
                      <a:pt x="0" y="5740"/>
                    </a:lnTo>
                    <a:lnTo>
                      <a:pt x="88" y="5740"/>
                    </a:lnTo>
                    <a:lnTo>
                      <a:pt x="88" y="556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2292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229219" y="424474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>
                <a:off x="52292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1" y="0"/>
                    </a:moveTo>
                    <a:lnTo>
                      <a:pt x="1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>
                <a:off x="5229219" y="279786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8"/>
                    </a:moveTo>
                    <a:lnTo>
                      <a:pt x="809" y="808"/>
                    </a:lnTo>
                    <a:lnTo>
                      <a:pt x="89" y="808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>
                <a:off x="52292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>
                <a:off x="5229219" y="135375"/>
                <a:ext cx="41353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8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>
                <a:off x="5518319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>
                <a:off x="551831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5"/>
                    </a:lnTo>
                    <a:lnTo>
                      <a:pt x="85" y="805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>
                <a:off x="5518319" y="283977"/>
                <a:ext cx="37116" cy="37116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6" extrusionOk="0">
                    <a:moveTo>
                      <a:pt x="0" y="0"/>
                    </a:moveTo>
                    <a:lnTo>
                      <a:pt x="0" y="806"/>
                    </a:lnTo>
                    <a:lnTo>
                      <a:pt x="806" y="806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6"/>
              <p:cNvSpPr/>
              <p:nvPr/>
            </p:nvSpPr>
            <p:spPr>
              <a:xfrm>
                <a:off x="5518319" y="279786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8"/>
                    </a:moveTo>
                    <a:lnTo>
                      <a:pt x="806" y="808"/>
                    </a:lnTo>
                    <a:lnTo>
                      <a:pt x="85" y="808"/>
                    </a:lnTo>
                    <a:lnTo>
                      <a:pt x="85" y="88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/>
              <p:nvPr/>
            </p:nvSpPr>
            <p:spPr>
              <a:xfrm>
                <a:off x="5518319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>
                <a:off x="551831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6" y="85"/>
                    </a:moveTo>
                    <a:lnTo>
                      <a:pt x="806" y="806"/>
                    </a:lnTo>
                    <a:lnTo>
                      <a:pt x="85" y="806"/>
                    </a:lnTo>
                    <a:lnTo>
                      <a:pt x="85" y="85"/>
                    </a:lnTo>
                    <a:close/>
                    <a:moveTo>
                      <a:pt x="0" y="0"/>
                    </a:moveTo>
                    <a:lnTo>
                      <a:pt x="0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>
                <a:off x="5373631" y="139289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06" y="809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5373769" y="135375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5"/>
                    </a:moveTo>
                    <a:lnTo>
                      <a:pt x="809" y="806"/>
                    </a:lnTo>
                    <a:lnTo>
                      <a:pt x="89" y="806"/>
                    </a:lnTo>
                    <a:lnTo>
                      <a:pt x="89" y="85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5373631" y="428388"/>
                <a:ext cx="37116" cy="37254"/>
              </a:xfrm>
              <a:custGeom>
                <a:avLst/>
                <a:gdLst/>
                <a:ahLst/>
                <a:cxnLst/>
                <a:rect l="l" t="t" r="r" b="b"/>
                <a:pathLst>
                  <a:path w="806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806" y="808"/>
                    </a:lnTo>
                    <a:lnTo>
                      <a:pt x="8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5373769" y="424474"/>
                <a:ext cx="41307" cy="41307"/>
              </a:xfrm>
              <a:custGeom>
                <a:avLst/>
                <a:gdLst/>
                <a:ahLst/>
                <a:cxnLst/>
                <a:rect l="l" t="t" r="r" b="b"/>
                <a:pathLst>
                  <a:path w="897" h="897" extrusionOk="0">
                    <a:moveTo>
                      <a:pt x="809" y="88"/>
                    </a:moveTo>
                    <a:lnTo>
                      <a:pt x="809" y="805"/>
                    </a:lnTo>
                    <a:lnTo>
                      <a:pt x="89" y="805"/>
                    </a:lnTo>
                    <a:lnTo>
                      <a:pt x="89" y="88"/>
                    </a:lnTo>
                    <a:close/>
                    <a:moveTo>
                      <a:pt x="1" y="0"/>
                    </a:moveTo>
                    <a:lnTo>
                      <a:pt x="1" y="897"/>
                    </a:lnTo>
                    <a:lnTo>
                      <a:pt x="897" y="897"/>
                    </a:lnTo>
                    <a:lnTo>
                      <a:pt x="8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 txBox="1"/>
            <p:nvPr/>
          </p:nvSpPr>
          <p:spPr>
            <a:xfrm>
              <a:off x="-59500" y="2912225"/>
              <a:ext cx="642300" cy="64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b="1">
                  <a:solidFill>
                    <a:schemeClr val="dk2"/>
                  </a:solidFill>
                  <a:latin typeface="Abril Fatface"/>
                  <a:ea typeface="Abril Fatface"/>
                  <a:cs typeface="Abril Fatface"/>
                  <a:sym typeface="Abril Fatface"/>
                </a:rPr>
                <a:t>T</a:t>
              </a:r>
              <a:endParaRPr sz="3400" b="1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266600" y="260350"/>
            <a:ext cx="8615262" cy="4617144"/>
          </a:xfrm>
          <a:custGeom>
            <a:avLst/>
            <a:gdLst/>
            <a:ahLst/>
            <a:cxnLst/>
            <a:rect l="l" t="t" r="r" b="b"/>
            <a:pathLst>
              <a:path w="75005" h="47449" extrusionOk="0">
                <a:moveTo>
                  <a:pt x="1" y="0"/>
                </a:moveTo>
                <a:lnTo>
                  <a:pt x="1" y="47449"/>
                </a:lnTo>
                <a:lnTo>
                  <a:pt x="75004" y="47449"/>
                </a:lnTo>
                <a:lnTo>
                  <a:pt x="7500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7"/>
          <p:cNvSpPr/>
          <p:nvPr/>
        </p:nvSpPr>
        <p:spPr>
          <a:xfrm>
            <a:off x="266600" y="264175"/>
            <a:ext cx="8615262" cy="174525"/>
          </a:xfrm>
          <a:custGeom>
            <a:avLst/>
            <a:gdLst/>
            <a:ahLst/>
            <a:cxnLst/>
            <a:rect l="l" t="t" r="r" b="b"/>
            <a:pathLst>
              <a:path w="75005" h="1824" extrusionOk="0">
                <a:moveTo>
                  <a:pt x="1" y="0"/>
                </a:moveTo>
                <a:lnTo>
                  <a:pt x="1" y="1823"/>
                </a:lnTo>
                <a:lnTo>
                  <a:pt x="75004" y="1823"/>
                </a:lnTo>
                <a:lnTo>
                  <a:pt x="7500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7"/>
          <p:cNvSpPr/>
          <p:nvPr/>
        </p:nvSpPr>
        <p:spPr>
          <a:xfrm>
            <a:off x="362380" y="315851"/>
            <a:ext cx="78460" cy="70518"/>
          </a:xfrm>
          <a:custGeom>
            <a:avLst/>
            <a:gdLst/>
            <a:ahLst/>
            <a:cxnLst/>
            <a:rect l="l" t="t" r="r" b="b"/>
            <a:pathLst>
              <a:path w="820" h="737" extrusionOk="0">
                <a:moveTo>
                  <a:pt x="375" y="0"/>
                </a:moveTo>
                <a:cubicBezTo>
                  <a:pt x="167" y="0"/>
                  <a:pt x="1" y="173"/>
                  <a:pt x="11" y="382"/>
                </a:cubicBezTo>
                <a:cubicBezTo>
                  <a:pt x="14" y="578"/>
                  <a:pt x="183" y="737"/>
                  <a:pt x="378" y="737"/>
                </a:cubicBezTo>
                <a:cubicBezTo>
                  <a:pt x="384" y="737"/>
                  <a:pt x="389" y="737"/>
                  <a:pt x="395" y="736"/>
                </a:cubicBezTo>
                <a:cubicBezTo>
                  <a:pt x="641" y="730"/>
                  <a:pt x="820" y="481"/>
                  <a:pt x="720" y="223"/>
                </a:cubicBezTo>
                <a:cubicBezTo>
                  <a:pt x="664" y="87"/>
                  <a:pt x="525" y="0"/>
                  <a:pt x="37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506096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4" y="578"/>
                  <a:pt x="179" y="737"/>
                  <a:pt x="377" y="737"/>
                </a:cubicBezTo>
                <a:cubicBezTo>
                  <a:pt x="383" y="737"/>
                  <a:pt x="389" y="737"/>
                  <a:pt x="395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8" y="0"/>
                  <a:pt x="3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"/>
          <p:cNvSpPr/>
          <p:nvPr/>
        </p:nvSpPr>
        <p:spPr>
          <a:xfrm>
            <a:off x="650099" y="315851"/>
            <a:ext cx="78173" cy="70518"/>
          </a:xfrm>
          <a:custGeom>
            <a:avLst/>
            <a:gdLst/>
            <a:ahLst/>
            <a:cxnLst/>
            <a:rect l="l" t="t" r="r" b="b"/>
            <a:pathLst>
              <a:path w="817" h="737" extrusionOk="0">
                <a:moveTo>
                  <a:pt x="372" y="0"/>
                </a:moveTo>
                <a:cubicBezTo>
                  <a:pt x="166" y="0"/>
                  <a:pt x="1" y="173"/>
                  <a:pt x="7" y="382"/>
                </a:cubicBezTo>
                <a:cubicBezTo>
                  <a:pt x="10" y="578"/>
                  <a:pt x="179" y="737"/>
                  <a:pt x="374" y="737"/>
                </a:cubicBezTo>
                <a:cubicBezTo>
                  <a:pt x="380" y="737"/>
                  <a:pt x="386" y="737"/>
                  <a:pt x="392" y="736"/>
                </a:cubicBezTo>
                <a:cubicBezTo>
                  <a:pt x="637" y="730"/>
                  <a:pt x="816" y="481"/>
                  <a:pt x="717" y="223"/>
                </a:cubicBezTo>
                <a:cubicBezTo>
                  <a:pt x="664" y="87"/>
                  <a:pt x="521" y="0"/>
                  <a:pt x="3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"/>
          <p:cNvSpPr/>
          <p:nvPr/>
        </p:nvSpPr>
        <p:spPr>
          <a:xfrm>
            <a:off x="266600" y="438700"/>
            <a:ext cx="8615262" cy="218072"/>
          </a:xfrm>
          <a:custGeom>
            <a:avLst/>
            <a:gdLst/>
            <a:ahLst/>
            <a:cxnLst/>
            <a:rect l="l" t="t" r="r" b="b"/>
            <a:pathLst>
              <a:path w="75005" h="4351" extrusionOk="0">
                <a:moveTo>
                  <a:pt x="1" y="1"/>
                </a:moveTo>
                <a:lnTo>
                  <a:pt x="1" y="4350"/>
                </a:lnTo>
                <a:lnTo>
                  <a:pt x="75004" y="4350"/>
                </a:lnTo>
                <a:lnTo>
                  <a:pt x="750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6848403" y="458556"/>
            <a:ext cx="2010204" cy="178352"/>
            <a:chOff x="4905603" y="626944"/>
            <a:chExt cx="2010204" cy="178352"/>
          </a:xfrm>
        </p:grpSpPr>
        <p:sp>
          <p:nvSpPr>
            <p:cNvPr id="250" name="Google Shape;250;p7"/>
            <p:cNvSpPr/>
            <p:nvPr/>
          </p:nvSpPr>
          <p:spPr>
            <a:xfrm>
              <a:off x="4905603" y="626944"/>
              <a:ext cx="2010194" cy="178352"/>
            </a:xfrm>
            <a:custGeom>
              <a:avLst/>
              <a:gdLst/>
              <a:ahLst/>
              <a:cxnLst/>
              <a:rect l="l" t="t" r="r" b="b"/>
              <a:pathLst>
                <a:path w="21009" h="1864" extrusionOk="0">
                  <a:moveTo>
                    <a:pt x="1" y="1"/>
                  </a:moveTo>
                  <a:lnTo>
                    <a:pt x="1" y="1864"/>
                  </a:lnTo>
                  <a:lnTo>
                    <a:pt x="21008" y="1864"/>
                  </a:lnTo>
                  <a:lnTo>
                    <a:pt x="210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7"/>
            <p:cNvSpPr/>
            <p:nvPr/>
          </p:nvSpPr>
          <p:spPr>
            <a:xfrm>
              <a:off x="6737456" y="626944"/>
              <a:ext cx="178352" cy="178352"/>
            </a:xfrm>
            <a:custGeom>
              <a:avLst/>
              <a:gdLst/>
              <a:ahLst/>
              <a:cxnLst/>
              <a:rect l="l" t="t" r="r" b="b"/>
              <a:pathLst>
                <a:path w="1864" h="1864" extrusionOk="0">
                  <a:moveTo>
                    <a:pt x="0" y="1"/>
                  </a:moveTo>
                  <a:lnTo>
                    <a:pt x="0" y="1864"/>
                  </a:lnTo>
                  <a:lnTo>
                    <a:pt x="1863" y="1864"/>
                  </a:lnTo>
                  <a:lnTo>
                    <a:pt x="18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7"/>
            <p:cNvSpPr/>
            <p:nvPr/>
          </p:nvSpPr>
          <p:spPr>
            <a:xfrm>
              <a:off x="6824336" y="711623"/>
              <a:ext cx="57505" cy="68030"/>
            </a:xfrm>
            <a:custGeom>
              <a:avLst/>
              <a:gdLst/>
              <a:ahLst/>
              <a:cxnLst/>
              <a:rect l="l" t="t" r="r" b="b"/>
              <a:pathLst>
                <a:path w="601" h="711" extrusionOk="0">
                  <a:moveTo>
                    <a:pt x="153" y="1"/>
                  </a:moveTo>
                  <a:cubicBezTo>
                    <a:pt x="137" y="47"/>
                    <a:pt x="103" y="90"/>
                    <a:pt x="67" y="117"/>
                  </a:cubicBezTo>
                  <a:cubicBezTo>
                    <a:pt x="44" y="130"/>
                    <a:pt x="24" y="147"/>
                    <a:pt x="1" y="157"/>
                  </a:cubicBezTo>
                  <a:lnTo>
                    <a:pt x="117" y="306"/>
                  </a:lnTo>
                  <a:lnTo>
                    <a:pt x="432" y="710"/>
                  </a:lnTo>
                  <a:lnTo>
                    <a:pt x="601" y="581"/>
                  </a:lnTo>
                  <a:lnTo>
                    <a:pt x="276" y="163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7"/>
            <p:cNvSpPr/>
            <p:nvPr/>
          </p:nvSpPr>
          <p:spPr>
            <a:xfrm>
              <a:off x="6764056" y="655649"/>
              <a:ext cx="97788" cy="89176"/>
            </a:xfrm>
            <a:custGeom>
              <a:avLst/>
              <a:gdLst/>
              <a:ahLst/>
              <a:cxnLst/>
              <a:rect l="l" t="t" r="r" b="b"/>
              <a:pathLst>
                <a:path w="1022" h="932" extrusionOk="0">
                  <a:moveTo>
                    <a:pt x="527" y="192"/>
                  </a:moveTo>
                  <a:cubicBezTo>
                    <a:pt x="611" y="192"/>
                    <a:pt x="693" y="231"/>
                    <a:pt x="747" y="301"/>
                  </a:cubicBezTo>
                  <a:cubicBezTo>
                    <a:pt x="806" y="380"/>
                    <a:pt x="820" y="483"/>
                    <a:pt x="780" y="576"/>
                  </a:cubicBezTo>
                  <a:cubicBezTo>
                    <a:pt x="763" y="629"/>
                    <a:pt x="733" y="665"/>
                    <a:pt x="697" y="695"/>
                  </a:cubicBezTo>
                  <a:cubicBezTo>
                    <a:pt x="674" y="712"/>
                    <a:pt x="654" y="725"/>
                    <a:pt x="631" y="732"/>
                  </a:cubicBezTo>
                  <a:cubicBezTo>
                    <a:pt x="597" y="745"/>
                    <a:pt x="562" y="752"/>
                    <a:pt x="527" y="752"/>
                  </a:cubicBezTo>
                  <a:cubicBezTo>
                    <a:pt x="400" y="752"/>
                    <a:pt x="281" y="665"/>
                    <a:pt x="253" y="530"/>
                  </a:cubicBezTo>
                  <a:cubicBezTo>
                    <a:pt x="226" y="420"/>
                    <a:pt x="273" y="304"/>
                    <a:pt x="365" y="244"/>
                  </a:cubicBezTo>
                  <a:cubicBezTo>
                    <a:pt x="415" y="209"/>
                    <a:pt x="472" y="192"/>
                    <a:pt x="527" y="192"/>
                  </a:cubicBezTo>
                  <a:close/>
                  <a:moveTo>
                    <a:pt x="526" y="0"/>
                  </a:moveTo>
                  <a:cubicBezTo>
                    <a:pt x="428" y="0"/>
                    <a:pt x="329" y="31"/>
                    <a:pt x="243" y="95"/>
                  </a:cubicBezTo>
                  <a:cubicBezTo>
                    <a:pt x="37" y="251"/>
                    <a:pt x="1" y="543"/>
                    <a:pt x="153" y="748"/>
                  </a:cubicBezTo>
                  <a:cubicBezTo>
                    <a:pt x="244" y="868"/>
                    <a:pt x="383" y="932"/>
                    <a:pt x="525" y="932"/>
                  </a:cubicBezTo>
                  <a:cubicBezTo>
                    <a:pt x="600" y="932"/>
                    <a:pt x="676" y="914"/>
                    <a:pt x="747" y="878"/>
                  </a:cubicBezTo>
                  <a:cubicBezTo>
                    <a:pt x="767" y="864"/>
                    <a:pt x="790" y="851"/>
                    <a:pt x="806" y="835"/>
                  </a:cubicBezTo>
                  <a:cubicBezTo>
                    <a:pt x="846" y="805"/>
                    <a:pt x="879" y="775"/>
                    <a:pt x="906" y="735"/>
                  </a:cubicBezTo>
                  <a:cubicBezTo>
                    <a:pt x="1022" y="569"/>
                    <a:pt x="1018" y="347"/>
                    <a:pt x="899" y="185"/>
                  </a:cubicBezTo>
                  <a:cubicBezTo>
                    <a:pt x="805" y="64"/>
                    <a:pt x="667" y="0"/>
                    <a:pt x="5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7"/>
            <p:cNvSpPr/>
            <p:nvPr/>
          </p:nvSpPr>
          <p:spPr>
            <a:xfrm>
              <a:off x="4945312" y="662538"/>
              <a:ext cx="7942" cy="107260"/>
            </a:xfrm>
            <a:custGeom>
              <a:avLst/>
              <a:gdLst/>
              <a:ahLst/>
              <a:cxnLst/>
              <a:rect l="l" t="t" r="r" b="b"/>
              <a:pathLst>
                <a:path w="83" h="1121" extrusionOk="0">
                  <a:moveTo>
                    <a:pt x="0" y="0"/>
                  </a:moveTo>
                  <a:lnTo>
                    <a:pt x="0" y="1121"/>
                  </a:lnTo>
                  <a:lnTo>
                    <a:pt x="83" y="1121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" name="Google Shape;255;p7"/>
          <p:cNvSpPr/>
          <p:nvPr/>
        </p:nvSpPr>
        <p:spPr>
          <a:xfrm>
            <a:off x="8754900" y="656750"/>
            <a:ext cx="126951" cy="4038639"/>
          </a:xfrm>
          <a:custGeom>
            <a:avLst/>
            <a:gdLst/>
            <a:ahLst/>
            <a:cxnLst/>
            <a:rect l="l" t="t" r="r" b="b"/>
            <a:pathLst>
              <a:path w="1327" h="41316" extrusionOk="0">
                <a:moveTo>
                  <a:pt x="0" y="0"/>
                </a:moveTo>
                <a:lnTo>
                  <a:pt x="0" y="41316"/>
                </a:lnTo>
                <a:lnTo>
                  <a:pt x="1326" y="41316"/>
                </a:lnTo>
                <a:lnTo>
                  <a:pt x="13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7"/>
          <p:cNvSpPr/>
          <p:nvPr/>
        </p:nvSpPr>
        <p:spPr>
          <a:xfrm>
            <a:off x="8782445" y="683356"/>
            <a:ext cx="67648" cy="1490638"/>
          </a:xfrm>
          <a:custGeom>
            <a:avLst/>
            <a:gdLst/>
            <a:ahLst/>
            <a:cxnLst/>
            <a:rect l="l" t="t" r="r" b="b"/>
            <a:pathLst>
              <a:path w="707" h="15579" extrusionOk="0">
                <a:moveTo>
                  <a:pt x="355" y="0"/>
                </a:moveTo>
                <a:cubicBezTo>
                  <a:pt x="160" y="0"/>
                  <a:pt x="1" y="153"/>
                  <a:pt x="1" y="345"/>
                </a:cubicBezTo>
                <a:lnTo>
                  <a:pt x="1" y="15233"/>
                </a:lnTo>
                <a:cubicBezTo>
                  <a:pt x="1" y="15426"/>
                  <a:pt x="160" y="15578"/>
                  <a:pt x="355" y="15578"/>
                </a:cubicBezTo>
                <a:cubicBezTo>
                  <a:pt x="548" y="15578"/>
                  <a:pt x="707" y="15426"/>
                  <a:pt x="707" y="15233"/>
                </a:cubicBezTo>
                <a:lnTo>
                  <a:pt x="707" y="345"/>
                </a:lnTo>
                <a:cubicBezTo>
                  <a:pt x="707" y="153"/>
                  <a:pt x="548" y="0"/>
                  <a:pt x="3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7"/>
          <p:cNvSpPr/>
          <p:nvPr/>
        </p:nvSpPr>
        <p:spPr>
          <a:xfrm>
            <a:off x="266600" y="4659400"/>
            <a:ext cx="8615285" cy="218077"/>
          </a:xfrm>
          <a:custGeom>
            <a:avLst/>
            <a:gdLst/>
            <a:ahLst/>
            <a:cxnLst/>
            <a:rect l="l" t="t" r="r" b="b"/>
            <a:pathLst>
              <a:path w="73679" h="5845" extrusionOk="0">
                <a:moveTo>
                  <a:pt x="1" y="0"/>
                </a:moveTo>
                <a:lnTo>
                  <a:pt x="1" y="5845"/>
                </a:lnTo>
                <a:lnTo>
                  <a:pt x="73678" y="5845"/>
                </a:lnTo>
                <a:lnTo>
                  <a:pt x="7367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7"/>
          <p:cNvSpPr/>
          <p:nvPr/>
        </p:nvSpPr>
        <p:spPr>
          <a:xfrm>
            <a:off x="8754902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7"/>
          <p:cNvSpPr/>
          <p:nvPr/>
        </p:nvSpPr>
        <p:spPr>
          <a:xfrm>
            <a:off x="317430" y="488803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0"/>
                </a:moveTo>
                <a:lnTo>
                  <a:pt x="1" y="249"/>
                </a:lnTo>
                <a:lnTo>
                  <a:pt x="1492" y="249"/>
                </a:lnTo>
                <a:lnTo>
                  <a:pt x="14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7"/>
          <p:cNvSpPr/>
          <p:nvPr/>
        </p:nvSpPr>
        <p:spPr>
          <a:xfrm>
            <a:off x="317430" y="591567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50"/>
                </a:lnTo>
                <a:lnTo>
                  <a:pt x="1492" y="250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7"/>
          <p:cNvSpPr/>
          <p:nvPr/>
        </p:nvSpPr>
        <p:spPr>
          <a:xfrm>
            <a:off x="317430" y="540185"/>
            <a:ext cx="142854" cy="23921"/>
          </a:xfrm>
          <a:custGeom>
            <a:avLst/>
            <a:gdLst/>
            <a:ahLst/>
            <a:cxnLst/>
            <a:rect l="l" t="t" r="r" b="b"/>
            <a:pathLst>
              <a:path w="1493" h="250" extrusionOk="0">
                <a:moveTo>
                  <a:pt x="1" y="1"/>
                </a:moveTo>
                <a:lnTo>
                  <a:pt x="1" y="249"/>
                </a:lnTo>
                <a:lnTo>
                  <a:pt x="1492" y="249"/>
                </a:lnTo>
                <a:lnTo>
                  <a:pt x="149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7"/>
          <p:cNvSpPr/>
          <p:nvPr/>
        </p:nvSpPr>
        <p:spPr>
          <a:xfrm rot="10800000">
            <a:off x="317427" y="4715245"/>
            <a:ext cx="50949" cy="104677"/>
          </a:xfrm>
          <a:custGeom>
            <a:avLst/>
            <a:gdLst/>
            <a:ahLst/>
            <a:cxnLst/>
            <a:rect l="l" t="t" r="r" b="b"/>
            <a:pathLst>
              <a:path w="869" h="1785" extrusionOk="0">
                <a:moveTo>
                  <a:pt x="0" y="1"/>
                </a:moveTo>
                <a:lnTo>
                  <a:pt x="0" y="1784"/>
                </a:lnTo>
                <a:lnTo>
                  <a:pt x="869" y="955"/>
                </a:lnTo>
                <a:lnTo>
                  <a:pt x="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7"/>
          <p:cNvSpPr/>
          <p:nvPr/>
        </p:nvSpPr>
        <p:spPr>
          <a:xfrm>
            <a:off x="266538" y="258700"/>
            <a:ext cx="8615400" cy="461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"/>
          <p:cNvSpPr txBox="1">
            <a:spLocks noGrp="1"/>
          </p:cNvSpPr>
          <p:nvPr>
            <p:ph type="title"/>
          </p:nvPr>
        </p:nvSpPr>
        <p:spPr>
          <a:xfrm>
            <a:off x="2066625" y="1348163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5" name="Google Shape;265;p7"/>
          <p:cNvSpPr txBox="1">
            <a:spLocks noGrp="1"/>
          </p:cNvSpPr>
          <p:nvPr>
            <p:ph type="subTitle" idx="1"/>
          </p:nvPr>
        </p:nvSpPr>
        <p:spPr>
          <a:xfrm>
            <a:off x="2066625" y="2611238"/>
            <a:ext cx="5011200" cy="11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9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292" name="Google Shape;292;p9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9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9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9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9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9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9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299" name="Google Shape;299;p9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9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9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9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" name="Google Shape;304;p9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" name="Google Shape;313;p9"/>
          <p:cNvSpPr txBox="1">
            <a:spLocks noGrp="1"/>
          </p:cNvSpPr>
          <p:nvPr>
            <p:ph type="body" idx="1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10"/>
          <p:cNvGrpSpPr/>
          <p:nvPr/>
        </p:nvGrpSpPr>
        <p:grpSpPr>
          <a:xfrm>
            <a:off x="266538" y="258700"/>
            <a:ext cx="8615400" cy="4618794"/>
            <a:chOff x="266538" y="258700"/>
            <a:chExt cx="8615400" cy="4618794"/>
          </a:xfrm>
        </p:grpSpPr>
        <p:sp>
          <p:nvSpPr>
            <p:cNvPr id="317" name="Google Shape;317;p10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0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0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0"/>
            <p:cNvSpPr/>
            <p:nvPr/>
          </p:nvSpPr>
          <p:spPr>
            <a:xfrm>
              <a:off x="266600" y="438700"/>
              <a:ext cx="8615262" cy="218072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3" name="Google Shape;323;p10"/>
            <p:cNvGrpSpPr/>
            <p:nvPr/>
          </p:nvGrpSpPr>
          <p:grpSpPr>
            <a:xfrm>
              <a:off x="6848403" y="458556"/>
              <a:ext cx="2010204" cy="178352"/>
              <a:chOff x="4905603" y="626944"/>
              <a:chExt cx="2010204" cy="178352"/>
            </a:xfrm>
          </p:grpSpPr>
          <p:sp>
            <p:nvSpPr>
              <p:cNvPr id="324" name="Google Shape;324;p10"/>
              <p:cNvSpPr/>
              <p:nvPr/>
            </p:nvSpPr>
            <p:spPr>
              <a:xfrm>
                <a:off x="4905603" y="626944"/>
                <a:ext cx="2010194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21009" h="1864" extrusionOk="0">
                    <a:moveTo>
                      <a:pt x="1" y="1"/>
                    </a:moveTo>
                    <a:lnTo>
                      <a:pt x="1" y="1864"/>
                    </a:lnTo>
                    <a:lnTo>
                      <a:pt x="21008" y="1864"/>
                    </a:lnTo>
                    <a:lnTo>
                      <a:pt x="210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0"/>
              <p:cNvSpPr/>
              <p:nvPr/>
            </p:nvSpPr>
            <p:spPr>
              <a:xfrm>
                <a:off x="6737456" y="626944"/>
                <a:ext cx="178352" cy="178352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864" extrusionOk="0">
                    <a:moveTo>
                      <a:pt x="0" y="1"/>
                    </a:moveTo>
                    <a:lnTo>
                      <a:pt x="0" y="1864"/>
                    </a:lnTo>
                    <a:lnTo>
                      <a:pt x="1863" y="1864"/>
                    </a:lnTo>
                    <a:lnTo>
                      <a:pt x="186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0"/>
              <p:cNvSpPr/>
              <p:nvPr/>
            </p:nvSpPr>
            <p:spPr>
              <a:xfrm>
                <a:off x="6824336" y="711623"/>
                <a:ext cx="57505" cy="68030"/>
              </a:xfrm>
              <a:custGeom>
                <a:avLst/>
                <a:gdLst/>
                <a:ahLst/>
                <a:cxnLst/>
                <a:rect l="l" t="t" r="r" b="b"/>
                <a:pathLst>
                  <a:path w="601" h="711" extrusionOk="0">
                    <a:moveTo>
                      <a:pt x="153" y="1"/>
                    </a:moveTo>
                    <a:cubicBezTo>
                      <a:pt x="137" y="47"/>
                      <a:pt x="103" y="90"/>
                      <a:pt x="67" y="117"/>
                    </a:cubicBezTo>
                    <a:cubicBezTo>
                      <a:pt x="44" y="130"/>
                      <a:pt x="24" y="147"/>
                      <a:pt x="1" y="157"/>
                    </a:cubicBezTo>
                    <a:lnTo>
                      <a:pt x="117" y="306"/>
                    </a:lnTo>
                    <a:lnTo>
                      <a:pt x="432" y="710"/>
                    </a:lnTo>
                    <a:lnTo>
                      <a:pt x="601" y="581"/>
                    </a:lnTo>
                    <a:lnTo>
                      <a:pt x="276" y="16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0"/>
              <p:cNvSpPr/>
              <p:nvPr/>
            </p:nvSpPr>
            <p:spPr>
              <a:xfrm>
                <a:off x="6764056" y="655649"/>
                <a:ext cx="97788" cy="89176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932" extrusionOk="0">
                    <a:moveTo>
                      <a:pt x="527" y="192"/>
                    </a:moveTo>
                    <a:cubicBezTo>
                      <a:pt x="611" y="192"/>
                      <a:pt x="693" y="231"/>
                      <a:pt x="747" y="301"/>
                    </a:cubicBezTo>
                    <a:cubicBezTo>
                      <a:pt x="806" y="380"/>
                      <a:pt x="820" y="483"/>
                      <a:pt x="780" y="576"/>
                    </a:cubicBezTo>
                    <a:cubicBezTo>
                      <a:pt x="763" y="629"/>
                      <a:pt x="733" y="665"/>
                      <a:pt x="697" y="695"/>
                    </a:cubicBezTo>
                    <a:cubicBezTo>
                      <a:pt x="674" y="712"/>
                      <a:pt x="654" y="725"/>
                      <a:pt x="631" y="732"/>
                    </a:cubicBezTo>
                    <a:cubicBezTo>
                      <a:pt x="597" y="745"/>
                      <a:pt x="562" y="752"/>
                      <a:pt x="527" y="752"/>
                    </a:cubicBezTo>
                    <a:cubicBezTo>
                      <a:pt x="400" y="752"/>
                      <a:pt x="281" y="665"/>
                      <a:pt x="253" y="530"/>
                    </a:cubicBezTo>
                    <a:cubicBezTo>
                      <a:pt x="226" y="420"/>
                      <a:pt x="273" y="304"/>
                      <a:pt x="365" y="244"/>
                    </a:cubicBezTo>
                    <a:cubicBezTo>
                      <a:pt x="415" y="209"/>
                      <a:pt x="472" y="192"/>
                      <a:pt x="527" y="192"/>
                    </a:cubicBezTo>
                    <a:close/>
                    <a:moveTo>
                      <a:pt x="526" y="0"/>
                    </a:moveTo>
                    <a:cubicBezTo>
                      <a:pt x="428" y="0"/>
                      <a:pt x="329" y="31"/>
                      <a:pt x="243" y="95"/>
                    </a:cubicBezTo>
                    <a:cubicBezTo>
                      <a:pt x="37" y="251"/>
                      <a:pt x="1" y="543"/>
                      <a:pt x="153" y="748"/>
                    </a:cubicBezTo>
                    <a:cubicBezTo>
                      <a:pt x="244" y="868"/>
                      <a:pt x="383" y="932"/>
                      <a:pt x="525" y="932"/>
                    </a:cubicBezTo>
                    <a:cubicBezTo>
                      <a:pt x="600" y="932"/>
                      <a:pt x="676" y="914"/>
                      <a:pt x="747" y="878"/>
                    </a:cubicBezTo>
                    <a:cubicBezTo>
                      <a:pt x="767" y="864"/>
                      <a:pt x="790" y="851"/>
                      <a:pt x="806" y="835"/>
                    </a:cubicBezTo>
                    <a:cubicBezTo>
                      <a:pt x="846" y="805"/>
                      <a:pt x="879" y="775"/>
                      <a:pt x="906" y="735"/>
                    </a:cubicBezTo>
                    <a:cubicBezTo>
                      <a:pt x="1022" y="569"/>
                      <a:pt x="1018" y="347"/>
                      <a:pt x="899" y="185"/>
                    </a:cubicBezTo>
                    <a:cubicBezTo>
                      <a:pt x="805" y="64"/>
                      <a:pt x="667" y="0"/>
                      <a:pt x="5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0"/>
              <p:cNvSpPr/>
              <p:nvPr/>
            </p:nvSpPr>
            <p:spPr>
              <a:xfrm>
                <a:off x="4945312" y="662538"/>
                <a:ext cx="7942" cy="10726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121" extrusionOk="0">
                    <a:moveTo>
                      <a:pt x="0" y="0"/>
                    </a:moveTo>
                    <a:lnTo>
                      <a:pt x="0" y="1121"/>
                    </a:lnTo>
                    <a:lnTo>
                      <a:pt x="83" y="1121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9" name="Google Shape;329;p10"/>
            <p:cNvSpPr/>
            <p:nvPr/>
          </p:nvSpPr>
          <p:spPr>
            <a:xfrm>
              <a:off x="8754900" y="656750"/>
              <a:ext cx="126951" cy="4038639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8782445" y="683356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0"/>
            <p:cNvSpPr/>
            <p:nvPr/>
          </p:nvSpPr>
          <p:spPr>
            <a:xfrm>
              <a:off x="317430" y="488803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0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>
              <a:off x="317430" y="591567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50"/>
                  </a:lnTo>
                  <a:lnTo>
                    <a:pt x="1492" y="250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0"/>
            <p:cNvSpPr/>
            <p:nvPr/>
          </p:nvSpPr>
          <p:spPr>
            <a:xfrm>
              <a:off x="317430" y="540185"/>
              <a:ext cx="142854" cy="23921"/>
            </a:xfrm>
            <a:custGeom>
              <a:avLst/>
              <a:gdLst/>
              <a:ahLst/>
              <a:cxnLst/>
              <a:rect l="l" t="t" r="r" b="b"/>
              <a:pathLst>
                <a:path w="1493" h="250" extrusionOk="0">
                  <a:moveTo>
                    <a:pt x="1" y="1"/>
                  </a:moveTo>
                  <a:lnTo>
                    <a:pt x="1" y="249"/>
                  </a:lnTo>
                  <a:lnTo>
                    <a:pt x="1492" y="249"/>
                  </a:lnTo>
                  <a:lnTo>
                    <a:pt x="14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0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0"/>
            <p:cNvSpPr/>
            <p:nvPr/>
          </p:nvSpPr>
          <p:spPr>
            <a:xfrm>
              <a:off x="26653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338;p10"/>
          <p:cNvSpPr txBox="1">
            <a:spLocks noGrp="1"/>
          </p:cNvSpPr>
          <p:nvPr>
            <p:ph type="body" idx="1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Figtree Black"/>
              <a:buNone/>
              <a:defRPr sz="4000">
                <a:latin typeface="Figtree Black"/>
                <a:ea typeface="Figtree Black"/>
                <a:cs typeface="Figtree Black"/>
                <a:sym typeface="Figtree Black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16"/>
          <p:cNvGrpSpPr/>
          <p:nvPr/>
        </p:nvGrpSpPr>
        <p:grpSpPr>
          <a:xfrm>
            <a:off x="262200" y="262350"/>
            <a:ext cx="8617488" cy="4618794"/>
            <a:chOff x="266600" y="258700"/>
            <a:chExt cx="8617488" cy="4618794"/>
          </a:xfrm>
        </p:grpSpPr>
        <p:sp>
          <p:nvSpPr>
            <p:cNvPr id="476" name="Google Shape;476;p16"/>
            <p:cNvSpPr/>
            <p:nvPr/>
          </p:nvSpPr>
          <p:spPr>
            <a:xfrm>
              <a:off x="266600" y="260350"/>
              <a:ext cx="8615262" cy="4617144"/>
            </a:xfrm>
            <a:custGeom>
              <a:avLst/>
              <a:gdLst/>
              <a:ahLst/>
              <a:cxnLst/>
              <a:rect l="l" t="t" r="r" b="b"/>
              <a:pathLst>
                <a:path w="75005" h="47449" extrusionOk="0">
                  <a:moveTo>
                    <a:pt x="1" y="0"/>
                  </a:moveTo>
                  <a:lnTo>
                    <a:pt x="1" y="47449"/>
                  </a:lnTo>
                  <a:lnTo>
                    <a:pt x="75004" y="47449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66600" y="264175"/>
              <a:ext cx="8615262" cy="174525"/>
            </a:xfrm>
            <a:custGeom>
              <a:avLst/>
              <a:gdLst/>
              <a:ahLst/>
              <a:cxnLst/>
              <a:rect l="l" t="t" r="r" b="b"/>
              <a:pathLst>
                <a:path w="75005" h="1824" extrusionOk="0">
                  <a:moveTo>
                    <a:pt x="1" y="0"/>
                  </a:moveTo>
                  <a:lnTo>
                    <a:pt x="1" y="1823"/>
                  </a:lnTo>
                  <a:lnTo>
                    <a:pt x="75004" y="1823"/>
                  </a:lnTo>
                  <a:lnTo>
                    <a:pt x="750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62380" y="315851"/>
              <a:ext cx="78460" cy="70518"/>
            </a:xfrm>
            <a:custGeom>
              <a:avLst/>
              <a:gdLst/>
              <a:ahLst/>
              <a:cxnLst/>
              <a:rect l="l" t="t" r="r" b="b"/>
              <a:pathLst>
                <a:path w="820" h="737" extrusionOk="0">
                  <a:moveTo>
                    <a:pt x="375" y="0"/>
                  </a:moveTo>
                  <a:cubicBezTo>
                    <a:pt x="167" y="0"/>
                    <a:pt x="1" y="173"/>
                    <a:pt x="11" y="382"/>
                  </a:cubicBezTo>
                  <a:cubicBezTo>
                    <a:pt x="14" y="578"/>
                    <a:pt x="183" y="737"/>
                    <a:pt x="378" y="737"/>
                  </a:cubicBezTo>
                  <a:cubicBezTo>
                    <a:pt x="384" y="737"/>
                    <a:pt x="389" y="737"/>
                    <a:pt x="395" y="736"/>
                  </a:cubicBezTo>
                  <a:cubicBezTo>
                    <a:pt x="641" y="730"/>
                    <a:pt x="820" y="481"/>
                    <a:pt x="720" y="223"/>
                  </a:cubicBezTo>
                  <a:cubicBezTo>
                    <a:pt x="664" y="87"/>
                    <a:pt x="525" y="0"/>
                    <a:pt x="3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506096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4" y="578"/>
                    <a:pt x="179" y="737"/>
                    <a:pt x="377" y="737"/>
                  </a:cubicBezTo>
                  <a:cubicBezTo>
                    <a:pt x="383" y="737"/>
                    <a:pt x="389" y="737"/>
                    <a:pt x="395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8" y="0"/>
                    <a:pt x="3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650099" y="315851"/>
              <a:ext cx="78173" cy="70518"/>
            </a:xfrm>
            <a:custGeom>
              <a:avLst/>
              <a:gdLst/>
              <a:ahLst/>
              <a:cxnLst/>
              <a:rect l="l" t="t" r="r" b="b"/>
              <a:pathLst>
                <a:path w="817" h="737" extrusionOk="0">
                  <a:moveTo>
                    <a:pt x="372" y="0"/>
                  </a:moveTo>
                  <a:cubicBezTo>
                    <a:pt x="166" y="0"/>
                    <a:pt x="1" y="173"/>
                    <a:pt x="7" y="382"/>
                  </a:cubicBezTo>
                  <a:cubicBezTo>
                    <a:pt x="10" y="578"/>
                    <a:pt x="179" y="737"/>
                    <a:pt x="374" y="737"/>
                  </a:cubicBezTo>
                  <a:cubicBezTo>
                    <a:pt x="380" y="737"/>
                    <a:pt x="386" y="737"/>
                    <a:pt x="392" y="736"/>
                  </a:cubicBezTo>
                  <a:cubicBezTo>
                    <a:pt x="637" y="730"/>
                    <a:pt x="816" y="481"/>
                    <a:pt x="717" y="223"/>
                  </a:cubicBezTo>
                  <a:cubicBezTo>
                    <a:pt x="664" y="87"/>
                    <a:pt x="521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266600" y="438700"/>
              <a:ext cx="8615262" cy="70530"/>
            </a:xfrm>
            <a:custGeom>
              <a:avLst/>
              <a:gdLst/>
              <a:ahLst/>
              <a:cxnLst/>
              <a:rect l="l" t="t" r="r" b="b"/>
              <a:pathLst>
                <a:path w="75005" h="4351" extrusionOk="0">
                  <a:moveTo>
                    <a:pt x="1" y="1"/>
                  </a:moveTo>
                  <a:lnTo>
                    <a:pt x="1" y="4350"/>
                  </a:lnTo>
                  <a:lnTo>
                    <a:pt x="75004" y="4350"/>
                  </a:lnTo>
                  <a:lnTo>
                    <a:pt x="75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8754900" y="438701"/>
              <a:ext cx="126951" cy="4256684"/>
            </a:xfrm>
            <a:custGeom>
              <a:avLst/>
              <a:gdLst/>
              <a:ahLst/>
              <a:cxnLst/>
              <a:rect l="l" t="t" r="r" b="b"/>
              <a:pathLst>
                <a:path w="1327" h="41316" extrusionOk="0">
                  <a:moveTo>
                    <a:pt x="0" y="0"/>
                  </a:moveTo>
                  <a:lnTo>
                    <a:pt x="0" y="41316"/>
                  </a:lnTo>
                  <a:lnTo>
                    <a:pt x="1326" y="41316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8786145" y="463831"/>
              <a:ext cx="67648" cy="1490638"/>
            </a:xfrm>
            <a:custGeom>
              <a:avLst/>
              <a:gdLst/>
              <a:ahLst/>
              <a:cxnLst/>
              <a:rect l="l" t="t" r="r" b="b"/>
              <a:pathLst>
                <a:path w="707" h="15579" extrusionOk="0">
                  <a:moveTo>
                    <a:pt x="355" y="0"/>
                  </a:moveTo>
                  <a:cubicBezTo>
                    <a:pt x="160" y="0"/>
                    <a:pt x="1" y="153"/>
                    <a:pt x="1" y="345"/>
                  </a:cubicBezTo>
                  <a:lnTo>
                    <a:pt x="1" y="15233"/>
                  </a:lnTo>
                  <a:cubicBezTo>
                    <a:pt x="1" y="15426"/>
                    <a:pt x="160" y="15578"/>
                    <a:pt x="355" y="15578"/>
                  </a:cubicBezTo>
                  <a:cubicBezTo>
                    <a:pt x="548" y="15578"/>
                    <a:pt x="707" y="15426"/>
                    <a:pt x="707" y="15233"/>
                  </a:cubicBezTo>
                  <a:lnTo>
                    <a:pt x="707" y="345"/>
                  </a:lnTo>
                  <a:cubicBezTo>
                    <a:pt x="707" y="153"/>
                    <a:pt x="548" y="0"/>
                    <a:pt x="3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66600" y="4659400"/>
              <a:ext cx="8615285" cy="218077"/>
            </a:xfrm>
            <a:custGeom>
              <a:avLst/>
              <a:gdLst/>
              <a:ahLst/>
              <a:cxnLst/>
              <a:rect l="l" t="t" r="r" b="b"/>
              <a:pathLst>
                <a:path w="73679" h="5845" extrusionOk="0">
                  <a:moveTo>
                    <a:pt x="1" y="0"/>
                  </a:moveTo>
                  <a:lnTo>
                    <a:pt x="1" y="5845"/>
                  </a:lnTo>
                  <a:lnTo>
                    <a:pt x="73678" y="5845"/>
                  </a:lnTo>
                  <a:lnTo>
                    <a:pt x="736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8754902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 rot="10800000">
              <a:off x="317427" y="4715245"/>
              <a:ext cx="50949" cy="104677"/>
            </a:xfrm>
            <a:custGeom>
              <a:avLst/>
              <a:gdLst/>
              <a:ahLst/>
              <a:cxnLst/>
              <a:rect l="l" t="t" r="r" b="b"/>
              <a:pathLst>
                <a:path w="869" h="1785" extrusionOk="0">
                  <a:moveTo>
                    <a:pt x="0" y="1"/>
                  </a:moveTo>
                  <a:lnTo>
                    <a:pt x="0" y="1784"/>
                  </a:lnTo>
                  <a:lnTo>
                    <a:pt x="869" y="9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68688" y="258700"/>
              <a:ext cx="8615400" cy="4617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6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89" name="Google Shape;489;p16"/>
          <p:cNvGrpSpPr/>
          <p:nvPr/>
        </p:nvGrpSpPr>
        <p:grpSpPr>
          <a:xfrm>
            <a:off x="45336" y="2895565"/>
            <a:ext cx="633066" cy="294573"/>
            <a:chOff x="2923700" y="1109644"/>
            <a:chExt cx="244248" cy="113651"/>
          </a:xfrm>
        </p:grpSpPr>
        <p:sp>
          <p:nvSpPr>
            <p:cNvPr id="490" name="Google Shape;490;p16"/>
            <p:cNvSpPr/>
            <p:nvPr/>
          </p:nvSpPr>
          <p:spPr>
            <a:xfrm>
              <a:off x="2923700" y="1109967"/>
              <a:ext cx="68016" cy="113145"/>
            </a:xfrm>
            <a:custGeom>
              <a:avLst/>
              <a:gdLst/>
              <a:ahLst/>
              <a:cxnLst/>
              <a:rect l="l" t="t" r="r" b="b"/>
              <a:pathLst>
                <a:path w="1477" h="2457" extrusionOk="0">
                  <a:moveTo>
                    <a:pt x="1215" y="1"/>
                  </a:moveTo>
                  <a:cubicBezTo>
                    <a:pt x="1158" y="1"/>
                    <a:pt x="1100" y="23"/>
                    <a:pt x="1055" y="67"/>
                  </a:cubicBezTo>
                  <a:lnTo>
                    <a:pt x="61" y="1076"/>
                  </a:lnTo>
                  <a:cubicBezTo>
                    <a:pt x="51" y="1079"/>
                    <a:pt x="45" y="1092"/>
                    <a:pt x="39" y="1101"/>
                  </a:cubicBezTo>
                  <a:cubicBezTo>
                    <a:pt x="36" y="1101"/>
                    <a:pt x="32" y="1105"/>
                    <a:pt x="32" y="1108"/>
                  </a:cubicBezTo>
                  <a:cubicBezTo>
                    <a:pt x="29" y="1117"/>
                    <a:pt x="17" y="1133"/>
                    <a:pt x="17" y="1139"/>
                  </a:cubicBezTo>
                  <a:cubicBezTo>
                    <a:pt x="17" y="1142"/>
                    <a:pt x="17" y="1143"/>
                    <a:pt x="18" y="1143"/>
                  </a:cubicBezTo>
                  <a:cubicBezTo>
                    <a:pt x="19" y="1143"/>
                    <a:pt x="19" y="1143"/>
                    <a:pt x="19" y="1143"/>
                  </a:cubicBezTo>
                  <a:cubicBezTo>
                    <a:pt x="20" y="1143"/>
                    <a:pt x="19" y="1144"/>
                    <a:pt x="17" y="1149"/>
                  </a:cubicBezTo>
                  <a:cubicBezTo>
                    <a:pt x="7" y="1158"/>
                    <a:pt x="7" y="1171"/>
                    <a:pt x="7" y="1174"/>
                  </a:cubicBezTo>
                  <a:cubicBezTo>
                    <a:pt x="7" y="1180"/>
                    <a:pt x="1" y="1183"/>
                    <a:pt x="1" y="1189"/>
                  </a:cubicBezTo>
                  <a:lnTo>
                    <a:pt x="1" y="1215"/>
                  </a:lnTo>
                  <a:lnTo>
                    <a:pt x="1" y="1230"/>
                  </a:lnTo>
                  <a:lnTo>
                    <a:pt x="1" y="1249"/>
                  </a:lnTo>
                  <a:lnTo>
                    <a:pt x="1" y="1274"/>
                  </a:lnTo>
                  <a:cubicBezTo>
                    <a:pt x="1" y="1277"/>
                    <a:pt x="1" y="1290"/>
                    <a:pt x="7" y="1293"/>
                  </a:cubicBezTo>
                  <a:cubicBezTo>
                    <a:pt x="17" y="1296"/>
                    <a:pt x="17" y="1306"/>
                    <a:pt x="17" y="1312"/>
                  </a:cubicBezTo>
                  <a:cubicBezTo>
                    <a:pt x="17" y="1322"/>
                    <a:pt x="26" y="1325"/>
                    <a:pt x="29" y="1328"/>
                  </a:cubicBezTo>
                  <a:cubicBezTo>
                    <a:pt x="32" y="1337"/>
                    <a:pt x="36" y="1347"/>
                    <a:pt x="42" y="1356"/>
                  </a:cubicBezTo>
                  <a:cubicBezTo>
                    <a:pt x="45" y="1359"/>
                    <a:pt x="48" y="1359"/>
                    <a:pt x="51" y="1362"/>
                  </a:cubicBezTo>
                  <a:cubicBezTo>
                    <a:pt x="58" y="1372"/>
                    <a:pt x="64" y="1378"/>
                    <a:pt x="73" y="1384"/>
                  </a:cubicBezTo>
                  <a:lnTo>
                    <a:pt x="1067" y="2394"/>
                  </a:lnTo>
                  <a:cubicBezTo>
                    <a:pt x="1114" y="2432"/>
                    <a:pt x="1174" y="2457"/>
                    <a:pt x="1231" y="2457"/>
                  </a:cubicBezTo>
                  <a:cubicBezTo>
                    <a:pt x="1290" y="2457"/>
                    <a:pt x="1347" y="2432"/>
                    <a:pt x="1388" y="2391"/>
                  </a:cubicBezTo>
                  <a:cubicBezTo>
                    <a:pt x="1476" y="2303"/>
                    <a:pt x="1476" y="2161"/>
                    <a:pt x="1388" y="2076"/>
                  </a:cubicBezTo>
                  <a:lnTo>
                    <a:pt x="532" y="1230"/>
                  </a:lnTo>
                  <a:lnTo>
                    <a:pt x="1372" y="384"/>
                  </a:lnTo>
                  <a:cubicBezTo>
                    <a:pt x="1460" y="299"/>
                    <a:pt x="1460" y="152"/>
                    <a:pt x="1372" y="67"/>
                  </a:cubicBezTo>
                  <a:cubicBezTo>
                    <a:pt x="1328" y="23"/>
                    <a:pt x="1272" y="1"/>
                    <a:pt x="1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028002" y="1110197"/>
              <a:ext cx="60464" cy="113099"/>
            </a:xfrm>
            <a:custGeom>
              <a:avLst/>
              <a:gdLst/>
              <a:ahLst/>
              <a:cxnLst/>
              <a:rect l="l" t="t" r="r" b="b"/>
              <a:pathLst>
                <a:path w="1313" h="2456" extrusionOk="0">
                  <a:moveTo>
                    <a:pt x="1092" y="1"/>
                  </a:moveTo>
                  <a:cubicBezTo>
                    <a:pt x="1016" y="1"/>
                    <a:pt x="945" y="46"/>
                    <a:pt x="913" y="118"/>
                  </a:cubicBezTo>
                  <a:lnTo>
                    <a:pt x="45" y="2185"/>
                  </a:lnTo>
                  <a:cubicBezTo>
                    <a:pt x="41" y="2188"/>
                    <a:pt x="41" y="2191"/>
                    <a:pt x="35" y="2194"/>
                  </a:cubicBezTo>
                  <a:cubicBezTo>
                    <a:pt x="0" y="2295"/>
                    <a:pt x="51" y="2408"/>
                    <a:pt x="148" y="2443"/>
                  </a:cubicBezTo>
                  <a:cubicBezTo>
                    <a:pt x="173" y="2452"/>
                    <a:pt x="199" y="2455"/>
                    <a:pt x="221" y="2455"/>
                  </a:cubicBezTo>
                  <a:cubicBezTo>
                    <a:pt x="299" y="2455"/>
                    <a:pt x="368" y="2408"/>
                    <a:pt x="403" y="2339"/>
                  </a:cubicBezTo>
                  <a:lnTo>
                    <a:pt x="1271" y="269"/>
                  </a:lnTo>
                  <a:cubicBezTo>
                    <a:pt x="1312" y="172"/>
                    <a:pt x="1271" y="62"/>
                    <a:pt x="1171" y="18"/>
                  </a:cubicBezTo>
                  <a:cubicBezTo>
                    <a:pt x="1145" y="6"/>
                    <a:pt x="1118" y="1"/>
                    <a:pt x="1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099840" y="1109644"/>
              <a:ext cx="68108" cy="113329"/>
            </a:xfrm>
            <a:custGeom>
              <a:avLst/>
              <a:gdLst/>
              <a:ahLst/>
              <a:cxnLst/>
              <a:rect l="l" t="t" r="r" b="b"/>
              <a:pathLst>
                <a:path w="1479" h="2461" extrusionOk="0">
                  <a:moveTo>
                    <a:pt x="247" y="0"/>
                  </a:moveTo>
                  <a:cubicBezTo>
                    <a:pt x="191" y="0"/>
                    <a:pt x="134" y="22"/>
                    <a:pt x="89" y="64"/>
                  </a:cubicBezTo>
                  <a:cubicBezTo>
                    <a:pt x="1" y="152"/>
                    <a:pt x="1" y="297"/>
                    <a:pt x="89" y="385"/>
                  </a:cubicBezTo>
                  <a:lnTo>
                    <a:pt x="928" y="1228"/>
                  </a:lnTo>
                  <a:lnTo>
                    <a:pt x="89" y="2077"/>
                  </a:lnTo>
                  <a:cubicBezTo>
                    <a:pt x="1" y="2165"/>
                    <a:pt x="1" y="2310"/>
                    <a:pt x="89" y="2395"/>
                  </a:cubicBezTo>
                  <a:cubicBezTo>
                    <a:pt x="131" y="2439"/>
                    <a:pt x="188" y="2461"/>
                    <a:pt x="246" y="2461"/>
                  </a:cubicBezTo>
                  <a:cubicBezTo>
                    <a:pt x="304" y="2461"/>
                    <a:pt x="362" y="2439"/>
                    <a:pt x="406" y="2395"/>
                  </a:cubicBezTo>
                  <a:lnTo>
                    <a:pt x="1400" y="1385"/>
                  </a:lnTo>
                  <a:lnTo>
                    <a:pt x="1425" y="1363"/>
                  </a:lnTo>
                  <a:cubicBezTo>
                    <a:pt x="1432" y="1347"/>
                    <a:pt x="1444" y="1338"/>
                    <a:pt x="1444" y="1329"/>
                  </a:cubicBezTo>
                  <a:cubicBezTo>
                    <a:pt x="1444" y="1316"/>
                    <a:pt x="1441" y="1322"/>
                    <a:pt x="1444" y="1316"/>
                  </a:cubicBezTo>
                  <a:cubicBezTo>
                    <a:pt x="1447" y="1307"/>
                    <a:pt x="1457" y="1291"/>
                    <a:pt x="1479" y="1284"/>
                  </a:cubicBezTo>
                  <a:lnTo>
                    <a:pt x="1479" y="1275"/>
                  </a:lnTo>
                  <a:lnTo>
                    <a:pt x="1479" y="1250"/>
                  </a:lnTo>
                  <a:lnTo>
                    <a:pt x="1479" y="1228"/>
                  </a:lnTo>
                  <a:lnTo>
                    <a:pt x="1479" y="1212"/>
                  </a:lnTo>
                  <a:lnTo>
                    <a:pt x="1479" y="1190"/>
                  </a:lnTo>
                  <a:lnTo>
                    <a:pt x="1479" y="1178"/>
                  </a:lnTo>
                  <a:lnTo>
                    <a:pt x="1479" y="1146"/>
                  </a:lnTo>
                  <a:lnTo>
                    <a:pt x="1479" y="1137"/>
                  </a:lnTo>
                  <a:lnTo>
                    <a:pt x="1479" y="1105"/>
                  </a:lnTo>
                  <a:lnTo>
                    <a:pt x="1479" y="1099"/>
                  </a:lnTo>
                  <a:cubicBezTo>
                    <a:pt x="1479" y="1099"/>
                    <a:pt x="1410" y="1083"/>
                    <a:pt x="1400" y="1074"/>
                  </a:cubicBezTo>
                  <a:lnTo>
                    <a:pt x="406" y="64"/>
                  </a:lnTo>
                  <a:cubicBezTo>
                    <a:pt x="361" y="22"/>
                    <a:pt x="304" y="0"/>
                    <a:pt x="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6"/>
          <p:cNvGrpSpPr/>
          <p:nvPr/>
        </p:nvGrpSpPr>
        <p:grpSpPr>
          <a:xfrm>
            <a:off x="8509235" y="1142029"/>
            <a:ext cx="1118160" cy="635560"/>
            <a:chOff x="-674499" y="3224905"/>
            <a:chExt cx="601549" cy="341920"/>
          </a:xfrm>
        </p:grpSpPr>
        <p:sp>
          <p:nvSpPr>
            <p:cNvPr id="494" name="Google Shape;494;p16"/>
            <p:cNvSpPr/>
            <p:nvPr/>
          </p:nvSpPr>
          <p:spPr>
            <a:xfrm>
              <a:off x="-672050" y="3236225"/>
              <a:ext cx="599100" cy="3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5" name="Google Shape;495;p16"/>
            <p:cNvGrpSpPr/>
            <p:nvPr/>
          </p:nvGrpSpPr>
          <p:grpSpPr>
            <a:xfrm>
              <a:off x="-674499" y="3224905"/>
              <a:ext cx="598972" cy="330547"/>
              <a:chOff x="3072901" y="606093"/>
              <a:chExt cx="598972" cy="330547"/>
            </a:xfrm>
          </p:grpSpPr>
          <p:sp>
            <p:nvSpPr>
              <p:cNvPr id="496" name="Google Shape;496;p16"/>
              <p:cNvSpPr/>
              <p:nvPr/>
            </p:nvSpPr>
            <p:spPr>
              <a:xfrm>
                <a:off x="3072901" y="606093"/>
                <a:ext cx="598972" cy="330547"/>
              </a:xfrm>
              <a:custGeom>
                <a:avLst/>
                <a:gdLst/>
                <a:ahLst/>
                <a:cxnLst/>
                <a:rect l="l" t="t" r="r" b="b"/>
                <a:pathLst>
                  <a:path w="13007" h="7178" extrusionOk="0">
                    <a:moveTo>
                      <a:pt x="1" y="0"/>
                    </a:moveTo>
                    <a:lnTo>
                      <a:pt x="1" y="7159"/>
                    </a:lnTo>
                    <a:lnTo>
                      <a:pt x="1" y="7175"/>
                    </a:lnTo>
                    <a:lnTo>
                      <a:pt x="89" y="7175"/>
                    </a:lnTo>
                    <a:lnTo>
                      <a:pt x="89" y="95"/>
                    </a:lnTo>
                    <a:lnTo>
                      <a:pt x="13006" y="92"/>
                    </a:lnTo>
                    <a:lnTo>
                      <a:pt x="13006" y="0"/>
                    </a:lnTo>
                    <a:close/>
                    <a:moveTo>
                      <a:pt x="89" y="7175"/>
                    </a:moveTo>
                    <a:lnTo>
                      <a:pt x="89" y="7178"/>
                    </a:lnTo>
                    <a:lnTo>
                      <a:pt x="13006" y="7178"/>
                    </a:lnTo>
                    <a:lnTo>
                      <a:pt x="13006" y="71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6"/>
              <p:cNvSpPr/>
              <p:nvPr/>
            </p:nvSpPr>
            <p:spPr>
              <a:xfrm>
                <a:off x="3077690" y="610007"/>
                <a:ext cx="593124" cy="325620"/>
              </a:xfrm>
              <a:custGeom>
                <a:avLst/>
                <a:gdLst/>
                <a:ahLst/>
                <a:cxnLst/>
                <a:rect l="l" t="t" r="r" b="b"/>
                <a:pathLst>
                  <a:path w="12880" h="7071" extrusionOk="0">
                    <a:moveTo>
                      <a:pt x="0" y="0"/>
                    </a:moveTo>
                    <a:cubicBezTo>
                      <a:pt x="1060" y="607"/>
                      <a:pt x="2130" y="1205"/>
                      <a:pt x="3193" y="1802"/>
                    </a:cubicBezTo>
                    <a:lnTo>
                      <a:pt x="6404" y="3579"/>
                    </a:lnTo>
                    <a:lnTo>
                      <a:pt x="9631" y="5338"/>
                    </a:lnTo>
                    <a:lnTo>
                      <a:pt x="11251" y="6209"/>
                    </a:lnTo>
                    <a:lnTo>
                      <a:pt x="12880" y="7071"/>
                    </a:lnTo>
                    <a:lnTo>
                      <a:pt x="11285" y="6165"/>
                    </a:lnTo>
                    <a:lnTo>
                      <a:pt x="9688" y="5268"/>
                    </a:lnTo>
                    <a:lnTo>
                      <a:pt x="6473" y="3491"/>
                    </a:lnTo>
                    <a:lnTo>
                      <a:pt x="3246" y="1736"/>
                    </a:lnTo>
                    <a:cubicBezTo>
                      <a:pt x="2164" y="1155"/>
                      <a:pt x="1089" y="573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6"/>
              <p:cNvSpPr/>
              <p:nvPr/>
            </p:nvSpPr>
            <p:spPr>
              <a:xfrm>
                <a:off x="3077828" y="610007"/>
                <a:ext cx="593170" cy="325205"/>
              </a:xfrm>
              <a:custGeom>
                <a:avLst/>
                <a:gdLst/>
                <a:ahLst/>
                <a:cxnLst/>
                <a:rect l="l" t="t" r="r" b="b"/>
                <a:pathLst>
                  <a:path w="12881" h="7062" extrusionOk="0">
                    <a:moveTo>
                      <a:pt x="12880" y="0"/>
                    </a:moveTo>
                    <a:cubicBezTo>
                      <a:pt x="11795" y="573"/>
                      <a:pt x="10713" y="1155"/>
                      <a:pt x="9628" y="1730"/>
                    </a:cubicBezTo>
                    <a:lnTo>
                      <a:pt x="6401" y="3488"/>
                    </a:lnTo>
                    <a:lnTo>
                      <a:pt x="3190" y="5265"/>
                    </a:lnTo>
                    <a:lnTo>
                      <a:pt x="1589" y="6162"/>
                    </a:lnTo>
                    <a:lnTo>
                      <a:pt x="0" y="7061"/>
                    </a:lnTo>
                    <a:lnTo>
                      <a:pt x="1627" y="6203"/>
                    </a:lnTo>
                    <a:lnTo>
                      <a:pt x="3243" y="5328"/>
                    </a:lnTo>
                    <a:lnTo>
                      <a:pt x="6470" y="3570"/>
                    </a:lnTo>
                    <a:lnTo>
                      <a:pt x="9685" y="1793"/>
                    </a:lnTo>
                    <a:cubicBezTo>
                      <a:pt x="10754" y="1205"/>
                      <a:pt x="11823" y="607"/>
                      <a:pt x="128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99" name="Google Shape;499;p16"/>
          <p:cNvGrpSpPr/>
          <p:nvPr/>
        </p:nvGrpSpPr>
        <p:grpSpPr>
          <a:xfrm>
            <a:off x="8509216" y="4218166"/>
            <a:ext cx="556796" cy="990785"/>
            <a:chOff x="5081850" y="1981125"/>
            <a:chExt cx="168125" cy="299150"/>
          </a:xfrm>
        </p:grpSpPr>
        <p:sp>
          <p:nvSpPr>
            <p:cNvPr id="500" name="Google Shape;500;p16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4" name="Google Shape;504;p16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505" name="Google Shape;505;p16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6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6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6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6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6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6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6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6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6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6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6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6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6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6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6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6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6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6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6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6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4050" y="552150"/>
            <a:ext cx="7695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4050" y="1152475"/>
            <a:ext cx="7695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62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ctrTitle"/>
          </p:nvPr>
        </p:nvSpPr>
        <p:spPr>
          <a:xfrm>
            <a:off x="779950" y="523061"/>
            <a:ext cx="7135535" cy="24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KINH DOANH SẢN PHẨM ĐIỆN MÁY CHO CÔNG TY QUỐC ANH</a:t>
            </a:r>
            <a:endParaRPr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2" name="Google Shape;892;p28"/>
          <p:cNvSpPr txBox="1">
            <a:spLocks noGrp="1"/>
          </p:cNvSpPr>
          <p:nvPr>
            <p:ph type="subTitle" idx="1"/>
          </p:nvPr>
        </p:nvSpPr>
        <p:spPr>
          <a:xfrm>
            <a:off x="3658980" y="2667211"/>
            <a:ext cx="4442325" cy="1445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2051060385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62TH1</a:t>
            </a:r>
          </a:p>
          <a:p>
            <a:pPr marL="0" indent="0" algn="r"/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Duy Anh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Thủy Lợi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93" name="Google Shape;893;p28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894" name="Google Shape;894;p28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8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8"/>
          <p:cNvGrpSpPr/>
          <p:nvPr/>
        </p:nvGrpSpPr>
        <p:grpSpPr>
          <a:xfrm>
            <a:off x="8141589" y="4152935"/>
            <a:ext cx="556729" cy="990605"/>
            <a:chOff x="5081850" y="1981125"/>
            <a:chExt cx="168125" cy="299150"/>
          </a:xfrm>
        </p:grpSpPr>
        <p:sp>
          <p:nvSpPr>
            <p:cNvPr id="899" name="Google Shape;899;p28"/>
            <p:cNvSpPr/>
            <p:nvPr/>
          </p:nvSpPr>
          <p:spPr>
            <a:xfrm>
              <a:off x="5115175" y="1981125"/>
              <a:ext cx="90525" cy="43050"/>
            </a:xfrm>
            <a:custGeom>
              <a:avLst/>
              <a:gdLst/>
              <a:ahLst/>
              <a:cxnLst/>
              <a:rect l="l" t="t" r="r" b="b"/>
              <a:pathLst>
                <a:path w="3621" h="1722" extrusionOk="0">
                  <a:moveTo>
                    <a:pt x="2468" y="1"/>
                  </a:moveTo>
                  <a:cubicBezTo>
                    <a:pt x="2160" y="1"/>
                    <a:pt x="1887" y="335"/>
                    <a:pt x="1809" y="712"/>
                  </a:cubicBezTo>
                  <a:cubicBezTo>
                    <a:pt x="1731" y="334"/>
                    <a:pt x="1450" y="2"/>
                    <a:pt x="1145" y="2"/>
                  </a:cubicBezTo>
                  <a:cubicBezTo>
                    <a:pt x="1095" y="2"/>
                    <a:pt x="1045" y="11"/>
                    <a:pt x="994" y="30"/>
                  </a:cubicBezTo>
                  <a:cubicBezTo>
                    <a:pt x="639" y="162"/>
                    <a:pt x="1039" y="951"/>
                    <a:pt x="1057" y="983"/>
                  </a:cubicBezTo>
                  <a:cubicBezTo>
                    <a:pt x="1042" y="971"/>
                    <a:pt x="712" y="703"/>
                    <a:pt x="452" y="703"/>
                  </a:cubicBezTo>
                  <a:cubicBezTo>
                    <a:pt x="352" y="703"/>
                    <a:pt x="262" y="743"/>
                    <a:pt x="205" y="854"/>
                  </a:cubicBezTo>
                  <a:cubicBezTo>
                    <a:pt x="1" y="1250"/>
                    <a:pt x="1215" y="1722"/>
                    <a:pt x="1812" y="1722"/>
                  </a:cubicBezTo>
                  <a:cubicBezTo>
                    <a:pt x="2413" y="1722"/>
                    <a:pt x="3621" y="1244"/>
                    <a:pt x="3413" y="854"/>
                  </a:cubicBezTo>
                  <a:cubicBezTo>
                    <a:pt x="3357" y="747"/>
                    <a:pt x="3269" y="709"/>
                    <a:pt x="3170" y="709"/>
                  </a:cubicBezTo>
                  <a:cubicBezTo>
                    <a:pt x="2911" y="709"/>
                    <a:pt x="2579" y="971"/>
                    <a:pt x="2561" y="983"/>
                  </a:cubicBezTo>
                  <a:cubicBezTo>
                    <a:pt x="2580" y="958"/>
                    <a:pt x="2989" y="165"/>
                    <a:pt x="2624" y="30"/>
                  </a:cubicBezTo>
                  <a:cubicBezTo>
                    <a:pt x="2571" y="10"/>
                    <a:pt x="2519" y="1"/>
                    <a:pt x="24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8"/>
            <p:cNvSpPr/>
            <p:nvPr/>
          </p:nvSpPr>
          <p:spPr>
            <a:xfrm>
              <a:off x="5081850" y="2012125"/>
              <a:ext cx="155150" cy="169850"/>
            </a:xfrm>
            <a:custGeom>
              <a:avLst/>
              <a:gdLst/>
              <a:ahLst/>
              <a:cxnLst/>
              <a:rect l="l" t="t" r="r" b="b"/>
              <a:pathLst>
                <a:path w="6206" h="6794" extrusionOk="0">
                  <a:moveTo>
                    <a:pt x="3139" y="1"/>
                  </a:moveTo>
                  <a:cubicBezTo>
                    <a:pt x="2821" y="1"/>
                    <a:pt x="2500" y="42"/>
                    <a:pt x="2192" y="120"/>
                  </a:cubicBezTo>
                  <a:cubicBezTo>
                    <a:pt x="1305" y="353"/>
                    <a:pt x="286" y="1007"/>
                    <a:pt x="104" y="2712"/>
                  </a:cubicBezTo>
                  <a:cubicBezTo>
                    <a:pt x="0" y="3655"/>
                    <a:pt x="252" y="5492"/>
                    <a:pt x="972" y="6386"/>
                  </a:cubicBezTo>
                  <a:cubicBezTo>
                    <a:pt x="1670" y="6658"/>
                    <a:pt x="2405" y="6794"/>
                    <a:pt x="3141" y="6794"/>
                  </a:cubicBezTo>
                  <a:cubicBezTo>
                    <a:pt x="3876" y="6794"/>
                    <a:pt x="4611" y="6658"/>
                    <a:pt x="5309" y="6386"/>
                  </a:cubicBezTo>
                  <a:cubicBezTo>
                    <a:pt x="5643" y="5967"/>
                    <a:pt x="5878" y="5341"/>
                    <a:pt x="6020" y="4697"/>
                  </a:cubicBezTo>
                  <a:cubicBezTo>
                    <a:pt x="6095" y="4376"/>
                    <a:pt x="6146" y="4045"/>
                    <a:pt x="6174" y="3715"/>
                  </a:cubicBezTo>
                  <a:cubicBezTo>
                    <a:pt x="6206" y="3382"/>
                    <a:pt x="6206" y="3042"/>
                    <a:pt x="6174" y="2712"/>
                  </a:cubicBezTo>
                  <a:cubicBezTo>
                    <a:pt x="5919" y="315"/>
                    <a:pt x="4007" y="1"/>
                    <a:pt x="31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8"/>
            <p:cNvSpPr/>
            <p:nvPr/>
          </p:nvSpPr>
          <p:spPr>
            <a:xfrm>
              <a:off x="5096625" y="2172450"/>
              <a:ext cx="128750" cy="107825"/>
            </a:xfrm>
            <a:custGeom>
              <a:avLst/>
              <a:gdLst/>
              <a:ahLst/>
              <a:cxnLst/>
              <a:rect l="l" t="t" r="r" b="b"/>
              <a:pathLst>
                <a:path w="5150" h="4313" extrusionOk="0">
                  <a:moveTo>
                    <a:pt x="0" y="1"/>
                  </a:moveTo>
                  <a:lnTo>
                    <a:pt x="519" y="4313"/>
                  </a:lnTo>
                  <a:lnTo>
                    <a:pt x="4636" y="4313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8"/>
            <p:cNvSpPr/>
            <p:nvPr/>
          </p:nvSpPr>
          <p:spPr>
            <a:xfrm>
              <a:off x="5096625" y="2172450"/>
              <a:ext cx="128750" cy="24475"/>
            </a:xfrm>
            <a:custGeom>
              <a:avLst/>
              <a:gdLst/>
              <a:ahLst/>
              <a:cxnLst/>
              <a:rect l="l" t="t" r="r" b="b"/>
              <a:pathLst>
                <a:path w="5150" h="979" extrusionOk="0">
                  <a:moveTo>
                    <a:pt x="0" y="1"/>
                  </a:moveTo>
                  <a:lnTo>
                    <a:pt x="117" y="979"/>
                  </a:lnTo>
                  <a:lnTo>
                    <a:pt x="5064" y="737"/>
                  </a:lnTo>
                  <a:lnTo>
                    <a:pt x="5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8"/>
            <p:cNvGrpSpPr/>
            <p:nvPr/>
          </p:nvGrpSpPr>
          <p:grpSpPr>
            <a:xfrm>
              <a:off x="5086475" y="2011175"/>
              <a:ext cx="163500" cy="170825"/>
              <a:chOff x="5086475" y="2011175"/>
              <a:chExt cx="163500" cy="170825"/>
            </a:xfrm>
          </p:grpSpPr>
          <p:sp>
            <p:nvSpPr>
              <p:cNvPr id="904" name="Google Shape;904;p28"/>
              <p:cNvSpPr/>
              <p:nvPr/>
            </p:nvSpPr>
            <p:spPr>
              <a:xfrm>
                <a:off x="5160475" y="2011975"/>
                <a:ext cx="3725" cy="17002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801" extrusionOk="0">
                    <a:moveTo>
                      <a:pt x="79" y="0"/>
                    </a:moveTo>
                    <a:cubicBezTo>
                      <a:pt x="76" y="567"/>
                      <a:pt x="73" y="1133"/>
                      <a:pt x="63" y="1702"/>
                    </a:cubicBezTo>
                    <a:lnTo>
                      <a:pt x="63" y="3404"/>
                    </a:lnTo>
                    <a:cubicBezTo>
                      <a:pt x="66" y="3970"/>
                      <a:pt x="60" y="4536"/>
                      <a:pt x="60" y="5102"/>
                    </a:cubicBezTo>
                    <a:cubicBezTo>
                      <a:pt x="60" y="5385"/>
                      <a:pt x="57" y="5668"/>
                      <a:pt x="47" y="5951"/>
                    </a:cubicBezTo>
                    <a:cubicBezTo>
                      <a:pt x="44" y="6093"/>
                      <a:pt x="44" y="6234"/>
                      <a:pt x="32" y="6376"/>
                    </a:cubicBezTo>
                    <a:lnTo>
                      <a:pt x="19" y="6587"/>
                    </a:lnTo>
                    <a:lnTo>
                      <a:pt x="0" y="6800"/>
                    </a:lnTo>
                    <a:cubicBezTo>
                      <a:pt x="91" y="6241"/>
                      <a:pt x="104" y="5671"/>
                      <a:pt x="120" y="5105"/>
                    </a:cubicBezTo>
                    <a:cubicBezTo>
                      <a:pt x="135" y="4539"/>
                      <a:pt x="148" y="3976"/>
                      <a:pt x="142" y="3407"/>
                    </a:cubicBezTo>
                    <a:cubicBezTo>
                      <a:pt x="139" y="2831"/>
                      <a:pt x="139" y="2265"/>
                      <a:pt x="126" y="1699"/>
                    </a:cubicBezTo>
                    <a:cubicBezTo>
                      <a:pt x="120" y="1133"/>
                      <a:pt x="104" y="567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5139550" y="2012300"/>
                <a:ext cx="1325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6728" extrusionOk="0">
                    <a:moveTo>
                      <a:pt x="529" y="0"/>
                    </a:moveTo>
                    <a:cubicBezTo>
                      <a:pt x="343" y="535"/>
                      <a:pt x="208" y="1088"/>
                      <a:pt x="136" y="1651"/>
                    </a:cubicBezTo>
                    <a:cubicBezTo>
                      <a:pt x="60" y="2214"/>
                      <a:pt x="13" y="2780"/>
                      <a:pt x="10" y="3347"/>
                    </a:cubicBezTo>
                    <a:lnTo>
                      <a:pt x="10" y="3771"/>
                    </a:lnTo>
                    <a:cubicBezTo>
                      <a:pt x="1" y="3913"/>
                      <a:pt x="13" y="4054"/>
                      <a:pt x="13" y="4196"/>
                    </a:cubicBezTo>
                    <a:cubicBezTo>
                      <a:pt x="19" y="4479"/>
                      <a:pt x="42" y="4762"/>
                      <a:pt x="64" y="5045"/>
                    </a:cubicBezTo>
                    <a:cubicBezTo>
                      <a:pt x="76" y="5186"/>
                      <a:pt x="92" y="5328"/>
                      <a:pt x="108" y="5470"/>
                    </a:cubicBezTo>
                    <a:lnTo>
                      <a:pt x="155" y="5891"/>
                    </a:lnTo>
                    <a:cubicBezTo>
                      <a:pt x="199" y="6168"/>
                      <a:pt x="240" y="6448"/>
                      <a:pt x="287" y="6728"/>
                    </a:cubicBezTo>
                    <a:lnTo>
                      <a:pt x="192" y="5885"/>
                    </a:lnTo>
                    <a:lnTo>
                      <a:pt x="155" y="5463"/>
                    </a:lnTo>
                    <a:cubicBezTo>
                      <a:pt x="142" y="5328"/>
                      <a:pt x="126" y="5186"/>
                      <a:pt x="123" y="5045"/>
                    </a:cubicBezTo>
                    <a:cubicBezTo>
                      <a:pt x="108" y="4765"/>
                      <a:pt x="82" y="4482"/>
                      <a:pt x="82" y="4199"/>
                    </a:cubicBezTo>
                    <a:cubicBezTo>
                      <a:pt x="79" y="4057"/>
                      <a:pt x="76" y="3916"/>
                      <a:pt x="98" y="3774"/>
                    </a:cubicBezTo>
                    <a:lnTo>
                      <a:pt x="98" y="3350"/>
                    </a:lnTo>
                    <a:cubicBezTo>
                      <a:pt x="82" y="2784"/>
                      <a:pt x="123" y="2221"/>
                      <a:pt x="189" y="1661"/>
                    </a:cubicBezTo>
                    <a:cubicBezTo>
                      <a:pt x="224" y="1378"/>
                      <a:pt x="268" y="1098"/>
                      <a:pt x="325" y="821"/>
                    </a:cubicBezTo>
                    <a:cubicBezTo>
                      <a:pt x="375" y="544"/>
                      <a:pt x="444" y="271"/>
                      <a:pt x="5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115650" y="2014100"/>
                <a:ext cx="249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6659" extrusionOk="0">
                    <a:moveTo>
                      <a:pt x="998" y="0"/>
                    </a:moveTo>
                    <a:cubicBezTo>
                      <a:pt x="812" y="224"/>
                      <a:pt x="655" y="466"/>
                      <a:pt x="526" y="730"/>
                    </a:cubicBezTo>
                    <a:cubicBezTo>
                      <a:pt x="494" y="793"/>
                      <a:pt x="463" y="859"/>
                      <a:pt x="435" y="928"/>
                    </a:cubicBezTo>
                    <a:lnTo>
                      <a:pt x="356" y="1133"/>
                    </a:lnTo>
                    <a:lnTo>
                      <a:pt x="315" y="1233"/>
                    </a:lnTo>
                    <a:cubicBezTo>
                      <a:pt x="306" y="1265"/>
                      <a:pt x="296" y="1299"/>
                      <a:pt x="284" y="1337"/>
                    </a:cubicBezTo>
                    <a:lnTo>
                      <a:pt x="221" y="1545"/>
                    </a:lnTo>
                    <a:cubicBezTo>
                      <a:pt x="73" y="2108"/>
                      <a:pt x="0" y="2690"/>
                      <a:pt x="7" y="3271"/>
                    </a:cubicBezTo>
                    <a:lnTo>
                      <a:pt x="16" y="3705"/>
                    </a:lnTo>
                    <a:lnTo>
                      <a:pt x="63" y="4139"/>
                    </a:lnTo>
                    <a:lnTo>
                      <a:pt x="89" y="4356"/>
                    </a:lnTo>
                    <a:cubicBezTo>
                      <a:pt x="101" y="4429"/>
                      <a:pt x="117" y="4501"/>
                      <a:pt x="126" y="4570"/>
                    </a:cubicBezTo>
                    <a:lnTo>
                      <a:pt x="211" y="5001"/>
                    </a:lnTo>
                    <a:cubicBezTo>
                      <a:pt x="221" y="5070"/>
                      <a:pt x="243" y="5143"/>
                      <a:pt x="262" y="5212"/>
                    </a:cubicBezTo>
                    <a:lnTo>
                      <a:pt x="315" y="5420"/>
                    </a:lnTo>
                    <a:lnTo>
                      <a:pt x="431" y="5841"/>
                    </a:lnTo>
                    <a:cubicBezTo>
                      <a:pt x="526" y="6118"/>
                      <a:pt x="623" y="6391"/>
                      <a:pt x="721" y="6659"/>
                    </a:cubicBezTo>
                    <a:lnTo>
                      <a:pt x="466" y="5828"/>
                    </a:lnTo>
                    <a:lnTo>
                      <a:pt x="362" y="5407"/>
                    </a:lnTo>
                    <a:lnTo>
                      <a:pt x="312" y="5199"/>
                    </a:lnTo>
                    <a:cubicBezTo>
                      <a:pt x="293" y="5130"/>
                      <a:pt x="277" y="5058"/>
                      <a:pt x="265" y="4989"/>
                    </a:cubicBezTo>
                    <a:lnTo>
                      <a:pt x="195" y="4564"/>
                    </a:lnTo>
                    <a:lnTo>
                      <a:pt x="158" y="4350"/>
                    </a:lnTo>
                    <a:lnTo>
                      <a:pt x="139" y="4136"/>
                    </a:lnTo>
                    <a:lnTo>
                      <a:pt x="95" y="3705"/>
                    </a:lnTo>
                    <a:lnTo>
                      <a:pt x="89" y="3275"/>
                    </a:lnTo>
                    <a:cubicBezTo>
                      <a:pt x="79" y="2696"/>
                      <a:pt x="148" y="2123"/>
                      <a:pt x="284" y="1564"/>
                    </a:cubicBezTo>
                    <a:lnTo>
                      <a:pt x="343" y="1356"/>
                    </a:lnTo>
                    <a:cubicBezTo>
                      <a:pt x="356" y="1325"/>
                      <a:pt x="362" y="1290"/>
                      <a:pt x="375" y="1252"/>
                    </a:cubicBezTo>
                    <a:lnTo>
                      <a:pt x="409" y="1152"/>
                    </a:lnTo>
                    <a:lnTo>
                      <a:pt x="482" y="947"/>
                    </a:lnTo>
                    <a:cubicBezTo>
                      <a:pt x="510" y="881"/>
                      <a:pt x="541" y="812"/>
                      <a:pt x="567" y="746"/>
                    </a:cubicBezTo>
                    <a:cubicBezTo>
                      <a:pt x="677" y="482"/>
                      <a:pt x="825" y="230"/>
                      <a:pt x="9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5096000" y="2016525"/>
                <a:ext cx="35400" cy="162575"/>
              </a:xfrm>
              <a:custGeom>
                <a:avLst/>
                <a:gdLst/>
                <a:ahLst/>
                <a:cxnLst/>
                <a:rect l="l" t="t" r="r" b="b"/>
                <a:pathLst>
                  <a:path w="1416" h="6503" extrusionOk="0">
                    <a:moveTo>
                      <a:pt x="1416" y="1"/>
                    </a:moveTo>
                    <a:cubicBezTo>
                      <a:pt x="1299" y="86"/>
                      <a:pt x="1189" y="186"/>
                      <a:pt x="1082" y="287"/>
                    </a:cubicBezTo>
                    <a:cubicBezTo>
                      <a:pt x="981" y="394"/>
                      <a:pt x="881" y="507"/>
                      <a:pt x="796" y="627"/>
                    </a:cubicBezTo>
                    <a:cubicBezTo>
                      <a:pt x="623" y="866"/>
                      <a:pt x="472" y="1121"/>
                      <a:pt x="356" y="1391"/>
                    </a:cubicBezTo>
                    <a:cubicBezTo>
                      <a:pt x="123" y="1938"/>
                      <a:pt x="6" y="2530"/>
                      <a:pt x="6" y="3121"/>
                    </a:cubicBezTo>
                    <a:cubicBezTo>
                      <a:pt x="0" y="3272"/>
                      <a:pt x="0" y="3420"/>
                      <a:pt x="22" y="3564"/>
                    </a:cubicBezTo>
                    <a:cubicBezTo>
                      <a:pt x="38" y="3712"/>
                      <a:pt x="44" y="3860"/>
                      <a:pt x="73" y="4008"/>
                    </a:cubicBezTo>
                    <a:lnTo>
                      <a:pt x="107" y="4228"/>
                    </a:lnTo>
                    <a:lnTo>
                      <a:pt x="154" y="4442"/>
                    </a:lnTo>
                    <a:cubicBezTo>
                      <a:pt x="183" y="4587"/>
                      <a:pt x="227" y="4731"/>
                      <a:pt x="264" y="4873"/>
                    </a:cubicBezTo>
                    <a:cubicBezTo>
                      <a:pt x="434" y="5439"/>
                      <a:pt x="658" y="5983"/>
                      <a:pt x="937" y="6502"/>
                    </a:cubicBezTo>
                    <a:lnTo>
                      <a:pt x="755" y="6103"/>
                    </a:lnTo>
                    <a:lnTo>
                      <a:pt x="591" y="5694"/>
                    </a:lnTo>
                    <a:lnTo>
                      <a:pt x="447" y="5282"/>
                    </a:lnTo>
                    <a:cubicBezTo>
                      <a:pt x="403" y="5140"/>
                      <a:pt x="356" y="5002"/>
                      <a:pt x="321" y="4860"/>
                    </a:cubicBezTo>
                    <a:lnTo>
                      <a:pt x="268" y="4646"/>
                    </a:lnTo>
                    <a:cubicBezTo>
                      <a:pt x="249" y="4577"/>
                      <a:pt x="233" y="4502"/>
                      <a:pt x="217" y="4432"/>
                    </a:cubicBezTo>
                    <a:lnTo>
                      <a:pt x="173" y="4215"/>
                    </a:lnTo>
                    <a:lnTo>
                      <a:pt x="142" y="3998"/>
                    </a:lnTo>
                    <a:cubicBezTo>
                      <a:pt x="120" y="3854"/>
                      <a:pt x="101" y="3709"/>
                      <a:pt x="95" y="3561"/>
                    </a:cubicBezTo>
                    <a:cubicBezTo>
                      <a:pt x="91" y="3417"/>
                      <a:pt x="79" y="3272"/>
                      <a:pt x="85" y="3127"/>
                    </a:cubicBezTo>
                    <a:cubicBezTo>
                      <a:pt x="85" y="2539"/>
                      <a:pt x="192" y="1963"/>
                      <a:pt x="415" y="1419"/>
                    </a:cubicBezTo>
                    <a:cubicBezTo>
                      <a:pt x="525" y="1149"/>
                      <a:pt x="661" y="894"/>
                      <a:pt x="831" y="652"/>
                    </a:cubicBezTo>
                    <a:cubicBezTo>
                      <a:pt x="997" y="410"/>
                      <a:pt x="1192" y="190"/>
                      <a:pt x="14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5170600" y="2012375"/>
                <a:ext cx="14100" cy="168125"/>
              </a:xfrm>
              <a:custGeom>
                <a:avLst/>
                <a:gdLst/>
                <a:ahLst/>
                <a:cxnLst/>
                <a:rect l="l" t="t" r="r" b="b"/>
                <a:pathLst>
                  <a:path w="564" h="67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3" y="274"/>
                      <a:pt x="155" y="544"/>
                      <a:pt x="205" y="824"/>
                    </a:cubicBezTo>
                    <a:cubicBezTo>
                      <a:pt x="262" y="1101"/>
                      <a:pt x="303" y="1381"/>
                      <a:pt x="341" y="1661"/>
                    </a:cubicBezTo>
                    <a:cubicBezTo>
                      <a:pt x="410" y="2218"/>
                      <a:pt x="444" y="2781"/>
                      <a:pt x="473" y="3347"/>
                    </a:cubicBezTo>
                    <a:lnTo>
                      <a:pt x="473" y="3771"/>
                    </a:lnTo>
                    <a:cubicBezTo>
                      <a:pt x="460" y="3913"/>
                      <a:pt x="448" y="4054"/>
                      <a:pt x="448" y="4196"/>
                    </a:cubicBezTo>
                    <a:cubicBezTo>
                      <a:pt x="444" y="4476"/>
                      <a:pt x="422" y="4759"/>
                      <a:pt x="410" y="5042"/>
                    </a:cubicBezTo>
                    <a:cubicBezTo>
                      <a:pt x="407" y="5180"/>
                      <a:pt x="391" y="5322"/>
                      <a:pt x="378" y="5463"/>
                    </a:cubicBezTo>
                    <a:lnTo>
                      <a:pt x="338" y="5882"/>
                    </a:lnTo>
                    <a:lnTo>
                      <a:pt x="243" y="6725"/>
                    </a:lnTo>
                    <a:cubicBezTo>
                      <a:pt x="287" y="6445"/>
                      <a:pt x="338" y="6165"/>
                      <a:pt x="378" y="5888"/>
                    </a:cubicBezTo>
                    <a:lnTo>
                      <a:pt x="426" y="5467"/>
                    </a:lnTo>
                    <a:cubicBezTo>
                      <a:pt x="441" y="5328"/>
                      <a:pt x="460" y="5187"/>
                      <a:pt x="470" y="5045"/>
                    </a:cubicBezTo>
                    <a:cubicBezTo>
                      <a:pt x="492" y="4762"/>
                      <a:pt x="517" y="4479"/>
                      <a:pt x="520" y="4196"/>
                    </a:cubicBezTo>
                    <a:cubicBezTo>
                      <a:pt x="523" y="4054"/>
                      <a:pt x="529" y="3913"/>
                      <a:pt x="564" y="3771"/>
                    </a:cubicBezTo>
                    <a:lnTo>
                      <a:pt x="564" y="3347"/>
                    </a:lnTo>
                    <a:cubicBezTo>
                      <a:pt x="517" y="2781"/>
                      <a:pt x="473" y="2214"/>
                      <a:pt x="394" y="1651"/>
                    </a:cubicBezTo>
                    <a:cubicBezTo>
                      <a:pt x="319" y="1092"/>
                      <a:pt x="190" y="535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5182875" y="2014175"/>
                <a:ext cx="24650" cy="166475"/>
              </a:xfrm>
              <a:custGeom>
                <a:avLst/>
                <a:gdLst/>
                <a:ahLst/>
                <a:cxnLst/>
                <a:rect l="l" t="t" r="r" b="b"/>
                <a:pathLst>
                  <a:path w="986" h="6659" extrusionOk="0">
                    <a:moveTo>
                      <a:pt x="1" y="1"/>
                    </a:moveTo>
                    <a:cubicBezTo>
                      <a:pt x="170" y="233"/>
                      <a:pt x="312" y="485"/>
                      <a:pt x="416" y="752"/>
                    </a:cubicBezTo>
                    <a:cubicBezTo>
                      <a:pt x="447" y="815"/>
                      <a:pt x="479" y="881"/>
                      <a:pt x="504" y="947"/>
                    </a:cubicBezTo>
                    <a:lnTo>
                      <a:pt x="576" y="1152"/>
                    </a:lnTo>
                    <a:lnTo>
                      <a:pt x="611" y="1255"/>
                    </a:lnTo>
                    <a:cubicBezTo>
                      <a:pt x="623" y="1287"/>
                      <a:pt x="630" y="1322"/>
                      <a:pt x="642" y="1356"/>
                    </a:cubicBezTo>
                    <a:lnTo>
                      <a:pt x="702" y="1564"/>
                    </a:lnTo>
                    <a:cubicBezTo>
                      <a:pt x="840" y="2124"/>
                      <a:pt x="906" y="2702"/>
                      <a:pt x="897" y="3275"/>
                    </a:cubicBezTo>
                    <a:lnTo>
                      <a:pt x="891" y="3709"/>
                    </a:lnTo>
                    <a:lnTo>
                      <a:pt x="847" y="4136"/>
                    </a:lnTo>
                    <a:lnTo>
                      <a:pt x="828" y="4353"/>
                    </a:lnTo>
                    <a:cubicBezTo>
                      <a:pt x="818" y="4423"/>
                      <a:pt x="803" y="4495"/>
                      <a:pt x="793" y="4564"/>
                    </a:cubicBezTo>
                    <a:lnTo>
                      <a:pt x="721" y="4989"/>
                    </a:lnTo>
                    <a:cubicBezTo>
                      <a:pt x="708" y="5061"/>
                      <a:pt x="693" y="5130"/>
                      <a:pt x="674" y="5203"/>
                    </a:cubicBezTo>
                    <a:lnTo>
                      <a:pt x="623" y="5410"/>
                    </a:lnTo>
                    <a:lnTo>
                      <a:pt x="520" y="5832"/>
                    </a:lnTo>
                    <a:lnTo>
                      <a:pt x="265" y="6659"/>
                    </a:lnTo>
                    <a:cubicBezTo>
                      <a:pt x="362" y="6388"/>
                      <a:pt x="457" y="6109"/>
                      <a:pt x="557" y="5841"/>
                    </a:cubicBezTo>
                    <a:lnTo>
                      <a:pt x="671" y="5423"/>
                    </a:lnTo>
                    <a:lnTo>
                      <a:pt x="724" y="5212"/>
                    </a:lnTo>
                    <a:cubicBezTo>
                      <a:pt x="743" y="5143"/>
                      <a:pt x="765" y="5071"/>
                      <a:pt x="774" y="5001"/>
                    </a:cubicBezTo>
                    <a:lnTo>
                      <a:pt x="859" y="4574"/>
                    </a:lnTo>
                    <a:cubicBezTo>
                      <a:pt x="872" y="4501"/>
                      <a:pt x="884" y="4426"/>
                      <a:pt x="897" y="4357"/>
                    </a:cubicBezTo>
                    <a:lnTo>
                      <a:pt x="922" y="4140"/>
                    </a:lnTo>
                    <a:lnTo>
                      <a:pt x="969" y="3709"/>
                    </a:lnTo>
                    <a:lnTo>
                      <a:pt x="982" y="3272"/>
                    </a:lnTo>
                    <a:cubicBezTo>
                      <a:pt x="985" y="2690"/>
                      <a:pt x="913" y="2108"/>
                      <a:pt x="765" y="1545"/>
                    </a:cubicBezTo>
                    <a:lnTo>
                      <a:pt x="702" y="1337"/>
                    </a:lnTo>
                    <a:cubicBezTo>
                      <a:pt x="689" y="1306"/>
                      <a:pt x="683" y="1271"/>
                      <a:pt x="671" y="1233"/>
                    </a:cubicBezTo>
                    <a:lnTo>
                      <a:pt x="630" y="1133"/>
                    </a:lnTo>
                    <a:lnTo>
                      <a:pt x="551" y="928"/>
                    </a:lnTo>
                    <a:cubicBezTo>
                      <a:pt x="526" y="862"/>
                      <a:pt x="491" y="799"/>
                      <a:pt x="460" y="730"/>
                    </a:cubicBezTo>
                    <a:cubicBezTo>
                      <a:pt x="340" y="469"/>
                      <a:pt x="186" y="22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8"/>
              <p:cNvSpPr/>
              <p:nvPr/>
            </p:nvSpPr>
            <p:spPr>
              <a:xfrm>
                <a:off x="5191850" y="2016625"/>
                <a:ext cx="35175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6505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4" y="189"/>
                      <a:pt x="425" y="406"/>
                      <a:pt x="582" y="654"/>
                    </a:cubicBezTo>
                    <a:cubicBezTo>
                      <a:pt x="749" y="893"/>
                      <a:pt x="890" y="1148"/>
                      <a:pt x="1000" y="1419"/>
                    </a:cubicBezTo>
                    <a:cubicBezTo>
                      <a:pt x="1221" y="1963"/>
                      <a:pt x="1334" y="2541"/>
                      <a:pt x="1331" y="3126"/>
                    </a:cubicBezTo>
                    <a:cubicBezTo>
                      <a:pt x="1334" y="3271"/>
                      <a:pt x="1334" y="3416"/>
                      <a:pt x="1318" y="3564"/>
                    </a:cubicBezTo>
                    <a:cubicBezTo>
                      <a:pt x="1302" y="3708"/>
                      <a:pt x="1299" y="3853"/>
                      <a:pt x="1271" y="3998"/>
                    </a:cubicBezTo>
                    <a:lnTo>
                      <a:pt x="1239" y="4215"/>
                    </a:lnTo>
                    <a:lnTo>
                      <a:pt x="1195" y="4432"/>
                    </a:lnTo>
                    <a:cubicBezTo>
                      <a:pt x="1180" y="4501"/>
                      <a:pt x="1164" y="4573"/>
                      <a:pt x="1145" y="4642"/>
                    </a:cubicBezTo>
                    <a:lnTo>
                      <a:pt x="1092" y="4856"/>
                    </a:lnTo>
                    <a:cubicBezTo>
                      <a:pt x="1057" y="4998"/>
                      <a:pt x="1007" y="5136"/>
                      <a:pt x="966" y="5278"/>
                    </a:cubicBezTo>
                    <a:lnTo>
                      <a:pt x="821" y="5693"/>
                    </a:lnTo>
                    <a:lnTo>
                      <a:pt x="658" y="6102"/>
                    </a:lnTo>
                    <a:lnTo>
                      <a:pt x="475" y="6504"/>
                    </a:lnTo>
                    <a:cubicBezTo>
                      <a:pt x="755" y="5985"/>
                      <a:pt x="978" y="5438"/>
                      <a:pt x="1148" y="4872"/>
                    </a:cubicBezTo>
                    <a:cubicBezTo>
                      <a:pt x="1189" y="4730"/>
                      <a:pt x="1230" y="4589"/>
                      <a:pt x="1258" y="4444"/>
                    </a:cubicBezTo>
                    <a:lnTo>
                      <a:pt x="1305" y="4227"/>
                    </a:lnTo>
                    <a:lnTo>
                      <a:pt x="1340" y="4010"/>
                    </a:lnTo>
                    <a:cubicBezTo>
                      <a:pt x="1365" y="3865"/>
                      <a:pt x="1384" y="3718"/>
                      <a:pt x="1390" y="3570"/>
                    </a:cubicBezTo>
                    <a:cubicBezTo>
                      <a:pt x="1400" y="3422"/>
                      <a:pt x="1406" y="3274"/>
                      <a:pt x="1406" y="3126"/>
                    </a:cubicBezTo>
                    <a:cubicBezTo>
                      <a:pt x="1406" y="2532"/>
                      <a:pt x="1290" y="1944"/>
                      <a:pt x="1057" y="1396"/>
                    </a:cubicBezTo>
                    <a:cubicBezTo>
                      <a:pt x="944" y="1126"/>
                      <a:pt x="796" y="865"/>
                      <a:pt x="617" y="629"/>
                    </a:cubicBezTo>
                    <a:cubicBezTo>
                      <a:pt x="525" y="513"/>
                      <a:pt x="434" y="396"/>
                      <a:pt x="330" y="293"/>
                    </a:cubicBezTo>
                    <a:cubicBezTo>
                      <a:pt x="230" y="186"/>
                      <a:pt x="120" y="8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8"/>
              <p:cNvSpPr/>
              <p:nvPr/>
            </p:nvSpPr>
            <p:spPr>
              <a:xfrm>
                <a:off x="5156850" y="2060575"/>
                <a:ext cx="12125" cy="12750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10" extrusionOk="0">
                    <a:moveTo>
                      <a:pt x="485" y="0"/>
                    </a:moveTo>
                    <a:cubicBezTo>
                      <a:pt x="460" y="35"/>
                      <a:pt x="431" y="76"/>
                      <a:pt x="409" y="110"/>
                    </a:cubicBezTo>
                    <a:cubicBezTo>
                      <a:pt x="384" y="145"/>
                      <a:pt x="362" y="179"/>
                      <a:pt x="337" y="220"/>
                    </a:cubicBezTo>
                    <a:cubicBezTo>
                      <a:pt x="303" y="278"/>
                      <a:pt x="265" y="341"/>
                      <a:pt x="228" y="404"/>
                    </a:cubicBezTo>
                    <a:lnTo>
                      <a:pt x="228" y="404"/>
                    </a:lnTo>
                    <a:cubicBezTo>
                      <a:pt x="157" y="289"/>
                      <a:pt x="82" y="176"/>
                      <a:pt x="1" y="66"/>
                    </a:cubicBezTo>
                    <a:lnTo>
                      <a:pt x="1" y="66"/>
                    </a:lnTo>
                    <a:cubicBezTo>
                      <a:pt x="63" y="205"/>
                      <a:pt x="130" y="337"/>
                      <a:pt x="202" y="472"/>
                    </a:cubicBezTo>
                    <a:lnTo>
                      <a:pt x="224" y="510"/>
                    </a:lnTo>
                    <a:lnTo>
                      <a:pt x="249" y="472"/>
                    </a:lnTo>
                    <a:cubicBezTo>
                      <a:pt x="287" y="406"/>
                      <a:pt x="321" y="337"/>
                      <a:pt x="359" y="271"/>
                    </a:cubicBezTo>
                    <a:cubicBezTo>
                      <a:pt x="384" y="220"/>
                      <a:pt x="409" y="173"/>
                      <a:pt x="431" y="123"/>
                    </a:cubicBezTo>
                    <a:cubicBezTo>
                      <a:pt x="447" y="82"/>
                      <a:pt x="469" y="38"/>
                      <a:pt x="4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>
                <a:off x="5161400" y="2057725"/>
                <a:ext cx="185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4" h="586" extrusionOk="0">
                    <a:moveTo>
                      <a:pt x="26" y="1"/>
                    </a:moveTo>
                    <a:cubicBezTo>
                      <a:pt x="1" y="196"/>
                      <a:pt x="7" y="397"/>
                      <a:pt x="48" y="586"/>
                    </a:cubicBezTo>
                    <a:cubicBezTo>
                      <a:pt x="73" y="394"/>
                      <a:pt x="70" y="193"/>
                      <a:pt x="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>
                <a:off x="5204825" y="2012525"/>
                <a:ext cx="1245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92" extrusionOk="0">
                    <a:moveTo>
                      <a:pt x="50" y="0"/>
                    </a:moveTo>
                    <a:cubicBezTo>
                      <a:pt x="25" y="145"/>
                      <a:pt x="6" y="299"/>
                      <a:pt x="0" y="444"/>
                    </a:cubicBezTo>
                    <a:lnTo>
                      <a:pt x="0" y="491"/>
                    </a:lnTo>
                    <a:lnTo>
                      <a:pt x="41" y="472"/>
                    </a:lnTo>
                    <a:cubicBezTo>
                      <a:pt x="120" y="431"/>
                      <a:pt x="198" y="387"/>
                      <a:pt x="271" y="343"/>
                    </a:cubicBezTo>
                    <a:lnTo>
                      <a:pt x="387" y="277"/>
                    </a:lnTo>
                    <a:cubicBezTo>
                      <a:pt x="422" y="255"/>
                      <a:pt x="459" y="230"/>
                      <a:pt x="497" y="208"/>
                    </a:cubicBezTo>
                    <a:lnTo>
                      <a:pt x="497" y="208"/>
                    </a:lnTo>
                    <a:cubicBezTo>
                      <a:pt x="456" y="224"/>
                      <a:pt x="418" y="236"/>
                      <a:pt x="374" y="255"/>
                    </a:cubicBezTo>
                    <a:cubicBezTo>
                      <a:pt x="330" y="274"/>
                      <a:pt x="293" y="290"/>
                      <a:pt x="252" y="309"/>
                    </a:cubicBezTo>
                    <a:lnTo>
                      <a:pt x="58" y="407"/>
                    </a:lnTo>
                    <a:lnTo>
                      <a:pt x="58" y="407"/>
                    </a:lnTo>
                    <a:cubicBezTo>
                      <a:pt x="63" y="272"/>
                      <a:pt x="62" y="134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5205450" y="2011175"/>
                <a:ext cx="757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303" h="505" extrusionOk="0">
                    <a:moveTo>
                      <a:pt x="302" y="1"/>
                    </a:moveTo>
                    <a:lnTo>
                      <a:pt x="302" y="1"/>
                    </a:lnTo>
                    <a:cubicBezTo>
                      <a:pt x="173" y="149"/>
                      <a:pt x="70" y="322"/>
                      <a:pt x="0" y="504"/>
                    </a:cubicBezTo>
                    <a:cubicBezTo>
                      <a:pt x="66" y="432"/>
                      <a:pt x="120" y="353"/>
                      <a:pt x="173" y="265"/>
                    </a:cubicBezTo>
                    <a:cubicBezTo>
                      <a:pt x="224" y="183"/>
                      <a:pt x="268" y="95"/>
                      <a:pt x="3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>
                <a:off x="5194200" y="2046100"/>
                <a:ext cx="12300" cy="1190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76" extrusionOk="0">
                    <a:moveTo>
                      <a:pt x="491" y="0"/>
                    </a:moveTo>
                    <a:cubicBezTo>
                      <a:pt x="460" y="32"/>
                      <a:pt x="428" y="67"/>
                      <a:pt x="403" y="98"/>
                    </a:cubicBezTo>
                    <a:cubicBezTo>
                      <a:pt x="375" y="136"/>
                      <a:pt x="347" y="167"/>
                      <a:pt x="318" y="202"/>
                    </a:cubicBezTo>
                    <a:cubicBezTo>
                      <a:pt x="275" y="256"/>
                      <a:pt x="229" y="314"/>
                      <a:pt x="186" y="371"/>
                    </a:cubicBezTo>
                    <a:lnTo>
                      <a:pt x="186" y="371"/>
                    </a:lnTo>
                    <a:cubicBezTo>
                      <a:pt x="131" y="249"/>
                      <a:pt x="68" y="126"/>
                      <a:pt x="1" y="10"/>
                    </a:cubicBezTo>
                    <a:lnTo>
                      <a:pt x="1" y="10"/>
                    </a:lnTo>
                    <a:cubicBezTo>
                      <a:pt x="45" y="155"/>
                      <a:pt x="98" y="296"/>
                      <a:pt x="155" y="438"/>
                    </a:cubicBezTo>
                    <a:lnTo>
                      <a:pt x="174" y="475"/>
                    </a:lnTo>
                    <a:lnTo>
                      <a:pt x="202" y="441"/>
                    </a:lnTo>
                    <a:cubicBezTo>
                      <a:pt x="255" y="372"/>
                      <a:pt x="302" y="296"/>
                      <a:pt x="356" y="224"/>
                    </a:cubicBezTo>
                    <a:cubicBezTo>
                      <a:pt x="378" y="189"/>
                      <a:pt x="403" y="155"/>
                      <a:pt x="425" y="114"/>
                    </a:cubicBezTo>
                    <a:cubicBezTo>
                      <a:pt x="450" y="76"/>
                      <a:pt x="472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5198450" y="2042100"/>
                <a:ext cx="20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80" h="586" extrusionOk="0">
                    <a:moveTo>
                      <a:pt x="60" y="0"/>
                    </a:moveTo>
                    <a:lnTo>
                      <a:pt x="60" y="0"/>
                    </a:lnTo>
                    <a:cubicBezTo>
                      <a:pt x="35" y="94"/>
                      <a:pt x="19" y="192"/>
                      <a:pt x="13" y="289"/>
                    </a:cubicBezTo>
                    <a:cubicBezTo>
                      <a:pt x="0" y="390"/>
                      <a:pt x="0" y="488"/>
                      <a:pt x="13" y="585"/>
                    </a:cubicBezTo>
                    <a:cubicBezTo>
                      <a:pt x="63" y="393"/>
                      <a:pt x="79" y="195"/>
                      <a:pt x="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>
                <a:off x="5123050" y="2029200"/>
                <a:ext cx="12200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488" h="4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" y="151"/>
                      <a:pt x="44" y="296"/>
                      <a:pt x="76" y="450"/>
                    </a:cubicBezTo>
                    <a:lnTo>
                      <a:pt x="88" y="491"/>
                    </a:lnTo>
                    <a:lnTo>
                      <a:pt x="123" y="459"/>
                    </a:lnTo>
                    <a:lnTo>
                      <a:pt x="305" y="277"/>
                    </a:lnTo>
                    <a:cubicBezTo>
                      <a:pt x="337" y="239"/>
                      <a:pt x="362" y="208"/>
                      <a:pt x="396" y="176"/>
                    </a:cubicBezTo>
                    <a:cubicBezTo>
                      <a:pt x="434" y="145"/>
                      <a:pt x="459" y="113"/>
                      <a:pt x="488" y="79"/>
                    </a:cubicBezTo>
                    <a:lnTo>
                      <a:pt x="488" y="79"/>
                    </a:lnTo>
                    <a:cubicBezTo>
                      <a:pt x="453" y="104"/>
                      <a:pt x="415" y="129"/>
                      <a:pt x="381" y="158"/>
                    </a:cubicBezTo>
                    <a:lnTo>
                      <a:pt x="280" y="239"/>
                    </a:lnTo>
                    <a:cubicBezTo>
                      <a:pt x="227" y="292"/>
                      <a:pt x="172" y="340"/>
                      <a:pt x="119" y="392"/>
                    </a:cubicBezTo>
                    <a:lnTo>
                      <a:pt x="119" y="392"/>
                    </a:lnTo>
                    <a:cubicBezTo>
                      <a:pt x="86" y="259"/>
                      <a:pt x="46" y="128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5125625" y="2025975"/>
                <a:ext cx="38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52" h="567" extrusionOk="0">
                    <a:moveTo>
                      <a:pt x="152" y="0"/>
                    </a:moveTo>
                    <a:lnTo>
                      <a:pt x="152" y="0"/>
                    </a:lnTo>
                    <a:cubicBezTo>
                      <a:pt x="70" y="176"/>
                      <a:pt x="20" y="368"/>
                      <a:pt x="1" y="566"/>
                    </a:cubicBezTo>
                    <a:cubicBezTo>
                      <a:pt x="86" y="390"/>
                      <a:pt x="136" y="195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>
                <a:off x="5236900" y="2069925"/>
                <a:ext cx="1307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88" extrusionOk="0">
                    <a:moveTo>
                      <a:pt x="104" y="0"/>
                    </a:moveTo>
                    <a:lnTo>
                      <a:pt x="104" y="0"/>
                    </a:lnTo>
                    <a:cubicBezTo>
                      <a:pt x="60" y="148"/>
                      <a:pt x="26" y="299"/>
                      <a:pt x="7" y="450"/>
                    </a:cubicBezTo>
                    <a:lnTo>
                      <a:pt x="0" y="488"/>
                    </a:lnTo>
                    <a:lnTo>
                      <a:pt x="41" y="472"/>
                    </a:lnTo>
                    <a:cubicBezTo>
                      <a:pt x="126" y="441"/>
                      <a:pt x="205" y="409"/>
                      <a:pt x="287" y="372"/>
                    </a:cubicBezTo>
                    <a:cubicBezTo>
                      <a:pt x="324" y="353"/>
                      <a:pt x="365" y="337"/>
                      <a:pt x="403" y="318"/>
                    </a:cubicBezTo>
                    <a:lnTo>
                      <a:pt x="523" y="258"/>
                    </a:lnTo>
                    <a:lnTo>
                      <a:pt x="523" y="258"/>
                    </a:lnTo>
                    <a:cubicBezTo>
                      <a:pt x="478" y="268"/>
                      <a:pt x="441" y="277"/>
                      <a:pt x="397" y="290"/>
                    </a:cubicBezTo>
                    <a:lnTo>
                      <a:pt x="271" y="331"/>
                    </a:lnTo>
                    <a:cubicBezTo>
                      <a:pt x="203" y="352"/>
                      <a:pt x="133" y="377"/>
                      <a:pt x="64" y="403"/>
                    </a:cubicBezTo>
                    <a:lnTo>
                      <a:pt x="64" y="403"/>
                    </a:lnTo>
                    <a:cubicBezTo>
                      <a:pt x="85" y="269"/>
                      <a:pt x="99" y="134"/>
                      <a:pt x="1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>
                <a:off x="5237600" y="2069375"/>
                <a:ext cx="900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360" h="466" extrusionOk="0">
                    <a:moveTo>
                      <a:pt x="359" y="0"/>
                    </a:moveTo>
                    <a:cubicBezTo>
                      <a:pt x="215" y="133"/>
                      <a:pt x="92" y="293"/>
                      <a:pt x="1" y="466"/>
                    </a:cubicBezTo>
                    <a:cubicBezTo>
                      <a:pt x="76" y="403"/>
                      <a:pt x="145" y="328"/>
                      <a:pt x="202" y="249"/>
                    </a:cubicBezTo>
                    <a:cubicBezTo>
                      <a:pt x="262" y="173"/>
                      <a:pt x="315" y="89"/>
                      <a:pt x="3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5135300" y="2109800"/>
                <a:ext cx="123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513" extrusionOk="0">
                    <a:moveTo>
                      <a:pt x="491" y="0"/>
                    </a:moveTo>
                    <a:cubicBezTo>
                      <a:pt x="466" y="35"/>
                      <a:pt x="441" y="72"/>
                      <a:pt x="419" y="107"/>
                    </a:cubicBezTo>
                    <a:cubicBezTo>
                      <a:pt x="394" y="142"/>
                      <a:pt x="372" y="176"/>
                      <a:pt x="347" y="217"/>
                    </a:cubicBezTo>
                    <a:cubicBezTo>
                      <a:pt x="312" y="281"/>
                      <a:pt x="274" y="342"/>
                      <a:pt x="236" y="407"/>
                    </a:cubicBezTo>
                    <a:lnTo>
                      <a:pt x="236" y="407"/>
                    </a:lnTo>
                    <a:cubicBezTo>
                      <a:pt x="164" y="291"/>
                      <a:pt x="86" y="178"/>
                      <a:pt x="1" y="72"/>
                    </a:cubicBezTo>
                    <a:lnTo>
                      <a:pt x="1" y="72"/>
                    </a:lnTo>
                    <a:cubicBezTo>
                      <a:pt x="61" y="208"/>
                      <a:pt x="133" y="343"/>
                      <a:pt x="215" y="472"/>
                    </a:cubicBezTo>
                    <a:lnTo>
                      <a:pt x="237" y="513"/>
                    </a:lnTo>
                    <a:lnTo>
                      <a:pt x="262" y="472"/>
                    </a:lnTo>
                    <a:cubicBezTo>
                      <a:pt x="300" y="409"/>
                      <a:pt x="334" y="343"/>
                      <a:pt x="366" y="277"/>
                    </a:cubicBezTo>
                    <a:cubicBezTo>
                      <a:pt x="391" y="223"/>
                      <a:pt x="419" y="173"/>
                      <a:pt x="441" y="123"/>
                    </a:cubicBezTo>
                    <a:cubicBezTo>
                      <a:pt x="457" y="82"/>
                      <a:pt x="476" y="41"/>
                      <a:pt x="4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>
                <a:off x="5095525" y="2130550"/>
                <a:ext cx="10725" cy="14250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0" extrusionOk="0">
                    <a:moveTo>
                      <a:pt x="428" y="0"/>
                    </a:moveTo>
                    <a:cubicBezTo>
                      <a:pt x="415" y="35"/>
                      <a:pt x="409" y="79"/>
                      <a:pt x="403" y="117"/>
                    </a:cubicBezTo>
                    <a:cubicBezTo>
                      <a:pt x="390" y="164"/>
                      <a:pt x="378" y="236"/>
                      <a:pt x="368" y="280"/>
                    </a:cubicBezTo>
                    <a:cubicBezTo>
                      <a:pt x="358" y="344"/>
                      <a:pt x="348" y="407"/>
                      <a:pt x="339" y="472"/>
                    </a:cubicBezTo>
                    <a:lnTo>
                      <a:pt x="339" y="472"/>
                    </a:lnTo>
                    <a:cubicBezTo>
                      <a:pt x="229" y="392"/>
                      <a:pt x="116" y="319"/>
                      <a:pt x="0" y="249"/>
                    </a:cubicBezTo>
                    <a:lnTo>
                      <a:pt x="0" y="249"/>
                    </a:lnTo>
                    <a:cubicBezTo>
                      <a:pt x="110" y="350"/>
                      <a:pt x="224" y="447"/>
                      <a:pt x="349" y="541"/>
                    </a:cubicBezTo>
                    <a:lnTo>
                      <a:pt x="387" y="570"/>
                    </a:lnTo>
                    <a:lnTo>
                      <a:pt x="393" y="523"/>
                    </a:lnTo>
                    <a:cubicBezTo>
                      <a:pt x="406" y="434"/>
                      <a:pt x="412" y="353"/>
                      <a:pt x="422" y="261"/>
                    </a:cubicBezTo>
                    <a:cubicBezTo>
                      <a:pt x="428" y="224"/>
                      <a:pt x="428" y="177"/>
                      <a:pt x="428" y="133"/>
                    </a:cubicBezTo>
                    <a:lnTo>
                      <a:pt x="42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5099050" y="2130150"/>
                <a:ext cx="61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247" h="539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6" y="98"/>
                      <a:pt x="57" y="193"/>
                      <a:pt x="98" y="284"/>
                    </a:cubicBezTo>
                    <a:cubicBezTo>
                      <a:pt x="139" y="375"/>
                      <a:pt x="186" y="460"/>
                      <a:pt x="246" y="539"/>
                    </a:cubicBezTo>
                    <a:cubicBezTo>
                      <a:pt x="199" y="347"/>
                      <a:pt x="114" y="164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086475" y="2029275"/>
                <a:ext cx="107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429" h="573" extrusionOk="0">
                    <a:moveTo>
                      <a:pt x="372" y="0"/>
                    </a:moveTo>
                    <a:cubicBezTo>
                      <a:pt x="365" y="44"/>
                      <a:pt x="365" y="95"/>
                      <a:pt x="340" y="136"/>
                    </a:cubicBezTo>
                    <a:lnTo>
                      <a:pt x="340" y="265"/>
                    </a:lnTo>
                    <a:cubicBezTo>
                      <a:pt x="361" y="339"/>
                      <a:pt x="369" y="406"/>
                      <a:pt x="374" y="478"/>
                    </a:cubicBezTo>
                    <a:lnTo>
                      <a:pt x="374" y="478"/>
                    </a:lnTo>
                    <a:cubicBezTo>
                      <a:pt x="253" y="418"/>
                      <a:pt x="127" y="366"/>
                      <a:pt x="1" y="321"/>
                    </a:cubicBezTo>
                    <a:lnTo>
                      <a:pt x="1" y="321"/>
                    </a:lnTo>
                    <a:cubicBezTo>
                      <a:pt x="126" y="403"/>
                      <a:pt x="255" y="478"/>
                      <a:pt x="394" y="551"/>
                    </a:cubicBezTo>
                    <a:lnTo>
                      <a:pt x="428" y="573"/>
                    </a:lnTo>
                    <a:lnTo>
                      <a:pt x="428" y="526"/>
                    </a:lnTo>
                    <a:cubicBezTo>
                      <a:pt x="425" y="434"/>
                      <a:pt x="422" y="353"/>
                      <a:pt x="409" y="261"/>
                    </a:cubicBezTo>
                    <a:cubicBezTo>
                      <a:pt x="406" y="221"/>
                      <a:pt x="403" y="170"/>
                      <a:pt x="394" y="132"/>
                    </a:cubicBezTo>
                    <a:cubicBezTo>
                      <a:pt x="387" y="92"/>
                      <a:pt x="378" y="44"/>
                      <a:pt x="3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5088050" y="2030300"/>
                <a:ext cx="8600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45" y="91"/>
                      <a:pt x="92" y="173"/>
                      <a:pt x="151" y="255"/>
                    </a:cubicBezTo>
                    <a:cubicBezTo>
                      <a:pt x="208" y="337"/>
                      <a:pt x="271" y="412"/>
                      <a:pt x="343" y="478"/>
                    </a:cubicBezTo>
                    <a:cubicBezTo>
                      <a:pt x="299" y="390"/>
                      <a:pt x="252" y="302"/>
                      <a:pt x="192" y="224"/>
                    </a:cubicBezTo>
                    <a:cubicBezTo>
                      <a:pt x="133" y="142"/>
                      <a:pt x="73" y="66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5220075" y="2108450"/>
                <a:ext cx="12275" cy="1197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79" extrusionOk="0">
                    <a:moveTo>
                      <a:pt x="491" y="1"/>
                    </a:moveTo>
                    <a:cubicBezTo>
                      <a:pt x="456" y="32"/>
                      <a:pt x="428" y="67"/>
                      <a:pt x="400" y="98"/>
                    </a:cubicBezTo>
                    <a:cubicBezTo>
                      <a:pt x="371" y="130"/>
                      <a:pt x="346" y="164"/>
                      <a:pt x="318" y="199"/>
                    </a:cubicBezTo>
                    <a:lnTo>
                      <a:pt x="193" y="373"/>
                    </a:lnTo>
                    <a:lnTo>
                      <a:pt x="193" y="373"/>
                    </a:lnTo>
                    <a:cubicBezTo>
                      <a:pt x="135" y="249"/>
                      <a:pt x="71" y="129"/>
                      <a:pt x="0" y="10"/>
                    </a:cubicBezTo>
                    <a:lnTo>
                      <a:pt x="0" y="10"/>
                    </a:lnTo>
                    <a:cubicBezTo>
                      <a:pt x="48" y="158"/>
                      <a:pt x="104" y="299"/>
                      <a:pt x="164" y="441"/>
                    </a:cubicBezTo>
                    <a:lnTo>
                      <a:pt x="183" y="479"/>
                    </a:lnTo>
                    <a:lnTo>
                      <a:pt x="211" y="444"/>
                    </a:lnTo>
                    <a:cubicBezTo>
                      <a:pt x="261" y="372"/>
                      <a:pt x="309" y="303"/>
                      <a:pt x="356" y="227"/>
                    </a:cubicBezTo>
                    <a:cubicBezTo>
                      <a:pt x="384" y="189"/>
                      <a:pt x="409" y="152"/>
                      <a:pt x="428" y="114"/>
                    </a:cubicBezTo>
                    <a:cubicBezTo>
                      <a:pt x="447" y="79"/>
                      <a:pt x="472" y="38"/>
                      <a:pt x="4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8"/>
              <p:cNvSpPr/>
              <p:nvPr/>
            </p:nvSpPr>
            <p:spPr>
              <a:xfrm>
                <a:off x="5088275" y="2159175"/>
                <a:ext cx="145750" cy="20150"/>
              </a:xfrm>
              <a:custGeom>
                <a:avLst/>
                <a:gdLst/>
                <a:ahLst/>
                <a:cxnLst/>
                <a:rect l="l" t="t" r="r" b="b"/>
                <a:pathLst>
                  <a:path w="5830" h="806" extrusionOk="0">
                    <a:moveTo>
                      <a:pt x="1" y="0"/>
                    </a:moveTo>
                    <a:lnTo>
                      <a:pt x="1" y="805"/>
                    </a:lnTo>
                    <a:lnTo>
                      <a:pt x="5829" y="805"/>
                    </a:lnTo>
                    <a:lnTo>
                      <a:pt x="5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8" name="Google Shape;928;p28"/>
          <p:cNvGrpSpPr/>
          <p:nvPr/>
        </p:nvGrpSpPr>
        <p:grpSpPr>
          <a:xfrm>
            <a:off x="7637504" y="848679"/>
            <a:ext cx="1365469" cy="935075"/>
            <a:chOff x="4354825" y="2560575"/>
            <a:chExt cx="284900" cy="195100"/>
          </a:xfrm>
        </p:grpSpPr>
        <p:sp>
          <p:nvSpPr>
            <p:cNvPr id="929" name="Google Shape;929;p28"/>
            <p:cNvSpPr/>
            <p:nvPr/>
          </p:nvSpPr>
          <p:spPr>
            <a:xfrm>
              <a:off x="4354825" y="2560575"/>
              <a:ext cx="284900" cy="195100"/>
            </a:xfrm>
            <a:custGeom>
              <a:avLst/>
              <a:gdLst/>
              <a:ahLst/>
              <a:cxnLst/>
              <a:rect l="l" t="t" r="r" b="b"/>
              <a:pathLst>
                <a:path w="11396" h="7804" extrusionOk="0">
                  <a:moveTo>
                    <a:pt x="11304" y="89"/>
                  </a:moveTo>
                  <a:lnTo>
                    <a:pt x="11304" y="7713"/>
                  </a:lnTo>
                  <a:lnTo>
                    <a:pt x="91" y="7713"/>
                  </a:lnTo>
                  <a:lnTo>
                    <a:pt x="91" y="89"/>
                  </a:lnTo>
                  <a:close/>
                  <a:moveTo>
                    <a:pt x="0" y="1"/>
                  </a:moveTo>
                  <a:lnTo>
                    <a:pt x="0" y="7804"/>
                  </a:lnTo>
                  <a:lnTo>
                    <a:pt x="11395" y="7804"/>
                  </a:lnTo>
                  <a:lnTo>
                    <a:pt x="113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8"/>
            <p:cNvSpPr/>
            <p:nvPr/>
          </p:nvSpPr>
          <p:spPr>
            <a:xfrm>
              <a:off x="4366850" y="2568525"/>
              <a:ext cx="11275" cy="11175"/>
            </a:xfrm>
            <a:custGeom>
              <a:avLst/>
              <a:gdLst/>
              <a:ahLst/>
              <a:cxnLst/>
              <a:rect l="l" t="t" r="r" b="b"/>
              <a:pathLst>
                <a:path w="451" h="44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6"/>
                    <a:pt x="98" y="447"/>
                    <a:pt x="224" y="447"/>
                  </a:cubicBezTo>
                  <a:cubicBezTo>
                    <a:pt x="350" y="447"/>
                    <a:pt x="450" y="349"/>
                    <a:pt x="450" y="224"/>
                  </a:cubicBezTo>
                  <a:cubicBezTo>
                    <a:pt x="450" y="101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8"/>
            <p:cNvSpPr/>
            <p:nvPr/>
          </p:nvSpPr>
          <p:spPr>
            <a:xfrm>
              <a:off x="4389800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30" y="0"/>
                  </a:moveTo>
                  <a:cubicBezTo>
                    <a:pt x="105" y="0"/>
                    <a:pt x="1" y="101"/>
                    <a:pt x="1" y="224"/>
                  </a:cubicBezTo>
                  <a:cubicBezTo>
                    <a:pt x="1" y="346"/>
                    <a:pt x="105" y="447"/>
                    <a:pt x="230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6" y="0"/>
                    <a:pt x="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4412925" y="2568525"/>
              <a:ext cx="11350" cy="11175"/>
            </a:xfrm>
            <a:custGeom>
              <a:avLst/>
              <a:gdLst/>
              <a:ahLst/>
              <a:cxnLst/>
              <a:rect l="l" t="t" r="r" b="b"/>
              <a:pathLst>
                <a:path w="454" h="447" extrusionOk="0">
                  <a:moveTo>
                    <a:pt x="227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6"/>
                    <a:pt x="101" y="447"/>
                    <a:pt x="227" y="447"/>
                  </a:cubicBezTo>
                  <a:cubicBezTo>
                    <a:pt x="350" y="447"/>
                    <a:pt x="454" y="349"/>
                    <a:pt x="454" y="224"/>
                  </a:cubicBezTo>
                  <a:cubicBezTo>
                    <a:pt x="454" y="101"/>
                    <a:pt x="353" y="0"/>
                    <a:pt x="2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8"/>
            <p:cNvSpPr/>
            <p:nvPr/>
          </p:nvSpPr>
          <p:spPr>
            <a:xfrm>
              <a:off x="4357100" y="2585200"/>
              <a:ext cx="282625" cy="2300"/>
            </a:xfrm>
            <a:custGeom>
              <a:avLst/>
              <a:gdLst/>
              <a:ahLst/>
              <a:cxnLst/>
              <a:rect l="l" t="t" r="r" b="b"/>
              <a:pathLst>
                <a:path w="11305" h="92" extrusionOk="0">
                  <a:moveTo>
                    <a:pt x="0" y="0"/>
                  </a:moveTo>
                  <a:lnTo>
                    <a:pt x="0" y="91"/>
                  </a:lnTo>
                  <a:lnTo>
                    <a:pt x="11304" y="91"/>
                  </a:lnTo>
                  <a:lnTo>
                    <a:pt x="11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098" name="Picture 2" descr="It Illustration Images - Free Download on Freepik">
            <a:extLst>
              <a:ext uri="{FF2B5EF4-FFF2-40B4-BE49-F238E27FC236}">
                <a16:creationId xmlns:a16="http://schemas.microsoft.com/office/drawing/2014/main" id="{8A619849-C7DD-124F-8931-B032D864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76" y="2480239"/>
            <a:ext cx="2948624" cy="21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430261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B92479E-C804-77A6-1583-5C11EFD2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9" y="829360"/>
            <a:ext cx="33704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3844800" y="4376573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DF48E-0997-EE21-9E6A-C3105B62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447" y="1026488"/>
            <a:ext cx="5601607" cy="33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430261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B92479E-C804-77A6-1583-5C11EFD2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9" y="829360"/>
            <a:ext cx="33704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3844800" y="4320830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5D2EE-4395-05BE-DCE3-3D9CCF2F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553" y="1026488"/>
            <a:ext cx="5369396" cy="32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231126" y="4008447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5511188" y="4160251"/>
            <a:ext cx="1882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00C0C-20FA-16B9-31B1-3985139E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1" y="1280003"/>
            <a:ext cx="4189896" cy="26482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EDF5BD-B7D2-BC08-FAD9-1EBD5E0C8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607" y="908057"/>
            <a:ext cx="4084502" cy="323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5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430261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Thanh toán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B92479E-C804-77A6-1583-5C11EFD2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9" y="829360"/>
            <a:ext cx="33704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914313" y="4140598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94B0A-313E-4FD0-EA62-9D034AF8B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073" y="1127797"/>
            <a:ext cx="2912748" cy="2887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02425A-2046-0DF0-236A-6FCB2E922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2414" y="1103179"/>
            <a:ext cx="4929972" cy="2918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6C634A-699D-90A6-C100-01EF0B359A20}"/>
              </a:ext>
            </a:extLst>
          </p:cNvPr>
          <p:cNvSpPr txBox="1"/>
          <p:nvPr/>
        </p:nvSpPr>
        <p:spPr>
          <a:xfrm>
            <a:off x="5655877" y="4140597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71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032823" y="3984100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5753559" y="4173195"/>
            <a:ext cx="1882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E67265-6165-A401-940E-05841276E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98" y="1597959"/>
            <a:ext cx="4157258" cy="1947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1F106-3DAB-7F99-A501-0F16B1D67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746" y="552150"/>
            <a:ext cx="3798652" cy="357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35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đơn hàng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032823" y="4313141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5303675" y="4137988"/>
            <a:ext cx="1882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059BC-01DA-4829-3F1F-DC9D2E984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949" y="1145147"/>
            <a:ext cx="2039706" cy="3146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48B5E8-A542-8611-17C6-B1BEC8097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263" y="1588346"/>
            <a:ext cx="5231944" cy="19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0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Thống kê, báo cáo doanh thu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678419" y="3564492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6194233" y="4211482"/>
            <a:ext cx="1882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0D0C99-2E3E-20C4-145D-FEA4F5044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638" y="1537770"/>
            <a:ext cx="4646395" cy="1565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99959F-D982-9044-963C-395D273A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033" y="1130808"/>
            <a:ext cx="3670394" cy="287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79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 Thống kê, báo cáo doanh thu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032823" y="3984100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5753559" y="4173195"/>
            <a:ext cx="188223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9347E-474E-BCCC-257D-5B61EC41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8" y="1227686"/>
            <a:ext cx="3988873" cy="26049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06470-D9CA-5510-DD0F-E153584C3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10" y="1163931"/>
            <a:ext cx="4106402" cy="273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3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897206" y="2334449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-550087" y="3004336"/>
            <a:ext cx="1189502" cy="2244987"/>
            <a:chOff x="3909834" y="3583857"/>
            <a:chExt cx="650677" cy="1228044"/>
          </a:xfrm>
        </p:grpSpPr>
        <p:sp>
          <p:nvSpPr>
            <p:cNvPr id="1269" name="Google Shape;1269;p31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1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1273" name="Google Shape;1273;p31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31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0" name="Picture 2" descr="It Illustration Images - Free Download on Freepik">
            <a:extLst>
              <a:ext uri="{FF2B5EF4-FFF2-40B4-BE49-F238E27FC236}">
                <a16:creationId xmlns:a16="http://schemas.microsoft.com/office/drawing/2014/main" id="{A7B59208-002F-9409-146A-5A1E93277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011" y="1447116"/>
            <a:ext cx="3568756" cy="26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026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40"/>
          <p:cNvGrpSpPr/>
          <p:nvPr/>
        </p:nvGrpSpPr>
        <p:grpSpPr>
          <a:xfrm>
            <a:off x="4199873" y="4734684"/>
            <a:ext cx="1103802" cy="45719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29E5718-C8D0-DB4C-9995-5F2ED8FA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920" y="3264407"/>
            <a:ext cx="2612214" cy="1266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8D806-386A-C798-3474-EE49DF0DF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821" y="3264407"/>
            <a:ext cx="2415745" cy="13165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C38B89-C982-8E6E-EBDB-8A7C3CC6E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865" y="1889404"/>
            <a:ext cx="2590269" cy="11850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03AB04-BA32-4B4E-5934-066B7A7EA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86" y="3264406"/>
            <a:ext cx="2537094" cy="1266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717C76-8504-6040-EA8A-E87EBBB8A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36" y="1889404"/>
            <a:ext cx="2590268" cy="11526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C55DCB-9C4F-3F2A-203E-11186EB968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910" y="499730"/>
            <a:ext cx="2590268" cy="1379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66EE16-3468-A15C-9080-588866A02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0107" y="612575"/>
            <a:ext cx="2557027" cy="11850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C9E041-27AD-4993-940F-D477F7F301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995" y="667058"/>
            <a:ext cx="2290676" cy="24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9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chính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1" name="Google Shape;1171;p29"/>
          <p:cNvSpPr txBox="1">
            <a:spLocks noGrp="1"/>
          </p:cNvSpPr>
          <p:nvPr>
            <p:ph type="body" idx="1"/>
          </p:nvPr>
        </p:nvSpPr>
        <p:spPr>
          <a:xfrm>
            <a:off x="720000" y="1128450"/>
            <a:ext cx="7704000" cy="2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nội dung có trong Đồ Án Tốt Nghiệp: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72" name="Google Shape;1172;p29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173" name="Google Shape;1173;p29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177" name="Google Shape;1177;p29"/>
          <p:cNvGraphicFramePr/>
          <p:nvPr>
            <p:extLst>
              <p:ext uri="{D42A27DB-BD31-4B8C-83A1-F6EECF244321}">
                <p14:modId xmlns:p14="http://schemas.microsoft.com/office/powerpoint/2010/main" val="1637880553"/>
              </p:ext>
            </p:extLst>
          </p:nvPr>
        </p:nvGraphicFramePr>
        <p:xfrm>
          <a:off x="802400" y="1482938"/>
          <a:ext cx="7720638" cy="2669050"/>
        </p:xfrm>
        <a:graphic>
          <a:graphicData uri="http://schemas.openxmlformats.org/drawingml/2006/table">
            <a:tbl>
              <a:tblPr>
                <a:noFill/>
                <a:tableStyleId>{287623A3-A7F2-472F-9B07-20FECC07ECA4}</a:tableStyleId>
              </a:tblPr>
              <a:tblGrid>
                <a:gridCol w="245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Figtree Black"/>
                          <a:cs typeface="Times New Roman" panose="02020603050405020304" pitchFamily="18" charset="0"/>
                          <a:sym typeface="Figtree Black"/>
                        </a:rPr>
                        <a:t>Chương 1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Figtree Black"/>
                        <a:cs typeface="Times New Roman" panose="02020603050405020304" pitchFamily="18" charset="0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Lý do chọn đề tài</a:t>
                      </a:r>
                      <a:endParaRPr sz="15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Figtree Black"/>
                          <a:cs typeface="Times New Roman" panose="02020603050405020304" pitchFamily="18" charset="0"/>
                          <a:sym typeface="Figtree Black"/>
                        </a:rPr>
                        <a:t>Chương 2</a:t>
                      </a:r>
                      <a:endParaRPr sz="1500" u="sng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Figtree Black"/>
                        <a:cs typeface="Times New Roman" panose="02020603050405020304" pitchFamily="18" charset="0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Các công nghệ sử dụng</a:t>
                      </a:r>
                      <a:endParaRPr sz="15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Figtree Black"/>
                          <a:cs typeface="Times New Roman" panose="02020603050405020304" pitchFamily="18" charset="0"/>
                          <a:sym typeface="Figtree Black"/>
                        </a:rPr>
                        <a:t>Chương 3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Figtree Black"/>
                        <a:cs typeface="Times New Roman" panose="02020603050405020304" pitchFamily="18" charset="0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Phân tích thiết kế những chức năng chính</a:t>
                      </a:r>
                      <a:endParaRPr sz="15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Figtree Black"/>
                          <a:cs typeface="Times New Roman" panose="02020603050405020304" pitchFamily="18" charset="0"/>
                          <a:sym typeface="Figtree Black"/>
                        </a:rPr>
                        <a:t>Chương 4</a:t>
                      </a:r>
                      <a:endParaRPr sz="15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Figtree Black"/>
                        <a:cs typeface="Times New Roman" panose="02020603050405020304" pitchFamily="18" charset="0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Kết quả đã đạt được</a:t>
                      </a:r>
                      <a:endParaRPr sz="15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Figtree Black"/>
                          <a:cs typeface="Times New Roman" panose="02020603050405020304" pitchFamily="18" charset="0"/>
                          <a:sym typeface="Figtree Black"/>
                        </a:rPr>
                        <a:t>Chương 5</a:t>
                      </a:r>
                      <a:endParaRPr sz="1500" u="sng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Figtree Black"/>
                        <a:cs typeface="Times New Roman" panose="02020603050405020304" pitchFamily="18" charset="0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>
                          <a:solidFill>
                            <a:schemeClr val="dk1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Những tồn đọng và hướng phát triển sản phẩm</a:t>
                      </a:r>
                      <a:endParaRPr sz="1500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>
                        <a:solidFill>
                          <a:schemeClr val="dk1"/>
                        </a:solidFill>
                        <a:latin typeface="Figtree Black"/>
                        <a:ea typeface="Figtree Black"/>
                        <a:cs typeface="Figtree Black"/>
                        <a:sym typeface="Figtree Blac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500" b="1" u="sng" dirty="0">
                        <a:solidFill>
                          <a:schemeClr val="dk1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A4828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897206" y="2334449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-550087" y="3004336"/>
            <a:ext cx="1189502" cy="2244987"/>
            <a:chOff x="3909834" y="3583857"/>
            <a:chExt cx="650677" cy="1228044"/>
          </a:xfrm>
        </p:grpSpPr>
        <p:sp>
          <p:nvSpPr>
            <p:cNvPr id="1269" name="Google Shape;1269;p31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1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1273" name="Google Shape;1273;p31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31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 descr="It Illustration Images - Free Download on Freepik">
            <a:extLst>
              <a:ext uri="{FF2B5EF4-FFF2-40B4-BE49-F238E27FC236}">
                <a16:creationId xmlns:a16="http://schemas.microsoft.com/office/drawing/2014/main" id="{763C422F-ED27-61A3-6AEB-666C58908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73" y="1179656"/>
            <a:ext cx="3438994" cy="309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79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449954" y="772005"/>
            <a:ext cx="5876418" cy="1912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nhắn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buôn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sàn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14715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1583414" y="262507"/>
            <a:ext cx="6088385" cy="29173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góp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ý!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637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935196" y="1896853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-550087" y="3004336"/>
            <a:ext cx="1189502" cy="2244987"/>
            <a:chOff x="3909834" y="3583857"/>
            <a:chExt cx="650677" cy="1228044"/>
          </a:xfrm>
        </p:grpSpPr>
        <p:sp>
          <p:nvSpPr>
            <p:cNvPr id="1269" name="Google Shape;1269;p31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1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1273" name="Google Shape;1273;p31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31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22" name="Picture 2" descr="It Illustration Images - Free Download on Freepik">
            <a:extLst>
              <a:ext uri="{FF2B5EF4-FFF2-40B4-BE49-F238E27FC236}">
                <a16:creationId xmlns:a16="http://schemas.microsoft.com/office/drawing/2014/main" id="{BF3FE6CD-ACC2-E347-B7A7-19E9E4BA1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69" y="1284498"/>
            <a:ext cx="3766194" cy="2832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3492215" y="547144"/>
            <a:ext cx="6077457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vi-VN" sz="3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Công ty TNHH Thương Mại </a:t>
            </a:r>
            <a:br>
              <a:rPr lang="en-US" sz="3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</a:br>
            <a:r>
              <a:rPr lang="vi-VN" sz="30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+mj-lt"/>
              </a:rPr>
              <a:t>Dịch Vụ Đầu Tư Quốc Anh</a:t>
            </a:r>
            <a:endParaRPr lang="vi-VN" sz="3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+mj-lt"/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1762601" y="2003900"/>
            <a:ext cx="6453312" cy="133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Thành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lập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năm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2017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Địa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chỉ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tại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158 Phan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Trọng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Tuệ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, Thanh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Liệt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, Thanh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Trì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, Hà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Nội</a:t>
            </a:r>
            <a:endParaRPr lang="en-US" sz="1500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Tổng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kho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điện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máy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,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bán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lẻ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ngay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tại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kho</a:t>
            </a:r>
            <a:r>
              <a:rPr lang="vi-VN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 </a:t>
            </a:r>
            <a:endParaRPr lang="en-US" sz="1500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Chuyên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quảng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bá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sản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phẩm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điện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máy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trực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tuyến</a:t>
            </a:r>
            <a:endParaRPr lang="en-US" sz="1500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Miễn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phí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giao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hàng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và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lắp</a:t>
            </a:r>
            <a:r>
              <a:rPr lang="en-US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đặt</a:t>
            </a:r>
            <a:endParaRPr lang="en-US" sz="1500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500" dirty="0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Email : </a:t>
            </a:r>
            <a:r>
              <a:rPr lang="fr-FR" sz="1500" dirty="0" err="1">
                <a:solidFill>
                  <a:srgbClr val="333333"/>
                </a:solidFill>
                <a:highlight>
                  <a:srgbClr val="FFFFFF"/>
                </a:highlight>
                <a:latin typeface="+mj-lt"/>
              </a:rPr>
              <a:t>quocanh2017.ltd@gmail.com</a:t>
            </a:r>
            <a:endParaRPr lang="vi-VN" sz="1500" dirty="0">
              <a:solidFill>
                <a:srgbClr val="333333"/>
              </a:solidFill>
              <a:highlight>
                <a:srgbClr val="FFFFFF"/>
              </a:highlight>
              <a:latin typeface="+mj-lt"/>
            </a:endParaRPr>
          </a:p>
        </p:txBody>
      </p: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6B56E55-579B-7A13-2FFD-EB9D156F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7" y="737455"/>
            <a:ext cx="2507497" cy="124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1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32"/>
          <p:cNvSpPr txBox="1">
            <a:spLocks noGrp="1"/>
          </p:cNvSpPr>
          <p:nvPr>
            <p:ph type="title"/>
          </p:nvPr>
        </p:nvSpPr>
        <p:spPr>
          <a:xfrm>
            <a:off x="1976878" y="43859"/>
            <a:ext cx="50112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trạng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2" name="Google Shape;1302;p32"/>
          <p:cNvSpPr txBox="1">
            <a:spLocks noGrp="1"/>
          </p:cNvSpPr>
          <p:nvPr>
            <p:ph type="subTitle" idx="1"/>
          </p:nvPr>
        </p:nvSpPr>
        <p:spPr>
          <a:xfrm>
            <a:off x="418057" y="1271735"/>
            <a:ext cx="5011200" cy="1339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website, internet</a:t>
            </a: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sắm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lnSpc>
                <a:spcPts val="192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98" name="Google Shape;1398;p32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399" name="Google Shape;1399;p32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2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2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2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25C22D4-BBF1-8960-3339-1390AA842768}"/>
              </a:ext>
            </a:extLst>
          </p:cNvPr>
          <p:cNvSpPr txBox="1"/>
          <p:nvPr/>
        </p:nvSpPr>
        <p:spPr>
          <a:xfrm>
            <a:off x="4770309" y="1366559"/>
            <a:ext cx="4119583" cy="226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Nhu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935196" y="2423417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-550087" y="3004336"/>
            <a:ext cx="1189502" cy="2244987"/>
            <a:chOff x="3909834" y="3583857"/>
            <a:chExt cx="650677" cy="1228044"/>
          </a:xfrm>
        </p:grpSpPr>
        <p:sp>
          <p:nvSpPr>
            <p:cNvPr id="1269" name="Google Shape;1269;p31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1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1273" name="Google Shape;1273;p31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31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146" name="Picture 2" descr="It Illustration Images - Free Download on Freepik">
            <a:extLst>
              <a:ext uri="{FF2B5EF4-FFF2-40B4-BE49-F238E27FC236}">
                <a16:creationId xmlns:a16="http://schemas.microsoft.com/office/drawing/2014/main" id="{4F07F83D-FDA7-A42A-FCA5-69E57DFB9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78" y="1262683"/>
            <a:ext cx="3945913" cy="288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35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34"/>
          <p:cNvSpPr txBox="1">
            <a:spLocks noGrp="1"/>
          </p:cNvSpPr>
          <p:nvPr>
            <p:ph type="title"/>
          </p:nvPr>
        </p:nvSpPr>
        <p:spPr>
          <a:xfrm>
            <a:off x="1061011" y="531202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Ngôn ngữ được sử dụng</a:t>
            </a:r>
            <a:endParaRPr sz="2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2" name="Google Shape;1432;p34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433" name="Google Shape;1433;p34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HTML – Wikipedia tiếng Việt">
            <a:extLst>
              <a:ext uri="{FF2B5EF4-FFF2-40B4-BE49-F238E27FC236}">
                <a16:creationId xmlns:a16="http://schemas.microsoft.com/office/drawing/2014/main" id="{7C699A6C-2407-181E-6283-3B3446A4F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953" y="1083267"/>
            <a:ext cx="564930" cy="79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ginner's Guide to Learning CSS: Cascading Style Sheets Tutorial - Custom  Software, Infinite Possibilities.">
            <a:extLst>
              <a:ext uri="{FF2B5EF4-FFF2-40B4-BE49-F238E27FC236}">
                <a16:creationId xmlns:a16="http://schemas.microsoft.com/office/drawing/2014/main" id="{455E1C1C-5522-E218-A4F1-18D07DDBF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89" y="1063326"/>
            <a:ext cx="1351426" cy="84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2022 | Pluralsight">
            <a:extLst>
              <a:ext uri="{FF2B5EF4-FFF2-40B4-BE49-F238E27FC236}">
                <a16:creationId xmlns:a16="http://schemas.microsoft.com/office/drawing/2014/main" id="{A61E592F-B47C-53A0-383B-BF982AE85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24" y="1891685"/>
            <a:ext cx="1054787" cy="10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HP – Wikipedia tiếng Việt">
            <a:extLst>
              <a:ext uri="{FF2B5EF4-FFF2-40B4-BE49-F238E27FC236}">
                <a16:creationId xmlns:a16="http://schemas.microsoft.com/office/drawing/2014/main" id="{D5F7B634-A753-35D6-93E6-038378393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912" y="2145959"/>
            <a:ext cx="976732" cy="52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E007D-3DEB-F2F1-AE53-4E54D4173625}"/>
              </a:ext>
            </a:extLst>
          </p:cNvPr>
          <p:cNvSpPr txBox="1"/>
          <p:nvPr/>
        </p:nvSpPr>
        <p:spPr>
          <a:xfrm>
            <a:off x="5303675" y="614145"/>
            <a:ext cx="4731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 viện được sử dụng</a:t>
            </a:r>
            <a:endParaRPr lang="en-US" sz="2000" dirty="0"/>
          </a:p>
        </p:txBody>
      </p:sp>
      <p:pic>
        <p:nvPicPr>
          <p:cNvPr id="1038" name="Picture 14" descr="Làm việc với database trong laravel">
            <a:extLst>
              <a:ext uri="{FF2B5EF4-FFF2-40B4-BE49-F238E27FC236}">
                <a16:creationId xmlns:a16="http://schemas.microsoft.com/office/drawing/2014/main" id="{B5E1C032-EE12-070E-0CF6-E91EA666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646" y="1175949"/>
            <a:ext cx="898833" cy="44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ootstrap – Wikipedia tiếng Việt">
            <a:extLst>
              <a:ext uri="{FF2B5EF4-FFF2-40B4-BE49-F238E27FC236}">
                <a16:creationId xmlns:a16="http://schemas.microsoft.com/office/drawing/2014/main" id="{887F7EB3-6049-E98A-A97F-D478C74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81" y="1927823"/>
            <a:ext cx="447084" cy="35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orking with jQuery's AJAX, Promises and Deferred objects - Michael Soriano">
            <a:extLst>
              <a:ext uri="{FF2B5EF4-FFF2-40B4-BE49-F238E27FC236}">
                <a16:creationId xmlns:a16="http://schemas.microsoft.com/office/drawing/2014/main" id="{1762E095-3EB0-2783-0507-CC34A0E8B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57" y="1170100"/>
            <a:ext cx="1757289" cy="5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- botman/botman: A framework agnostic PHP library to build chat bots">
            <a:extLst>
              <a:ext uri="{FF2B5EF4-FFF2-40B4-BE49-F238E27FC236}">
                <a16:creationId xmlns:a16="http://schemas.microsoft.com/office/drawing/2014/main" id="{6671B40F-8CAC-397E-0B90-DC99323F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916" y="1849306"/>
            <a:ext cx="447084" cy="4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8CC19-27D6-1AB2-D7FB-39705A50DF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18157" y="1909309"/>
            <a:ext cx="1632910" cy="304440"/>
          </a:xfrm>
          <a:prstGeom prst="rect">
            <a:avLst/>
          </a:prstGeom>
        </p:spPr>
      </p:pic>
      <p:pic>
        <p:nvPicPr>
          <p:cNvPr id="1046" name="Picture 22" descr="TinyMCE - YouTube">
            <a:extLst>
              <a:ext uri="{FF2B5EF4-FFF2-40B4-BE49-F238E27FC236}">
                <a16:creationId xmlns:a16="http://schemas.microsoft.com/office/drawing/2014/main" id="{C606655A-567F-1E4D-386E-F0721E3A5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786" y="1221050"/>
            <a:ext cx="359214" cy="359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F065C7-250F-1DF8-2711-C75F7C2F3524}"/>
              </a:ext>
            </a:extLst>
          </p:cNvPr>
          <p:cNvSpPr txBox="1"/>
          <p:nvPr/>
        </p:nvSpPr>
        <p:spPr>
          <a:xfrm>
            <a:off x="929879" y="2911997"/>
            <a:ext cx="4731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 quản trị cơ sở dữ liệu</a:t>
            </a:r>
            <a:endParaRPr lang="en-US" sz="2000" dirty="0"/>
          </a:p>
        </p:txBody>
      </p:sp>
      <p:pic>
        <p:nvPicPr>
          <p:cNvPr id="1048" name="Picture 24" descr="MySQL Server là gì? MySQL Workbench là gì? Tổng quan về MySQL - Ưu điểm của  MySQL">
            <a:extLst>
              <a:ext uri="{FF2B5EF4-FFF2-40B4-BE49-F238E27FC236}">
                <a16:creationId xmlns:a16="http://schemas.microsoft.com/office/drawing/2014/main" id="{9E2CFAF7-EC24-69BA-91F9-96CD9DEFC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371" y="3465385"/>
            <a:ext cx="1137434" cy="58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C3B834-5371-A5BA-94CB-777AD15DFE20}"/>
              </a:ext>
            </a:extLst>
          </p:cNvPr>
          <p:cNvSpPr txBox="1"/>
          <p:nvPr/>
        </p:nvSpPr>
        <p:spPr>
          <a:xfrm>
            <a:off x="5122922" y="2911997"/>
            <a:ext cx="50929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 vài tích hợp mở rộng khác</a:t>
            </a:r>
            <a:endParaRPr lang="en-US" sz="2000" dirty="0"/>
          </a:p>
        </p:txBody>
      </p:sp>
      <p:pic>
        <p:nvPicPr>
          <p:cNvPr id="1050" name="Picture 26" descr="XAMPP là gì? Cách cài đặt, sử dụng XAMPP hiệu quả trên máy tính -  Thegioididong.com">
            <a:extLst>
              <a:ext uri="{FF2B5EF4-FFF2-40B4-BE49-F238E27FC236}">
                <a16:creationId xmlns:a16="http://schemas.microsoft.com/office/drawing/2014/main" id="{F7026833-2E23-222D-DF0F-AF2EB18F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143" y="3583944"/>
            <a:ext cx="1171643" cy="65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VNPAY | Hanoi">
            <a:extLst>
              <a:ext uri="{FF2B5EF4-FFF2-40B4-BE49-F238E27FC236}">
                <a16:creationId xmlns:a16="http://schemas.microsoft.com/office/drawing/2014/main" id="{0DA21CFC-F7FE-D949-0B15-8E6215FE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065" y="3462677"/>
            <a:ext cx="926135" cy="92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31"/>
          <p:cNvSpPr txBox="1">
            <a:spLocks noGrp="1"/>
          </p:cNvSpPr>
          <p:nvPr>
            <p:ph type="title"/>
          </p:nvPr>
        </p:nvSpPr>
        <p:spPr>
          <a:xfrm>
            <a:off x="897206" y="2334449"/>
            <a:ext cx="43506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6" name="Google Shape;1266;p31"/>
          <p:cNvSpPr txBox="1">
            <a:spLocks noGrp="1"/>
          </p:cNvSpPr>
          <p:nvPr>
            <p:ph type="title" idx="2"/>
          </p:nvPr>
        </p:nvSpPr>
        <p:spPr>
          <a:xfrm>
            <a:off x="724050" y="997850"/>
            <a:ext cx="1223100" cy="12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268" name="Google Shape;1268;p31"/>
          <p:cNvGrpSpPr/>
          <p:nvPr/>
        </p:nvGrpSpPr>
        <p:grpSpPr>
          <a:xfrm>
            <a:off x="-550087" y="3004336"/>
            <a:ext cx="1189502" cy="2244987"/>
            <a:chOff x="3909834" y="3583857"/>
            <a:chExt cx="650677" cy="1228044"/>
          </a:xfrm>
        </p:grpSpPr>
        <p:sp>
          <p:nvSpPr>
            <p:cNvPr id="1269" name="Google Shape;1269;p31"/>
            <p:cNvSpPr/>
            <p:nvPr/>
          </p:nvSpPr>
          <p:spPr>
            <a:xfrm>
              <a:off x="4253350" y="3901705"/>
              <a:ext cx="307160" cy="575646"/>
            </a:xfrm>
            <a:custGeom>
              <a:avLst/>
              <a:gdLst/>
              <a:ahLst/>
              <a:cxnLst/>
              <a:rect l="l" t="t" r="r" b="b"/>
              <a:pathLst>
                <a:path w="2501" h="4687" extrusionOk="0">
                  <a:moveTo>
                    <a:pt x="2346" y="1"/>
                  </a:moveTo>
                  <a:cubicBezTo>
                    <a:pt x="2332" y="1"/>
                    <a:pt x="2318" y="6"/>
                    <a:pt x="2309" y="16"/>
                  </a:cubicBezTo>
                  <a:cubicBezTo>
                    <a:pt x="1302" y="1374"/>
                    <a:pt x="255" y="2956"/>
                    <a:pt x="0" y="4661"/>
                  </a:cubicBezTo>
                  <a:cubicBezTo>
                    <a:pt x="0" y="4676"/>
                    <a:pt x="15" y="4687"/>
                    <a:pt x="27" y="4687"/>
                  </a:cubicBezTo>
                  <a:cubicBezTo>
                    <a:pt x="35" y="4687"/>
                    <a:pt x="43" y="4682"/>
                    <a:pt x="44" y="4671"/>
                  </a:cubicBezTo>
                  <a:cubicBezTo>
                    <a:pt x="157" y="4205"/>
                    <a:pt x="308" y="3749"/>
                    <a:pt x="488" y="3306"/>
                  </a:cubicBezTo>
                  <a:cubicBezTo>
                    <a:pt x="1148" y="3126"/>
                    <a:pt x="1796" y="2975"/>
                    <a:pt x="2142" y="2318"/>
                  </a:cubicBezTo>
                  <a:cubicBezTo>
                    <a:pt x="2501" y="1645"/>
                    <a:pt x="2453" y="767"/>
                    <a:pt x="2387" y="31"/>
                  </a:cubicBezTo>
                  <a:cubicBezTo>
                    <a:pt x="2382" y="10"/>
                    <a:pt x="2364" y="1"/>
                    <a:pt x="23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4224734" y="3583857"/>
              <a:ext cx="215540" cy="861565"/>
            </a:xfrm>
            <a:custGeom>
              <a:avLst/>
              <a:gdLst/>
              <a:ahLst/>
              <a:cxnLst/>
              <a:rect l="l" t="t" r="r" b="b"/>
              <a:pathLst>
                <a:path w="1755" h="7015" extrusionOk="0">
                  <a:moveTo>
                    <a:pt x="1288" y="1"/>
                  </a:moveTo>
                  <a:cubicBezTo>
                    <a:pt x="1283" y="1"/>
                    <a:pt x="1279" y="1"/>
                    <a:pt x="1274" y="3"/>
                  </a:cubicBezTo>
                  <a:cubicBezTo>
                    <a:pt x="1142" y="37"/>
                    <a:pt x="717" y="1018"/>
                    <a:pt x="607" y="1346"/>
                  </a:cubicBezTo>
                  <a:cubicBezTo>
                    <a:pt x="422" y="1880"/>
                    <a:pt x="287" y="2431"/>
                    <a:pt x="205" y="2994"/>
                  </a:cubicBezTo>
                  <a:cubicBezTo>
                    <a:pt x="0" y="4312"/>
                    <a:pt x="16" y="5667"/>
                    <a:pt x="120" y="7001"/>
                  </a:cubicBezTo>
                  <a:cubicBezTo>
                    <a:pt x="120" y="7010"/>
                    <a:pt x="128" y="7015"/>
                    <a:pt x="137" y="7015"/>
                  </a:cubicBezTo>
                  <a:cubicBezTo>
                    <a:pt x="146" y="7015"/>
                    <a:pt x="154" y="7010"/>
                    <a:pt x="154" y="7001"/>
                  </a:cubicBezTo>
                  <a:cubicBezTo>
                    <a:pt x="158" y="6438"/>
                    <a:pt x="154" y="5872"/>
                    <a:pt x="161" y="5309"/>
                  </a:cubicBezTo>
                  <a:cubicBezTo>
                    <a:pt x="309" y="5019"/>
                    <a:pt x="614" y="4862"/>
                    <a:pt x="831" y="4626"/>
                  </a:cubicBezTo>
                  <a:cubicBezTo>
                    <a:pt x="985" y="4456"/>
                    <a:pt x="1120" y="4267"/>
                    <a:pt x="1230" y="4066"/>
                  </a:cubicBezTo>
                  <a:cubicBezTo>
                    <a:pt x="1491" y="3588"/>
                    <a:pt x="1648" y="3060"/>
                    <a:pt x="1696" y="2519"/>
                  </a:cubicBezTo>
                  <a:cubicBezTo>
                    <a:pt x="1754" y="1926"/>
                    <a:pt x="1534" y="1"/>
                    <a:pt x="1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1"/>
            <p:cNvSpPr/>
            <p:nvPr/>
          </p:nvSpPr>
          <p:spPr>
            <a:xfrm>
              <a:off x="3909834" y="3985220"/>
              <a:ext cx="293037" cy="437967"/>
            </a:xfrm>
            <a:custGeom>
              <a:avLst/>
              <a:gdLst/>
              <a:ahLst/>
              <a:cxnLst/>
              <a:rect l="l" t="t" r="r" b="b"/>
              <a:pathLst>
                <a:path w="2386" h="3566" extrusionOk="0">
                  <a:moveTo>
                    <a:pt x="57" y="0"/>
                  </a:moveTo>
                  <a:cubicBezTo>
                    <a:pt x="38" y="0"/>
                    <a:pt x="21" y="9"/>
                    <a:pt x="10" y="28"/>
                  </a:cubicBezTo>
                  <a:cubicBezTo>
                    <a:pt x="7" y="40"/>
                    <a:pt x="1" y="53"/>
                    <a:pt x="1" y="65"/>
                  </a:cubicBezTo>
                  <a:cubicBezTo>
                    <a:pt x="80" y="685"/>
                    <a:pt x="331" y="1270"/>
                    <a:pt x="721" y="1757"/>
                  </a:cubicBezTo>
                  <a:cubicBezTo>
                    <a:pt x="882" y="1949"/>
                    <a:pt x="1083" y="2103"/>
                    <a:pt x="1306" y="2214"/>
                  </a:cubicBezTo>
                  <a:cubicBezTo>
                    <a:pt x="1558" y="2339"/>
                    <a:pt x="1825" y="2481"/>
                    <a:pt x="2086" y="2588"/>
                  </a:cubicBezTo>
                  <a:cubicBezTo>
                    <a:pt x="2212" y="2905"/>
                    <a:pt x="2303" y="3233"/>
                    <a:pt x="2360" y="3566"/>
                  </a:cubicBezTo>
                  <a:cubicBezTo>
                    <a:pt x="2369" y="3538"/>
                    <a:pt x="2376" y="3506"/>
                    <a:pt x="2385" y="3475"/>
                  </a:cubicBezTo>
                  <a:cubicBezTo>
                    <a:pt x="2215" y="2031"/>
                    <a:pt x="1284" y="798"/>
                    <a:pt x="89" y="9"/>
                  </a:cubicBezTo>
                  <a:cubicBezTo>
                    <a:pt x="79" y="3"/>
                    <a:pt x="68" y="0"/>
                    <a:pt x="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72" name="Google Shape;1272;p31"/>
            <p:cNvGrpSpPr/>
            <p:nvPr/>
          </p:nvGrpSpPr>
          <p:grpSpPr>
            <a:xfrm>
              <a:off x="3959943" y="3626229"/>
              <a:ext cx="573426" cy="768837"/>
              <a:chOff x="3959943" y="3626229"/>
              <a:chExt cx="573426" cy="768837"/>
            </a:xfrm>
          </p:grpSpPr>
          <p:sp>
            <p:nvSpPr>
              <p:cNvPr id="1273" name="Google Shape;1273;p31"/>
              <p:cNvSpPr/>
              <p:nvPr/>
            </p:nvSpPr>
            <p:spPr>
              <a:xfrm>
                <a:off x="4313898" y="3953902"/>
                <a:ext cx="219470" cy="355679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2896" extrusionOk="0">
                    <a:moveTo>
                      <a:pt x="1780" y="0"/>
                    </a:moveTo>
                    <a:cubicBezTo>
                      <a:pt x="1778" y="0"/>
                      <a:pt x="1777" y="1"/>
                      <a:pt x="1775" y="3"/>
                    </a:cubicBezTo>
                    <a:cubicBezTo>
                      <a:pt x="1036" y="833"/>
                      <a:pt x="454" y="1852"/>
                      <a:pt x="7" y="2865"/>
                    </a:cubicBezTo>
                    <a:cubicBezTo>
                      <a:pt x="1" y="2882"/>
                      <a:pt x="11" y="2896"/>
                      <a:pt x="24" y="2896"/>
                    </a:cubicBezTo>
                    <a:cubicBezTo>
                      <a:pt x="30" y="2896"/>
                      <a:pt x="37" y="2892"/>
                      <a:pt x="42" y="2884"/>
                    </a:cubicBezTo>
                    <a:cubicBezTo>
                      <a:pt x="98" y="2789"/>
                      <a:pt x="152" y="2692"/>
                      <a:pt x="202" y="2597"/>
                    </a:cubicBezTo>
                    <a:lnTo>
                      <a:pt x="297" y="2550"/>
                    </a:lnTo>
                    <a:cubicBezTo>
                      <a:pt x="303" y="2547"/>
                      <a:pt x="297" y="2544"/>
                      <a:pt x="293" y="2544"/>
                    </a:cubicBezTo>
                    <a:cubicBezTo>
                      <a:pt x="265" y="2553"/>
                      <a:pt x="240" y="2569"/>
                      <a:pt x="212" y="2585"/>
                    </a:cubicBezTo>
                    <a:cubicBezTo>
                      <a:pt x="322" y="2387"/>
                      <a:pt x="432" y="2182"/>
                      <a:pt x="542" y="1981"/>
                    </a:cubicBezTo>
                    <a:cubicBezTo>
                      <a:pt x="948" y="1701"/>
                      <a:pt x="1287" y="1295"/>
                      <a:pt x="1602" y="918"/>
                    </a:cubicBezTo>
                    <a:cubicBezTo>
                      <a:pt x="1606" y="911"/>
                      <a:pt x="1603" y="905"/>
                      <a:pt x="1598" y="905"/>
                    </a:cubicBezTo>
                    <a:cubicBezTo>
                      <a:pt x="1596" y="905"/>
                      <a:pt x="1594" y="906"/>
                      <a:pt x="1592" y="908"/>
                    </a:cubicBezTo>
                    <a:cubicBezTo>
                      <a:pt x="1278" y="1264"/>
                      <a:pt x="910" y="1569"/>
                      <a:pt x="576" y="1906"/>
                    </a:cubicBezTo>
                    <a:cubicBezTo>
                      <a:pt x="935" y="1248"/>
                      <a:pt x="1300" y="603"/>
                      <a:pt x="1784" y="12"/>
                    </a:cubicBezTo>
                    <a:cubicBezTo>
                      <a:pt x="1786" y="5"/>
                      <a:pt x="1784" y="0"/>
                      <a:pt x="1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1"/>
              <p:cNvSpPr/>
              <p:nvPr/>
            </p:nvSpPr>
            <p:spPr>
              <a:xfrm>
                <a:off x="4354305" y="4199412"/>
                <a:ext cx="98006" cy="65953"/>
              </a:xfrm>
              <a:custGeom>
                <a:avLst/>
                <a:gdLst/>
                <a:ahLst/>
                <a:cxnLst/>
                <a:rect l="l" t="t" r="r" b="b"/>
                <a:pathLst>
                  <a:path w="798" h="537" extrusionOk="0">
                    <a:moveTo>
                      <a:pt x="782" y="1"/>
                    </a:moveTo>
                    <a:cubicBezTo>
                      <a:pt x="540" y="196"/>
                      <a:pt x="282" y="363"/>
                      <a:pt x="12" y="517"/>
                    </a:cubicBezTo>
                    <a:cubicBezTo>
                      <a:pt x="1" y="522"/>
                      <a:pt x="9" y="537"/>
                      <a:pt x="19" y="537"/>
                    </a:cubicBezTo>
                    <a:cubicBezTo>
                      <a:pt x="21" y="537"/>
                      <a:pt x="22" y="536"/>
                      <a:pt x="24" y="536"/>
                    </a:cubicBezTo>
                    <a:cubicBezTo>
                      <a:pt x="298" y="394"/>
                      <a:pt x="559" y="218"/>
                      <a:pt x="795" y="13"/>
                    </a:cubicBezTo>
                    <a:cubicBezTo>
                      <a:pt x="798" y="7"/>
                      <a:pt x="792" y="1"/>
                      <a:pt x="7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1"/>
              <p:cNvSpPr/>
              <p:nvPr/>
            </p:nvSpPr>
            <p:spPr>
              <a:xfrm>
                <a:off x="4237875" y="3626229"/>
                <a:ext cx="149220" cy="54887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469" extrusionOk="0">
                    <a:moveTo>
                      <a:pt x="1091" y="1"/>
                    </a:moveTo>
                    <a:cubicBezTo>
                      <a:pt x="1087" y="1"/>
                      <a:pt x="1084" y="4"/>
                      <a:pt x="1082" y="7"/>
                    </a:cubicBezTo>
                    <a:cubicBezTo>
                      <a:pt x="702" y="670"/>
                      <a:pt x="513" y="1372"/>
                      <a:pt x="349" y="2114"/>
                    </a:cubicBezTo>
                    <a:cubicBezTo>
                      <a:pt x="202" y="2806"/>
                      <a:pt x="41" y="3520"/>
                      <a:pt x="10" y="4234"/>
                    </a:cubicBezTo>
                    <a:cubicBezTo>
                      <a:pt x="0" y="4240"/>
                      <a:pt x="0" y="4246"/>
                      <a:pt x="10" y="4259"/>
                    </a:cubicBezTo>
                    <a:cubicBezTo>
                      <a:pt x="0" y="4328"/>
                      <a:pt x="0" y="4394"/>
                      <a:pt x="0" y="4457"/>
                    </a:cubicBezTo>
                    <a:cubicBezTo>
                      <a:pt x="0" y="4464"/>
                      <a:pt x="9" y="4469"/>
                      <a:pt x="17" y="4469"/>
                    </a:cubicBezTo>
                    <a:cubicBezTo>
                      <a:pt x="27" y="4469"/>
                      <a:pt x="36" y="4462"/>
                      <a:pt x="25" y="4445"/>
                    </a:cubicBezTo>
                    <a:cubicBezTo>
                      <a:pt x="35" y="4363"/>
                      <a:pt x="44" y="4319"/>
                      <a:pt x="60" y="4237"/>
                    </a:cubicBezTo>
                    <a:cubicBezTo>
                      <a:pt x="623" y="3856"/>
                      <a:pt x="985" y="3293"/>
                      <a:pt x="1214" y="2664"/>
                    </a:cubicBezTo>
                    <a:lnTo>
                      <a:pt x="1211" y="2664"/>
                    </a:lnTo>
                    <a:cubicBezTo>
                      <a:pt x="975" y="3275"/>
                      <a:pt x="560" y="3765"/>
                      <a:pt x="66" y="4187"/>
                    </a:cubicBezTo>
                    <a:cubicBezTo>
                      <a:pt x="107" y="3913"/>
                      <a:pt x="145" y="3639"/>
                      <a:pt x="186" y="3363"/>
                    </a:cubicBezTo>
                    <a:cubicBezTo>
                      <a:pt x="198" y="3344"/>
                      <a:pt x="205" y="3328"/>
                      <a:pt x="217" y="3309"/>
                    </a:cubicBezTo>
                    <a:cubicBezTo>
                      <a:pt x="220" y="3306"/>
                      <a:pt x="220" y="3300"/>
                      <a:pt x="217" y="3300"/>
                    </a:cubicBezTo>
                    <a:cubicBezTo>
                      <a:pt x="216" y="3298"/>
                      <a:pt x="213" y="3297"/>
                      <a:pt x="211" y="3297"/>
                    </a:cubicBezTo>
                    <a:cubicBezTo>
                      <a:pt x="209" y="3297"/>
                      <a:pt x="208" y="3298"/>
                      <a:pt x="208" y="3300"/>
                    </a:cubicBezTo>
                    <a:cubicBezTo>
                      <a:pt x="202" y="3306"/>
                      <a:pt x="198" y="3312"/>
                      <a:pt x="189" y="3322"/>
                    </a:cubicBezTo>
                    <a:cubicBezTo>
                      <a:pt x="268" y="2781"/>
                      <a:pt x="362" y="2237"/>
                      <a:pt x="497" y="1705"/>
                    </a:cubicBezTo>
                    <a:lnTo>
                      <a:pt x="500" y="1705"/>
                    </a:lnTo>
                    <a:cubicBezTo>
                      <a:pt x="544" y="1655"/>
                      <a:pt x="582" y="1595"/>
                      <a:pt x="617" y="1535"/>
                    </a:cubicBezTo>
                    <a:cubicBezTo>
                      <a:pt x="626" y="1524"/>
                      <a:pt x="617" y="1513"/>
                      <a:pt x="607" y="1513"/>
                    </a:cubicBezTo>
                    <a:cubicBezTo>
                      <a:pt x="603" y="1513"/>
                      <a:pt x="598" y="1515"/>
                      <a:pt x="595" y="1520"/>
                    </a:cubicBezTo>
                    <a:cubicBezTo>
                      <a:pt x="566" y="1554"/>
                      <a:pt x="535" y="1595"/>
                      <a:pt x="513" y="1633"/>
                    </a:cubicBezTo>
                    <a:cubicBezTo>
                      <a:pt x="648" y="1076"/>
                      <a:pt x="846" y="532"/>
                      <a:pt x="1101" y="19"/>
                    </a:cubicBezTo>
                    <a:cubicBezTo>
                      <a:pt x="1104" y="10"/>
                      <a:pt x="1101" y="7"/>
                      <a:pt x="1098" y="4"/>
                    </a:cubicBezTo>
                    <a:cubicBezTo>
                      <a:pt x="1095" y="2"/>
                      <a:pt x="1093" y="1"/>
                      <a:pt x="10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1"/>
              <p:cNvSpPr/>
              <p:nvPr/>
            </p:nvSpPr>
            <p:spPr>
              <a:xfrm>
                <a:off x="4266491" y="3807997"/>
                <a:ext cx="124657" cy="213702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1740" extrusionOk="0">
                    <a:moveTo>
                      <a:pt x="1004" y="1"/>
                    </a:moveTo>
                    <a:cubicBezTo>
                      <a:pt x="1002" y="1"/>
                      <a:pt x="1000" y="2"/>
                      <a:pt x="1000" y="5"/>
                    </a:cubicBezTo>
                    <a:cubicBezTo>
                      <a:pt x="717" y="606"/>
                      <a:pt x="384" y="1178"/>
                      <a:pt x="3" y="1722"/>
                    </a:cubicBezTo>
                    <a:cubicBezTo>
                      <a:pt x="0" y="1725"/>
                      <a:pt x="3" y="1735"/>
                      <a:pt x="6" y="1738"/>
                    </a:cubicBezTo>
                    <a:cubicBezTo>
                      <a:pt x="7" y="1739"/>
                      <a:pt x="9" y="1739"/>
                      <a:pt x="10" y="1739"/>
                    </a:cubicBezTo>
                    <a:cubicBezTo>
                      <a:pt x="14" y="1739"/>
                      <a:pt x="20" y="1737"/>
                      <a:pt x="22" y="1735"/>
                    </a:cubicBezTo>
                    <a:cubicBezTo>
                      <a:pt x="459" y="1244"/>
                      <a:pt x="783" y="621"/>
                      <a:pt x="1013" y="8"/>
                    </a:cubicBezTo>
                    <a:cubicBezTo>
                      <a:pt x="1015" y="6"/>
                      <a:pt x="1008" y="1"/>
                      <a:pt x="10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1"/>
              <p:cNvSpPr/>
              <p:nvPr/>
            </p:nvSpPr>
            <p:spPr>
              <a:xfrm>
                <a:off x="4327899" y="3689848"/>
                <a:ext cx="59074" cy="10439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50" extrusionOk="0">
                    <a:moveTo>
                      <a:pt x="469" y="0"/>
                    </a:moveTo>
                    <a:cubicBezTo>
                      <a:pt x="467" y="0"/>
                      <a:pt x="466" y="2"/>
                      <a:pt x="466" y="4"/>
                    </a:cubicBezTo>
                    <a:cubicBezTo>
                      <a:pt x="321" y="288"/>
                      <a:pt x="157" y="549"/>
                      <a:pt x="3" y="825"/>
                    </a:cubicBezTo>
                    <a:cubicBezTo>
                      <a:pt x="0" y="832"/>
                      <a:pt x="3" y="844"/>
                      <a:pt x="10" y="847"/>
                    </a:cubicBezTo>
                    <a:cubicBezTo>
                      <a:pt x="12" y="849"/>
                      <a:pt x="15" y="850"/>
                      <a:pt x="17" y="850"/>
                    </a:cubicBezTo>
                    <a:cubicBezTo>
                      <a:pt x="23" y="850"/>
                      <a:pt x="27" y="846"/>
                      <a:pt x="32" y="841"/>
                    </a:cubicBezTo>
                    <a:cubicBezTo>
                      <a:pt x="211" y="580"/>
                      <a:pt x="362" y="303"/>
                      <a:pt x="478" y="11"/>
                    </a:cubicBezTo>
                    <a:cubicBezTo>
                      <a:pt x="480" y="6"/>
                      <a:pt x="473" y="0"/>
                      <a:pt x="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1"/>
              <p:cNvSpPr/>
              <p:nvPr/>
            </p:nvSpPr>
            <p:spPr>
              <a:xfrm>
                <a:off x="3985980" y="3688128"/>
                <a:ext cx="219102" cy="706938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5756" extrusionOk="0">
                    <a:moveTo>
                      <a:pt x="340" y="0"/>
                    </a:moveTo>
                    <a:cubicBezTo>
                      <a:pt x="325" y="0"/>
                      <a:pt x="310" y="7"/>
                      <a:pt x="299" y="22"/>
                    </a:cubicBezTo>
                    <a:cubicBezTo>
                      <a:pt x="293" y="25"/>
                      <a:pt x="293" y="28"/>
                      <a:pt x="290" y="31"/>
                    </a:cubicBezTo>
                    <a:cubicBezTo>
                      <a:pt x="1" y="773"/>
                      <a:pt x="101" y="1651"/>
                      <a:pt x="350" y="2390"/>
                    </a:cubicBezTo>
                    <a:cubicBezTo>
                      <a:pt x="482" y="2793"/>
                      <a:pt x="677" y="3170"/>
                      <a:pt x="919" y="3513"/>
                    </a:cubicBezTo>
                    <a:cubicBezTo>
                      <a:pt x="1167" y="3849"/>
                      <a:pt x="1482" y="4145"/>
                      <a:pt x="1686" y="4526"/>
                    </a:cubicBezTo>
                    <a:cubicBezTo>
                      <a:pt x="1677" y="4900"/>
                      <a:pt x="1636" y="5271"/>
                      <a:pt x="1557" y="5636"/>
                    </a:cubicBezTo>
                    <a:cubicBezTo>
                      <a:pt x="1561" y="5674"/>
                      <a:pt x="1567" y="5714"/>
                      <a:pt x="1573" y="5755"/>
                    </a:cubicBezTo>
                    <a:cubicBezTo>
                      <a:pt x="1686" y="5356"/>
                      <a:pt x="1752" y="4938"/>
                      <a:pt x="1768" y="4522"/>
                    </a:cubicBezTo>
                    <a:cubicBezTo>
                      <a:pt x="1774" y="4510"/>
                      <a:pt x="1774" y="4494"/>
                      <a:pt x="1768" y="4482"/>
                    </a:cubicBezTo>
                    <a:cubicBezTo>
                      <a:pt x="1784" y="3925"/>
                      <a:pt x="1743" y="3362"/>
                      <a:pt x="1646" y="2811"/>
                    </a:cubicBezTo>
                    <a:cubicBezTo>
                      <a:pt x="1473" y="1777"/>
                      <a:pt x="1092" y="786"/>
                      <a:pt x="372" y="12"/>
                    </a:cubicBezTo>
                    <a:cubicBezTo>
                      <a:pt x="362" y="4"/>
                      <a:pt x="351" y="0"/>
                      <a:pt x="3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1"/>
              <p:cNvSpPr/>
              <p:nvPr/>
            </p:nvSpPr>
            <p:spPr>
              <a:xfrm>
                <a:off x="4038913" y="3731359"/>
                <a:ext cx="152291" cy="46130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756" extrusionOk="0">
                    <a:moveTo>
                      <a:pt x="19" y="1"/>
                    </a:moveTo>
                    <a:cubicBezTo>
                      <a:pt x="17" y="1"/>
                      <a:pt x="16" y="1"/>
                      <a:pt x="16" y="3"/>
                    </a:cubicBezTo>
                    <a:cubicBezTo>
                      <a:pt x="7" y="3"/>
                      <a:pt x="0" y="12"/>
                      <a:pt x="0" y="19"/>
                    </a:cubicBezTo>
                    <a:cubicBezTo>
                      <a:pt x="211" y="396"/>
                      <a:pt x="397" y="786"/>
                      <a:pt x="551" y="1186"/>
                    </a:cubicBezTo>
                    <a:cubicBezTo>
                      <a:pt x="501" y="1135"/>
                      <a:pt x="453" y="1085"/>
                      <a:pt x="406" y="1035"/>
                    </a:cubicBezTo>
                    <a:cubicBezTo>
                      <a:pt x="290" y="899"/>
                      <a:pt x="192" y="755"/>
                      <a:pt x="92" y="613"/>
                    </a:cubicBezTo>
                    <a:cubicBezTo>
                      <a:pt x="89" y="610"/>
                      <a:pt x="87" y="609"/>
                      <a:pt x="85" y="609"/>
                    </a:cubicBezTo>
                    <a:cubicBezTo>
                      <a:pt x="82" y="609"/>
                      <a:pt x="82" y="614"/>
                      <a:pt x="82" y="616"/>
                    </a:cubicBezTo>
                    <a:cubicBezTo>
                      <a:pt x="208" y="868"/>
                      <a:pt x="406" y="1044"/>
                      <a:pt x="579" y="1255"/>
                    </a:cubicBezTo>
                    <a:cubicBezTo>
                      <a:pt x="721" y="1623"/>
                      <a:pt x="837" y="2000"/>
                      <a:pt x="938" y="2387"/>
                    </a:cubicBezTo>
                    <a:lnTo>
                      <a:pt x="922" y="2365"/>
                    </a:lnTo>
                    <a:cubicBezTo>
                      <a:pt x="919" y="2362"/>
                      <a:pt x="916" y="2360"/>
                      <a:pt x="913" y="2360"/>
                    </a:cubicBezTo>
                    <a:cubicBezTo>
                      <a:pt x="902" y="2360"/>
                      <a:pt x="893" y="2377"/>
                      <a:pt x="900" y="2387"/>
                    </a:cubicBezTo>
                    <a:lnTo>
                      <a:pt x="957" y="2450"/>
                    </a:lnTo>
                    <a:cubicBezTo>
                      <a:pt x="1032" y="2727"/>
                      <a:pt x="1086" y="3016"/>
                      <a:pt x="1136" y="3302"/>
                    </a:cubicBezTo>
                    <a:cubicBezTo>
                      <a:pt x="872" y="3048"/>
                      <a:pt x="623" y="2771"/>
                      <a:pt x="387" y="2485"/>
                    </a:cubicBezTo>
                    <a:cubicBezTo>
                      <a:pt x="385" y="2483"/>
                      <a:pt x="382" y="2482"/>
                      <a:pt x="381" y="2482"/>
                    </a:cubicBezTo>
                    <a:cubicBezTo>
                      <a:pt x="376" y="2482"/>
                      <a:pt x="375" y="2486"/>
                      <a:pt x="375" y="2491"/>
                    </a:cubicBezTo>
                    <a:cubicBezTo>
                      <a:pt x="573" y="2834"/>
                      <a:pt x="865" y="3120"/>
                      <a:pt x="1148" y="3387"/>
                    </a:cubicBezTo>
                    <a:cubicBezTo>
                      <a:pt x="1164" y="3504"/>
                      <a:pt x="1183" y="3620"/>
                      <a:pt x="1199" y="3740"/>
                    </a:cubicBezTo>
                    <a:cubicBezTo>
                      <a:pt x="1199" y="3751"/>
                      <a:pt x="1207" y="3756"/>
                      <a:pt x="1215" y="3756"/>
                    </a:cubicBezTo>
                    <a:cubicBezTo>
                      <a:pt x="1227" y="3756"/>
                      <a:pt x="1240" y="3747"/>
                      <a:pt x="1240" y="3733"/>
                    </a:cubicBezTo>
                    <a:cubicBezTo>
                      <a:pt x="1180" y="2425"/>
                      <a:pt x="708" y="1110"/>
                      <a:pt x="26" y="3"/>
                    </a:cubicBezTo>
                    <a:cubicBezTo>
                      <a:pt x="22" y="1"/>
                      <a:pt x="20" y="1"/>
                      <a:pt x="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1"/>
              <p:cNvSpPr/>
              <p:nvPr/>
            </p:nvSpPr>
            <p:spPr>
              <a:xfrm>
                <a:off x="4056353" y="3898881"/>
                <a:ext cx="86216" cy="111273"/>
              </a:xfrm>
              <a:custGeom>
                <a:avLst/>
                <a:gdLst/>
                <a:ahLst/>
                <a:cxnLst/>
                <a:rect l="l" t="t" r="r" b="b"/>
                <a:pathLst>
                  <a:path w="702" h="906" extrusionOk="0">
                    <a:moveTo>
                      <a:pt x="12" y="0"/>
                    </a:moveTo>
                    <a:cubicBezTo>
                      <a:pt x="6" y="0"/>
                      <a:pt x="0" y="8"/>
                      <a:pt x="9" y="17"/>
                    </a:cubicBezTo>
                    <a:cubicBezTo>
                      <a:pt x="192" y="337"/>
                      <a:pt x="421" y="636"/>
                      <a:pt x="686" y="904"/>
                    </a:cubicBezTo>
                    <a:cubicBezTo>
                      <a:pt x="687" y="905"/>
                      <a:pt x="689" y="906"/>
                      <a:pt x="690" y="906"/>
                    </a:cubicBezTo>
                    <a:cubicBezTo>
                      <a:pt x="692" y="906"/>
                      <a:pt x="694" y="905"/>
                      <a:pt x="695" y="904"/>
                    </a:cubicBezTo>
                    <a:cubicBezTo>
                      <a:pt x="701" y="900"/>
                      <a:pt x="701" y="894"/>
                      <a:pt x="695" y="891"/>
                    </a:cubicBezTo>
                    <a:cubicBezTo>
                      <a:pt x="491" y="586"/>
                      <a:pt x="239" y="303"/>
                      <a:pt x="19" y="4"/>
                    </a:cubicBezTo>
                    <a:cubicBezTo>
                      <a:pt x="17" y="1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31"/>
              <p:cNvSpPr/>
              <p:nvPr/>
            </p:nvSpPr>
            <p:spPr>
              <a:xfrm>
                <a:off x="3959943" y="4043435"/>
                <a:ext cx="190363" cy="233722"/>
              </a:xfrm>
              <a:custGeom>
                <a:avLst/>
                <a:gdLst/>
                <a:ahLst/>
                <a:cxnLst/>
                <a:rect l="l" t="t" r="r" b="b"/>
                <a:pathLst>
                  <a:path w="1550" h="1903" extrusionOk="0">
                    <a:moveTo>
                      <a:pt x="12" y="0"/>
                    </a:moveTo>
                    <a:cubicBezTo>
                      <a:pt x="5" y="0"/>
                      <a:pt x="1" y="12"/>
                      <a:pt x="8" y="19"/>
                    </a:cubicBezTo>
                    <a:cubicBezTo>
                      <a:pt x="128" y="123"/>
                      <a:pt x="238" y="230"/>
                      <a:pt x="345" y="340"/>
                    </a:cubicBezTo>
                    <a:cubicBezTo>
                      <a:pt x="279" y="296"/>
                      <a:pt x="206" y="261"/>
                      <a:pt x="134" y="233"/>
                    </a:cubicBezTo>
                    <a:cubicBezTo>
                      <a:pt x="128" y="233"/>
                      <a:pt x="121" y="246"/>
                      <a:pt x="128" y="249"/>
                    </a:cubicBezTo>
                    <a:cubicBezTo>
                      <a:pt x="219" y="299"/>
                      <a:pt x="313" y="346"/>
                      <a:pt x="404" y="400"/>
                    </a:cubicBezTo>
                    <a:cubicBezTo>
                      <a:pt x="596" y="598"/>
                      <a:pt x="779" y="809"/>
                      <a:pt x="942" y="1029"/>
                    </a:cubicBezTo>
                    <a:cubicBezTo>
                      <a:pt x="678" y="903"/>
                      <a:pt x="426" y="768"/>
                      <a:pt x="181" y="620"/>
                    </a:cubicBezTo>
                    <a:cubicBezTo>
                      <a:pt x="175" y="620"/>
                      <a:pt x="169" y="620"/>
                      <a:pt x="169" y="623"/>
                    </a:cubicBezTo>
                    <a:cubicBezTo>
                      <a:pt x="169" y="626"/>
                      <a:pt x="169" y="632"/>
                      <a:pt x="172" y="636"/>
                    </a:cubicBezTo>
                    <a:cubicBezTo>
                      <a:pt x="423" y="827"/>
                      <a:pt x="700" y="985"/>
                      <a:pt x="993" y="1095"/>
                    </a:cubicBezTo>
                    <a:cubicBezTo>
                      <a:pt x="1103" y="1243"/>
                      <a:pt x="1206" y="1397"/>
                      <a:pt x="1307" y="1557"/>
                    </a:cubicBezTo>
                    <a:cubicBezTo>
                      <a:pt x="1194" y="1513"/>
                      <a:pt x="1071" y="1475"/>
                      <a:pt x="961" y="1422"/>
                    </a:cubicBezTo>
                    <a:cubicBezTo>
                      <a:pt x="835" y="1356"/>
                      <a:pt x="722" y="1271"/>
                      <a:pt x="615" y="1177"/>
                    </a:cubicBezTo>
                    <a:cubicBezTo>
                      <a:pt x="614" y="1176"/>
                      <a:pt x="613" y="1176"/>
                      <a:pt x="613" y="1176"/>
                    </a:cubicBezTo>
                    <a:cubicBezTo>
                      <a:pt x="608" y="1176"/>
                      <a:pt x="606" y="1183"/>
                      <a:pt x="609" y="1186"/>
                    </a:cubicBezTo>
                    <a:cubicBezTo>
                      <a:pt x="813" y="1365"/>
                      <a:pt x="1078" y="1557"/>
                      <a:pt x="1345" y="1611"/>
                    </a:cubicBezTo>
                    <a:cubicBezTo>
                      <a:pt x="1398" y="1699"/>
                      <a:pt x="1458" y="1793"/>
                      <a:pt x="1512" y="1894"/>
                    </a:cubicBezTo>
                    <a:cubicBezTo>
                      <a:pt x="1516" y="1900"/>
                      <a:pt x="1521" y="1902"/>
                      <a:pt x="1527" y="1902"/>
                    </a:cubicBezTo>
                    <a:cubicBezTo>
                      <a:pt x="1538" y="1902"/>
                      <a:pt x="1549" y="1891"/>
                      <a:pt x="1543" y="1878"/>
                    </a:cubicBezTo>
                    <a:cubicBezTo>
                      <a:pt x="1203" y="1136"/>
                      <a:pt x="675" y="491"/>
                      <a:pt x="18" y="3"/>
                    </a:cubicBezTo>
                    <a:cubicBezTo>
                      <a:pt x="16" y="1"/>
                      <a:pt x="13" y="0"/>
                      <a:pt x="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31"/>
              <p:cNvSpPr/>
              <p:nvPr/>
            </p:nvSpPr>
            <p:spPr>
              <a:xfrm>
                <a:off x="3963259" y="4106563"/>
                <a:ext cx="7369" cy="5404"/>
              </a:xfrm>
              <a:custGeom>
                <a:avLst/>
                <a:gdLst/>
                <a:ahLst/>
                <a:cxnLst/>
                <a:rect l="l" t="t" r="r" b="b"/>
                <a:pathLst>
                  <a:path w="60" h="44" extrusionOk="0">
                    <a:moveTo>
                      <a:pt x="3" y="1"/>
                    </a:moveTo>
                    <a:cubicBezTo>
                      <a:pt x="1" y="1"/>
                      <a:pt x="0" y="2"/>
                      <a:pt x="0" y="2"/>
                    </a:cubicBezTo>
                    <a:cubicBezTo>
                      <a:pt x="0" y="8"/>
                      <a:pt x="0" y="11"/>
                      <a:pt x="3" y="15"/>
                    </a:cubicBezTo>
                    <a:cubicBezTo>
                      <a:pt x="19" y="27"/>
                      <a:pt x="35" y="33"/>
                      <a:pt x="50" y="43"/>
                    </a:cubicBezTo>
                    <a:cubicBezTo>
                      <a:pt x="51" y="43"/>
                      <a:pt x="51" y="43"/>
                      <a:pt x="51" y="43"/>
                    </a:cubicBezTo>
                    <a:cubicBezTo>
                      <a:pt x="55" y="43"/>
                      <a:pt x="59" y="33"/>
                      <a:pt x="53" y="33"/>
                    </a:cubicBezTo>
                    <a:cubicBezTo>
                      <a:pt x="38" y="21"/>
                      <a:pt x="22" y="11"/>
                      <a:pt x="6" y="2"/>
                    </a:cubicBezTo>
                    <a:cubicBezTo>
                      <a:pt x="5" y="1"/>
                      <a:pt x="4" y="1"/>
                      <a:pt x="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3" name="Google Shape;1283;p31"/>
            <p:cNvSpPr/>
            <p:nvPr/>
          </p:nvSpPr>
          <p:spPr>
            <a:xfrm>
              <a:off x="4028474" y="4359810"/>
              <a:ext cx="406149" cy="452091"/>
            </a:xfrm>
            <a:custGeom>
              <a:avLst/>
              <a:gdLst/>
              <a:ahLst/>
              <a:cxnLst/>
              <a:rect l="l" t="t" r="r" b="b"/>
              <a:pathLst>
                <a:path w="3307" h="3681" extrusionOk="0">
                  <a:moveTo>
                    <a:pt x="321" y="0"/>
                  </a:moveTo>
                  <a:lnTo>
                    <a:pt x="268" y="667"/>
                  </a:lnTo>
                  <a:lnTo>
                    <a:pt x="1" y="3680"/>
                  </a:lnTo>
                  <a:lnTo>
                    <a:pt x="3306" y="3680"/>
                  </a:lnTo>
                  <a:lnTo>
                    <a:pt x="3039" y="667"/>
                  </a:lnTo>
                  <a:lnTo>
                    <a:pt x="2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1"/>
            <p:cNvSpPr/>
            <p:nvPr/>
          </p:nvSpPr>
          <p:spPr>
            <a:xfrm>
              <a:off x="4070231" y="4359810"/>
              <a:ext cx="322267" cy="77375"/>
            </a:xfrm>
            <a:custGeom>
              <a:avLst/>
              <a:gdLst/>
              <a:ahLst/>
              <a:cxnLst/>
              <a:rect l="l" t="t" r="r" b="b"/>
              <a:pathLst>
                <a:path w="2624" h="630" extrusionOk="0">
                  <a:moveTo>
                    <a:pt x="57" y="0"/>
                  </a:moveTo>
                  <a:lnTo>
                    <a:pt x="0" y="629"/>
                  </a:lnTo>
                  <a:lnTo>
                    <a:pt x="2623" y="629"/>
                  </a:lnTo>
                  <a:lnTo>
                    <a:pt x="25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1"/>
            <p:cNvSpPr/>
            <p:nvPr/>
          </p:nvSpPr>
          <p:spPr>
            <a:xfrm>
              <a:off x="4052423" y="4304911"/>
              <a:ext cx="363655" cy="77375"/>
            </a:xfrm>
            <a:custGeom>
              <a:avLst/>
              <a:gdLst/>
              <a:ahLst/>
              <a:cxnLst/>
              <a:rect l="l" t="t" r="r" b="b"/>
              <a:pathLst>
                <a:path w="2961" h="630" extrusionOk="0">
                  <a:moveTo>
                    <a:pt x="1" y="1"/>
                  </a:moveTo>
                  <a:lnTo>
                    <a:pt x="1" y="630"/>
                  </a:lnTo>
                  <a:lnTo>
                    <a:pt x="2960" y="630"/>
                  </a:lnTo>
                  <a:lnTo>
                    <a:pt x="29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1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287" name="Google Shape;1287;p31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1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1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1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194" name="Picture 2" descr="It Illustration Images - Free Download on Freepik">
            <a:extLst>
              <a:ext uri="{FF2B5EF4-FFF2-40B4-BE49-F238E27FC236}">
                <a16:creationId xmlns:a16="http://schemas.microsoft.com/office/drawing/2014/main" id="{F5359BFD-617C-9F4F-2227-9F6805D72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599" y="1519947"/>
            <a:ext cx="3076754" cy="225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00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0"/>
          <p:cNvSpPr txBox="1">
            <a:spLocks noGrp="1"/>
          </p:cNvSpPr>
          <p:nvPr>
            <p:ph type="title"/>
          </p:nvPr>
        </p:nvSpPr>
        <p:spPr>
          <a:xfrm>
            <a:off x="720000" y="552150"/>
            <a:ext cx="77040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sản phẩm</a:t>
            </a:r>
            <a:endParaRPr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76" name="Google Shape;1776;p40"/>
          <p:cNvGrpSpPr/>
          <p:nvPr/>
        </p:nvGrpSpPr>
        <p:grpSpPr>
          <a:xfrm>
            <a:off x="3844800" y="4756477"/>
            <a:ext cx="1458875" cy="23926"/>
            <a:chOff x="-2278825" y="1262800"/>
            <a:chExt cx="1458875" cy="45049"/>
          </a:xfrm>
        </p:grpSpPr>
        <p:sp>
          <p:nvSpPr>
            <p:cNvPr id="1777" name="Google Shape;1777;p40"/>
            <p:cNvSpPr/>
            <p:nvPr/>
          </p:nvSpPr>
          <p:spPr>
            <a:xfrm>
              <a:off x="-2278825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-188677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-1496018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1" y="1"/>
                  </a:moveTo>
                  <a:lnTo>
                    <a:pt x="1" y="538"/>
                  </a:lnTo>
                  <a:lnTo>
                    <a:pt x="8869" y="538"/>
                  </a:lnTo>
                  <a:lnTo>
                    <a:pt x="8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-1105354" y="1262800"/>
              <a:ext cx="285404" cy="45049"/>
            </a:xfrm>
            <a:custGeom>
              <a:avLst/>
              <a:gdLst/>
              <a:ahLst/>
              <a:cxnLst/>
              <a:rect l="l" t="t" r="r" b="b"/>
              <a:pathLst>
                <a:path w="8869" h="538" extrusionOk="0">
                  <a:moveTo>
                    <a:pt x="0" y="1"/>
                  </a:moveTo>
                  <a:lnTo>
                    <a:pt x="0" y="538"/>
                  </a:lnTo>
                  <a:lnTo>
                    <a:pt x="8868" y="538"/>
                  </a:lnTo>
                  <a:lnTo>
                    <a:pt x="8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EB92479E-C804-77A6-1583-5C11EFD2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6999" y="829360"/>
            <a:ext cx="3370462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4647F-8F35-4964-6787-E2E982CBF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38" y="1440520"/>
            <a:ext cx="3816609" cy="2127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6AF7A4-012B-919B-0BF0-7BDCAE9934E7}"/>
              </a:ext>
            </a:extLst>
          </p:cNvPr>
          <p:cNvSpPr txBox="1"/>
          <p:nvPr/>
        </p:nvSpPr>
        <p:spPr>
          <a:xfrm>
            <a:off x="1231126" y="4008447"/>
            <a:ext cx="2194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Usecase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AEB60D-9F02-2902-1D67-0697401D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384" y="917186"/>
            <a:ext cx="4379378" cy="3002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BA0996-B324-F397-694C-E17BE137D24A}"/>
              </a:ext>
            </a:extLst>
          </p:cNvPr>
          <p:cNvSpPr txBox="1"/>
          <p:nvPr/>
        </p:nvSpPr>
        <p:spPr>
          <a:xfrm>
            <a:off x="5511189" y="4160251"/>
            <a:ext cx="15065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site Design Consulting by Slidesgo">
  <a:themeElements>
    <a:clrScheme name="Simple Light">
      <a:dk1>
        <a:srgbClr val="263238"/>
      </a:dk1>
      <a:lt1>
        <a:srgbClr val="F9F7F9"/>
      </a:lt1>
      <a:dk2>
        <a:srgbClr val="DBDBDB"/>
      </a:dk2>
      <a:lt2>
        <a:srgbClr val="B1A0B3"/>
      </a:lt2>
      <a:accent1>
        <a:srgbClr val="8E808F"/>
      </a:accent1>
      <a:accent2>
        <a:srgbClr val="423542"/>
      </a:accent2>
      <a:accent3>
        <a:srgbClr val="455A64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495</Words>
  <Application>Microsoft Office PowerPoint</Application>
  <PresentationFormat>On-screen Show (16:9)</PresentationFormat>
  <Paragraphs>90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Roboto Condensed Light</vt:lpstr>
      <vt:lpstr>Abril Fatface</vt:lpstr>
      <vt:lpstr>Times New Roman</vt:lpstr>
      <vt:lpstr>Open Sans</vt:lpstr>
      <vt:lpstr>Figtree Black</vt:lpstr>
      <vt:lpstr>Archivo</vt:lpstr>
      <vt:lpstr>Arial</vt:lpstr>
      <vt:lpstr>Website Design Consulting by Slidesgo</vt:lpstr>
      <vt:lpstr>XÂY DỰNG WEBSITE KINH DOANH SẢN PHẨM ĐIỆN MÁY CHO CÔNG TY QUỐC ANH</vt:lpstr>
      <vt:lpstr>Nội dung chính</vt:lpstr>
      <vt:lpstr>Lý do chọn đề tài</vt:lpstr>
      <vt:lpstr>Công ty TNHH Thương Mại  Dịch Vụ Đầu Tư Quốc Anh</vt:lpstr>
      <vt:lpstr>Hiện trạng</vt:lpstr>
      <vt:lpstr>Các công nghệ sử dụng</vt:lpstr>
      <vt:lpstr>Ngôn ngữ được sử dụng</vt:lpstr>
      <vt:lpstr>Phân tích thiết kế các chức năng chính</vt:lpstr>
      <vt:lpstr>Quản lý sản phẩm</vt:lpstr>
      <vt:lpstr>Quản lý sản phẩm</vt:lpstr>
      <vt:lpstr>Quản lý sản phẩm</vt:lpstr>
      <vt:lpstr>Thanh toán</vt:lpstr>
      <vt:lpstr>Thanh toán</vt:lpstr>
      <vt:lpstr>Quản lý đơn hàng</vt:lpstr>
      <vt:lpstr>Quản lý đơn hàng</vt:lpstr>
      <vt:lpstr>Quản lý Thống kê, báo cáo doanh thu</vt:lpstr>
      <vt:lpstr>Quản lý Thống kê, báo cáo doanh thu</vt:lpstr>
      <vt:lpstr>Kết quả đạt được</vt:lpstr>
      <vt:lpstr>PowerPoint Presentation</vt:lpstr>
      <vt:lpstr>Những tồn đọng và hướng phát triển</vt:lpstr>
      <vt:lpstr>PowerPoint Presentation</vt:lpstr>
      <vt:lpstr>Em xin cảm ơn hội đồng đã theo dõi và xin nhận góp ý!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Anh Nguyen</cp:lastModifiedBy>
  <cp:revision>12</cp:revision>
  <dcterms:modified xsi:type="dcterms:W3CDTF">2024-07-19T08:47:53Z</dcterms:modified>
</cp:coreProperties>
</file>