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F50A-A356-4078-84A2-8E4F86931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40562-363B-46B6-900C-DE332210F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6B94E-9066-427F-9A72-D5B234BC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E003-E6A4-4FEA-8369-4779CCF0A82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ABDF7-9F8A-439A-9A0A-75B4D65E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04F43-5DD7-4AD7-9B7A-32279E2C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984F-F299-4651-8C2A-EC45C356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28DE-1360-4652-83B3-2A23D893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BC222-26F0-43D2-A9B5-E4C527380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43E0A-AF5C-4671-91A1-BFE6A0D0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E003-E6A4-4FEA-8369-4779CCF0A82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DF317-B06B-4260-AEED-60A2174E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0AD5A-C304-4CF0-B739-3BD8BD17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984F-F299-4651-8C2A-EC45C356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4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5CB18-16FE-4038-ABF4-569A0B19D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55107-A047-42BE-BFA2-F8B046DFA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3A1C3-6E3A-4F74-9AAA-BA5785B5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E003-E6A4-4FEA-8369-4779CCF0A82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B7CE8-EA34-47D4-A4B3-ADA6A0E1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34D71-F487-4F1F-A206-548E034F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984F-F299-4651-8C2A-EC45C356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2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4FDD-BEF1-4AB6-A5FB-3EBCB10E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885AA-E8C6-4D1E-8433-6B9DC9545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B1210-A7EC-456E-AD1B-188675DB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E003-E6A4-4FEA-8369-4779CCF0A82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4A2DE-20E0-407A-9D1F-4DC3F352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492EF-4D7E-499A-A8EF-1D40BBA7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984F-F299-4651-8C2A-EC45C356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5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99A9-2587-4678-AD86-F4A72C5A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5E9D2-DE45-4AC6-889A-35467F60D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B06A8-A82A-43E0-9BAD-4D7CCDA2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E003-E6A4-4FEA-8369-4779CCF0A82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493C1-3E4F-4324-9759-D314C1D1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08D4B-7F37-421F-A8D1-4B8B483B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984F-F299-4651-8C2A-EC45C356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7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9AAC-8423-4A62-98D8-8B942035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47946-2687-4664-80A4-44DACCFCD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800E2-B720-45B9-84C3-910C3D358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3FAAF-F8CE-4246-8CB7-AC75393E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E003-E6A4-4FEA-8369-4779CCF0A82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83D1A-62CC-44AC-A762-CCD8C80E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9121C-BC9F-4B3C-88D2-79B0F441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984F-F299-4651-8C2A-EC45C356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3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AAD26-9073-4EA3-9411-F04E3085E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C6135-8AAF-4EEF-AFB4-5F60AE21C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C6067-3C28-4ABB-9F70-FB9BB060B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E442E-FBD1-454C-9E16-29853F495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5A39C-84CA-4342-BA53-10EB7C77C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33D562-573F-40AC-8DBA-7DE46083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E003-E6A4-4FEA-8369-4779CCF0A82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0C6FCC-A433-410A-9A08-CEBA3F23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CDCB8-A670-49A2-AF32-EEA0E6DD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984F-F299-4651-8C2A-EC45C356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5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9F53-D172-4F4A-A3EE-8DBB5B7B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A7864-569E-4E5E-9E22-20F613F6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E003-E6A4-4FEA-8369-4779CCF0A82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75D8D-6CB5-4720-9312-5B6F1F7A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00B7CE-3604-4D16-A1BB-A9EA4B65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984F-F299-4651-8C2A-EC45C356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0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66568-44A5-4DEF-B556-FF185FDD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E003-E6A4-4FEA-8369-4779CCF0A82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E8ED3-2BDE-48AB-A2FA-7D65133D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7845A-0DA3-42D8-A11B-06C85B7C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984F-F299-4651-8C2A-EC45C356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5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12A1-09C0-4CFC-9FBE-26869876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F4755-C335-4819-88A6-429ACCA26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0E53C-9AEE-4311-B10B-6120DEE5A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D3D5E-2D73-4924-8F6C-09142D7A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E003-E6A4-4FEA-8369-4779CCF0A82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F4F33-A20F-465F-909A-9B561D29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08AC8-D48E-45A8-BC3C-AAABD6BA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984F-F299-4651-8C2A-EC45C356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0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32BC-DBF5-4694-8067-DF445B2E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0F456-E617-4B73-B84F-0956AC818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49D71-2A19-4683-9CB1-35F7E3FCA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9ECB5-6437-47F0-85DA-EE71752F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E003-E6A4-4FEA-8369-4779CCF0A82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65FC2-4CE8-48DE-A4EE-1029E76C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EBADA-BF84-4C3D-ADCE-880EB91D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984F-F299-4651-8C2A-EC45C356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9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AEACA6-88BC-4569-B331-4F13D931C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13915-4C6A-4987-ADCD-2C8C12011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3F6EE-7500-437B-8ED9-C108A66EA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0E003-E6A4-4FEA-8369-4779CCF0A82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42461-C8FF-44FA-9A67-3DCC04740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FDD4C-AB24-4797-A784-7E00440B2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9984F-F299-4651-8C2A-EC45C356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9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flask.palletsprojects.com/en/1.1.x/config/" TargetMode="External"/><Relationship Id="rId13" Type="http://schemas.openxmlformats.org/officeDocument/2006/relationships/hyperlink" Target="https://flask.palletsprojects.com/en/1.1.x/blueprints/" TargetMode="External"/><Relationship Id="rId18" Type="http://schemas.openxmlformats.org/officeDocument/2006/relationships/hyperlink" Target="https://flask.palletsprojects.com/en/1.1.x/patterns/" TargetMode="External"/><Relationship Id="rId3" Type="http://schemas.openxmlformats.org/officeDocument/2006/relationships/hyperlink" Target="https://flask.palletsprojects.com/en/1.1.x/templating/" TargetMode="External"/><Relationship Id="rId21" Type="http://schemas.openxmlformats.org/officeDocument/2006/relationships/hyperlink" Target="https://flask.palletsprojects.com/" TargetMode="External"/><Relationship Id="rId7" Type="http://schemas.openxmlformats.org/officeDocument/2006/relationships/hyperlink" Target="https://flask.palletsprojects.com/en/1.1.x/logging/" TargetMode="External"/><Relationship Id="rId12" Type="http://schemas.openxmlformats.org/officeDocument/2006/relationships/hyperlink" Target="https://flask.palletsprojects.com/en/1.1.x/reqcontext/" TargetMode="External"/><Relationship Id="rId17" Type="http://schemas.openxmlformats.org/officeDocument/2006/relationships/hyperlink" Target="https://flask.palletsprojects.com/en/1.1.x/shell/" TargetMode="External"/><Relationship Id="rId2" Type="http://schemas.openxmlformats.org/officeDocument/2006/relationships/hyperlink" Target="https://flask.palletsprojects.com/en/1.1.x/tutorial/" TargetMode="External"/><Relationship Id="rId16" Type="http://schemas.openxmlformats.org/officeDocument/2006/relationships/hyperlink" Target="https://flask.palletsprojects.com/en/1.1.x/server/" TargetMode="External"/><Relationship Id="rId20" Type="http://schemas.openxmlformats.org/officeDocument/2006/relationships/hyperlink" Target="https://flask.palletsprojects.com/en/1.1.x/becomingbi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lask.palletsprojects.com/en/1.1.x/errorhandling/#debugging-application-errors" TargetMode="External"/><Relationship Id="rId11" Type="http://schemas.openxmlformats.org/officeDocument/2006/relationships/hyperlink" Target="https://flask.palletsprojects.com/en/1.1.x/appcontext/" TargetMode="External"/><Relationship Id="rId5" Type="http://schemas.openxmlformats.org/officeDocument/2006/relationships/hyperlink" Target="https://flask.palletsprojects.com/en/1.1.x/errorhandling/" TargetMode="External"/><Relationship Id="rId15" Type="http://schemas.openxmlformats.org/officeDocument/2006/relationships/hyperlink" Target="https://flask.palletsprojects.com/en/1.1.x/cli/" TargetMode="External"/><Relationship Id="rId10" Type="http://schemas.openxmlformats.org/officeDocument/2006/relationships/hyperlink" Target="https://flask.palletsprojects.com/en/1.1.x/views/" TargetMode="External"/><Relationship Id="rId19" Type="http://schemas.openxmlformats.org/officeDocument/2006/relationships/hyperlink" Target="https://flask.palletsprojects.com/en/1.1.x/deploying/" TargetMode="External"/><Relationship Id="rId4" Type="http://schemas.openxmlformats.org/officeDocument/2006/relationships/hyperlink" Target="https://flask.palletsprojects.com/en/1.1.x/testing/" TargetMode="External"/><Relationship Id="rId9" Type="http://schemas.openxmlformats.org/officeDocument/2006/relationships/hyperlink" Target="https://flask.palletsprojects.com/en/1.1.x/signals/" TargetMode="External"/><Relationship Id="rId14" Type="http://schemas.openxmlformats.org/officeDocument/2006/relationships/hyperlink" Target="https://flask.palletsprojects.com/en/1.1.x/extension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CD8469-CF17-4BA1-8712-C7B096122FCF}"/>
              </a:ext>
            </a:extLst>
          </p:cNvPr>
          <p:cNvSpPr/>
          <p:nvPr/>
        </p:nvSpPr>
        <p:spPr>
          <a:xfrm>
            <a:off x="100939" y="470490"/>
            <a:ext cx="342603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Tutorial</a:t>
            </a:r>
            <a:endParaRPr lang="en-US" sz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endParaRPr lang="en-US" sz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Testing Flask Applications</a:t>
            </a:r>
            <a:endParaRPr lang="en-US" sz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Application Errors</a:t>
            </a:r>
            <a:endParaRPr lang="en-US" sz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Debugging Application Errors</a:t>
            </a:r>
            <a:endParaRPr lang="en-US" sz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Logging</a:t>
            </a:r>
            <a:endParaRPr lang="en-US" sz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Configuration Handling</a:t>
            </a:r>
            <a:endParaRPr lang="en-US" sz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Signals</a:t>
            </a:r>
            <a:endParaRPr lang="en-US" sz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Pluggable Views</a:t>
            </a:r>
            <a:endParaRPr lang="en-US" sz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Application Context</a:t>
            </a:r>
            <a:endParaRPr lang="en-US" sz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Request Context</a:t>
            </a:r>
            <a:endParaRPr lang="en-US" sz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Modular Applications with Blueprints</a:t>
            </a:r>
            <a:endParaRPr lang="en-US" sz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Extensions</a:t>
            </a:r>
            <a:endParaRPr lang="en-US" sz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Command Line Interface</a:t>
            </a:r>
            <a:endParaRPr lang="en-US" sz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Development Server</a:t>
            </a:r>
            <a:endParaRPr lang="en-US" sz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Working with the Shell</a:t>
            </a:r>
            <a:endParaRPr lang="en-US" sz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Patterns for Flask</a:t>
            </a:r>
            <a:endParaRPr lang="en-US" sz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Deployment Options</a:t>
            </a:r>
            <a:endParaRPr lang="en-US" sz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Becoming Big</a:t>
            </a:r>
            <a:endParaRPr lang="en-US" sz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1C41A8-FE42-40B9-A9EA-51EDA2ECD4ED}"/>
              </a:ext>
            </a:extLst>
          </p:cNvPr>
          <p:cNvSpPr/>
          <p:nvPr/>
        </p:nvSpPr>
        <p:spPr>
          <a:xfrm>
            <a:off x="0" y="0"/>
            <a:ext cx="3416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>
                <a:solidFill>
                  <a:schemeClr val="bg1"/>
                </a:solidFill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https://flask.palletsprojects.com/</a:t>
            </a:r>
            <a:endParaRPr lang="en-US" b="1" u="sng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42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Haggerty, Daniel</dc:creator>
  <cp:lastModifiedBy>Haggerty, Daniel</cp:lastModifiedBy>
  <cp:revision>1</cp:revision>
  <dcterms:created xsi:type="dcterms:W3CDTF">2020-01-09T20:16:27Z</dcterms:created>
  <dcterms:modified xsi:type="dcterms:W3CDTF">2020-01-09T20:17:31Z</dcterms:modified>
</cp:coreProperties>
</file>