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315D-F180-4B2C-A631-FB1C9DDA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1F860-B5DA-4C52-B850-D22AF6FE3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7B82-D79B-4B19-AE1C-93510216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36C-CF26-405F-ACED-99F8096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811D-64FC-44EF-A840-79C4AB4F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1436-120E-4B23-A5E7-C3205F8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36FBA-BE9A-4365-B753-1F167A23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ADFC-5A4B-4FC2-BD4B-1FB82255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4939-B2BD-43AB-9977-A8190A9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7187-53C6-4FC3-8800-D27A8B4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23F6B-5181-4A29-8EAE-E482B7EB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3745-9B19-4B41-B490-77798AEC4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4A0-8541-44AB-AF5F-1D32C8BD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13D3-37C7-4AF4-BF13-81438C32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B52C-9CB5-47E1-8301-126BD76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3ECA-D563-4D20-8A5A-F1A59B8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A598-80D9-44C7-830D-C4B46F3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35EE-3FA1-43B5-BA8F-09C11E83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DEAF-2F0C-44D7-A134-5811DEF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498C-AF1F-4560-9A1E-9434605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09B0-3DB2-4F9D-8619-CDF9E52C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D531-C0B0-4E9B-961B-5CA002F4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3311-AF6C-42D9-A40A-32F53E4F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FD78-36C6-4B87-8345-AB9E826C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1C74-FCF3-44CA-B892-1422559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876F-9EB1-4F22-AE75-235FA777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20DA-64EA-4629-9045-54313EB24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D8BC1-3BF2-437F-A0F5-BCDBFECF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273C-38C9-4F1A-B039-E0B501D1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5CF3-383B-459A-9DE6-337F068C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C8810-C0B8-4E78-8963-92E4160E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FB7-8E0E-42F5-9B20-9B78C5F6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7E63-273E-48EB-B52F-A2B5ED25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80100-15A3-40A0-BFEF-202446B6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0E8E7-E2AB-4722-AEC0-C456543C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A1A85-8248-4316-A0E6-387E1D06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202AC-E51A-4875-AE62-F31697D6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8A736-A6EE-4CAE-8F69-CD1FDFAB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05B1-9529-470D-B146-F4007845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82A-648E-4B2D-BE4B-556C0F54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B90BD-DA1F-4E01-8644-BA86C8BE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1F72-DD50-467E-B0B5-235E89D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53BBB-6973-497C-9850-ECAC8A09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36136-60D1-4705-9159-F897B68B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C8D6-5EBC-485C-84EB-3EA2A339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8030-5A3C-4512-913D-C46CF228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F9A5-F6DC-4DFF-A5A4-C0FC9BF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2078-AB6B-4145-A82C-B20F31F3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740C-36D6-40CD-86E5-717E3396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28CC1-F732-477B-910E-0AF52E3C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B799E-9422-40F6-88BE-8CC0DC4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0D07-414B-4626-AD1B-CE0F6E98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D112-E1C1-44C3-A302-074AAFE9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ABF8-721A-440B-AF65-FA58C7660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F8860-5D37-4D97-9E06-94F33B53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BDB6F-15B1-44B2-B944-9BD23DFC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FD8E-4191-4C38-9804-FF4996DF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C17A-2A9D-473C-A41E-9A5D0172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41B18-E272-4484-916F-F1E64C96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131C-42A7-40B3-B2C1-432A6CDD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4D20-116D-4AE8-B617-AD208FA88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8A71-BED9-4C75-8C0D-0ABC879501A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56F1-F05E-43E4-BC6E-83C53048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CB74-EFCF-4D89-9B42-98518E678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EF4C-EDB1-4313-849F-7D556F69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inheritance-composition-python/" TargetMode="External"/><Relationship Id="rId2" Type="http://schemas.openxmlformats.org/officeDocument/2006/relationships/hyperlink" Target="https://realpython.com/run-python-scrip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EuzoEaE6Cq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AD049-8D35-4995-9184-50D84BCAAB19}"/>
              </a:ext>
            </a:extLst>
          </p:cNvPr>
          <p:cNvSpPr/>
          <p:nvPr/>
        </p:nvSpPr>
        <p:spPr>
          <a:xfrm>
            <a:off x="0" y="0"/>
            <a:ext cx="3851564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>
                <a:latin typeface="Roboto" panose="02000000000000000000" pitchFamily="2" charset="0"/>
              </a:rPr>
              <a:t>PYTHON WEB 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Running code </a:t>
            </a:r>
            <a:r>
              <a:rPr lang="en-US" sz="105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https://realpython.com/run-python-scripts/ </a:t>
            </a: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Flask Pallets Website </a:t>
            </a:r>
            <a:r>
              <a:rPr lang="en-US" sz="1050">
                <a:latin typeface="Roboto" panose="02000000000000000000" pitchFamily="2" charset="0"/>
              </a:rPr>
              <a:t>Flask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Pytest: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Test Flask APIs: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Advanced Flask APIs: Udemy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Complete Postgresql 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Roboto" panose="02000000000000000000" pitchFamily="2" charset="0"/>
              </a:rPr>
              <a:t>Migrations, Alembic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Jenkins: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Continuous Integration: Travis CI</a:t>
            </a:r>
          </a:p>
          <a:p>
            <a:endParaRPr lang="en-US" sz="1200" b="0" i="0">
              <a:effectLst/>
              <a:latin typeface="Roboto" panose="02000000000000000000" pitchFamily="2" charset="0"/>
            </a:endParaRPr>
          </a:p>
          <a:p>
            <a:r>
              <a:rPr lang="en-US" sz="1200" b="1" u="sng">
                <a:latin typeface="Roboto" panose="02000000000000000000" pitchFamily="2" charset="0"/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Modern JS: Udemy (19h)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React: Udemy (10h)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React Redux: Udemy (8h)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D3: Udemy (7h)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Firebase &amp; D3 viz: Udemy (10h)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Express JS: Udemy (13h)</a:t>
            </a:r>
          </a:p>
          <a:p>
            <a:endParaRPr lang="en-US" sz="1200">
              <a:latin typeface="Roboto" panose="02000000000000000000" pitchFamily="2" charset="0"/>
            </a:endParaRPr>
          </a:p>
          <a:p>
            <a:r>
              <a:rPr lang="en-US" sz="1200" b="1" u="sng">
                <a:latin typeface="Roboto" panose="02000000000000000000" pitchFamily="2" charset="0"/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flaskr tutorial as base 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vdot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Amortallife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Amyoshino (youtube) noaa cocorahs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4B44F-B3BF-4DF5-871A-C23DBDB9D72D}"/>
              </a:ext>
            </a:extLst>
          </p:cNvPr>
          <p:cNvSpPr/>
          <p:nvPr/>
        </p:nvSpPr>
        <p:spPr>
          <a:xfrm>
            <a:off x="8765310" y="0"/>
            <a:ext cx="3426690" cy="473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>
                <a:latin typeface="Roboto" panose="02000000000000000000" pitchFamily="2" charset="0"/>
              </a:rPr>
              <a:t>PYTHON FUNDAMENTALS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Python Tutorial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Design Patterns: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Fluent Python: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Classes: </a:t>
            </a:r>
            <a:r>
              <a:rPr lang="en-US" sz="105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https://realpython.com/inheritance-composition-python/</a:t>
            </a:r>
            <a:endParaRPr lang="en-US" sz="1050"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Python Tips: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regex corey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sys, os, requests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Custom errors try, except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Selenium:Udemy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Cython: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Grokking Algorithms: Book</a:t>
            </a:r>
          </a:p>
          <a:p>
            <a:endParaRPr lang="en-US" sz="1200" b="1" u="sng">
              <a:latin typeface="Roboto" panose="02000000000000000000" pitchFamily="2" charset="0"/>
            </a:endParaRPr>
          </a:p>
          <a:p>
            <a:r>
              <a:rPr lang="en-US" sz="1200" b="1" u="sng">
                <a:latin typeface="Roboto" panose="02000000000000000000" pitchFamily="2" charset="0"/>
              </a:rPr>
              <a:t>DEV 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Virtual Environments, Packaging and pip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Docker: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Docker: https://www.youtube.com/watch?v=EuzoEaE6Cqs</a:t>
            </a:r>
            <a:endParaRPr lang="en-US" sz="1050"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Ansible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Salt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How Linux Works: Book</a:t>
            </a:r>
          </a:p>
          <a:p>
            <a:endParaRPr lang="en-US" sz="1200" b="1" u="sng">
              <a:latin typeface="Roboto" panose="02000000000000000000" pitchFamily="2" charset="0"/>
            </a:endParaRPr>
          </a:p>
          <a:p>
            <a:r>
              <a:rPr lang="en-US" sz="1200" b="1" u="sng">
                <a:latin typeface="Roboto" panose="02000000000000000000" pitchFamily="2" charset="0"/>
              </a:rPr>
              <a:t>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Gitlab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Pypi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SQL/NoSQL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ScikitLearn: 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F6EAC-5BE2-462F-A9D8-2112FC52F12E}"/>
              </a:ext>
            </a:extLst>
          </p:cNvPr>
          <p:cNvSpPr/>
          <p:nvPr/>
        </p:nvSpPr>
        <p:spPr>
          <a:xfrm>
            <a:off x="4239490" y="0"/>
            <a:ext cx="3851565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>
                <a:latin typeface="Roboto" panose="02000000000000000000" pitchFamily="2" charset="0"/>
              </a:rPr>
              <a:t>CYBER</a:t>
            </a:r>
          </a:p>
          <a:p>
            <a:r>
              <a:rPr lang="en-US" sz="1200" b="1">
                <a:latin typeface="Roboto" panose="02000000000000000000" pitchFamily="2" charset="0"/>
              </a:rPr>
              <a:t>Forensics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Windows Forensics: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 TIA –Network+ (Exam=$339)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 TIA –Security+ (Exam=$339)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Network Forensics: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GCFE </a:t>
            </a:r>
            <a:r>
              <a:rPr lang="en-US" sz="1050">
                <a:latin typeface="Roboto" panose="02000000000000000000" pitchFamily="2" charset="0"/>
                <a:sym typeface="Wingdings" panose="05000000000000000000" pitchFamily="2" charset="2"/>
              </a:rPr>
              <a:t> GCFA</a:t>
            </a:r>
          </a:p>
          <a:p>
            <a:endParaRPr lang="en-US" sz="1200">
              <a:latin typeface="Roboto" panose="02000000000000000000" pitchFamily="2" charset="0"/>
            </a:endParaRPr>
          </a:p>
          <a:p>
            <a:r>
              <a:rPr lang="en-US" sz="1200" b="1">
                <a:latin typeface="Roboto" panose="02000000000000000000" pitchFamily="2" charset="0"/>
              </a:rPr>
              <a:t>Pen-Test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Complete Ethical Hacking: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Anonymity: Udemy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Hack The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Ippsec: Youtube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</a:rPr>
              <a:t>Hacker Playbook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OSWP (802.11 networks) ($450) Homelab/Router + 4h 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OSWE ($1400) 30days + 48h exam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OSCE (Assembly, C, OllyDBG) ($1200) 30days + 48h 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OSEE  Live/BlackHat/Vegas + 72h exam</a:t>
            </a:r>
          </a:p>
          <a:p>
            <a:endParaRPr lang="en-US" sz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Powershell: lunches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Bash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Cyberpandas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urllib2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Assembly. C. gcc. OllyDBG, EDB, Buffer Overflow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AWS lab book</a:t>
            </a:r>
            <a:endParaRPr lang="en-US" sz="1050"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E96BE-055F-4B8D-9E4A-A64F2A8BBFA4}"/>
              </a:ext>
            </a:extLst>
          </p:cNvPr>
          <p:cNvSpPr txBox="1"/>
          <p:nvPr/>
        </p:nvSpPr>
        <p:spPr>
          <a:xfrm>
            <a:off x="2976300" y="5292435"/>
            <a:ext cx="623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WEB DEV: Flask </a:t>
            </a:r>
            <a:r>
              <a:rPr lang="en-US" sz="1200">
                <a:sym typeface="Wingdings" panose="05000000000000000000" pitchFamily="2" charset="2"/>
              </a:rPr>
              <a:t> Deployments  Jenkins  Conitinuous Integration  Git</a:t>
            </a:r>
            <a:r>
              <a:rPr lang="en-US" sz="1200"/>
              <a:t> APIs </a:t>
            </a:r>
            <a:r>
              <a:rPr lang="en-US" sz="1200">
                <a:sym typeface="Wingdings" panose="05000000000000000000" pitchFamily="2" charset="2"/>
              </a:rPr>
              <a:t> </a:t>
            </a:r>
            <a:r>
              <a:rPr lang="en-US" sz="1200"/>
              <a:t>Postgres</a:t>
            </a:r>
            <a:endParaRPr lang="en-US" sz="120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Wingdings" panose="05000000000000000000" pitchFamily="2" charset="2"/>
              </a:rPr>
              <a:t>CYBER: Windows Forensics  Network Forensics  Network+  Security+</a:t>
            </a:r>
          </a:p>
          <a:p>
            <a:r>
              <a:rPr lang="en-US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JS </a:t>
            </a:r>
            <a:r>
              <a:rPr lang="en-US" sz="1200">
                <a:sym typeface="Wingdings" panose="05000000000000000000" pitchFamily="2" charset="2"/>
              </a:rPr>
              <a:t> </a:t>
            </a:r>
            <a:r>
              <a:rPr lang="en-US" sz="1200"/>
              <a:t>React </a:t>
            </a:r>
            <a:r>
              <a:rPr lang="en-US" sz="1200">
                <a:sym typeface="Wingdings" panose="05000000000000000000" pitchFamily="2" charset="2"/>
              </a:rPr>
              <a:t> D3  Firebase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45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359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Haggerty, Daniel</dc:creator>
  <cp:lastModifiedBy>Haggerty, Daniel</cp:lastModifiedBy>
  <cp:revision>24</cp:revision>
  <dcterms:created xsi:type="dcterms:W3CDTF">2020-01-08T16:09:53Z</dcterms:created>
  <dcterms:modified xsi:type="dcterms:W3CDTF">2020-01-09T22:09:05Z</dcterms:modified>
</cp:coreProperties>
</file>