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D367-D38E-4F9C-BD7C-416A7D0D4AC8}" type="datetimeFigureOut">
              <a:rPr lang="en-US" smtClean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CC47-343B-4AC9-93B8-9F65EE5D7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Angular Second Moment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5027708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Contrast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5027708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Correlation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5027708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Dissimilarity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5027708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3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5027708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6883" y="66675"/>
            <a:ext cx="4614333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Homogeneity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895350"/>
            <a:ext cx="5486411" cy="137160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1" y="2025860"/>
            <a:ext cx="5486411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42" y="3771906"/>
            <a:ext cx="5486411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350076"/>
            <a:ext cx="5486411" cy="1371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" y="158939"/>
            <a:ext cx="5486411" cy="182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1787718"/>
            <a:ext cx="5486411" cy="1828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3521272"/>
            <a:ext cx="5486411" cy="1828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" y="5150051"/>
            <a:ext cx="5486411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6" y="3197228"/>
            <a:ext cx="5486411" cy="1371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7" y="4413511"/>
            <a:ext cx="5486411" cy="1371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8" y="5393265"/>
            <a:ext cx="5486411" cy="137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1825625"/>
            <a:ext cx="5486411" cy="1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61" y="3232151"/>
            <a:ext cx="5486411" cy="1371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5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61" y="4331226"/>
            <a:ext cx="5486411" cy="1371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61" y="1371595"/>
            <a:ext cx="5486411" cy="137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4"/>
          <a:stretch/>
        </p:blipFill>
        <p:spPr>
          <a:xfrm>
            <a:off x="6460061" y="2222499"/>
            <a:ext cx="5486411" cy="10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Angular Second Moment</vt:lpstr>
      <vt:lpstr>Contrast</vt:lpstr>
      <vt:lpstr>Correlation</vt:lpstr>
      <vt:lpstr>Dissimilarity</vt:lpstr>
      <vt:lpstr>Energy</vt:lpstr>
      <vt:lpstr>Homogeneity</vt:lpstr>
      <vt:lpstr>Contrast</vt:lpstr>
      <vt:lpstr>Correlation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</cp:revision>
  <dcterms:created xsi:type="dcterms:W3CDTF">2016-10-16T19:22:39Z</dcterms:created>
  <dcterms:modified xsi:type="dcterms:W3CDTF">2016-10-16T21:49:02Z</dcterms:modified>
</cp:coreProperties>
</file>