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8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0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7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5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0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7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7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rangudan/AnagramCodeK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Code Kata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6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a file containing one word per line</a:t>
            </a:r>
          </a:p>
          <a:p>
            <a:r>
              <a:rPr lang="en-GB" dirty="0" smtClean="0"/>
              <a:t>Print out all the combinations of words that are anagrams</a:t>
            </a:r>
            <a:endParaRPr lang="en-GB" dirty="0"/>
          </a:p>
          <a:p>
            <a:r>
              <a:rPr lang="en-GB" dirty="0" smtClean="0"/>
              <a:t>Solution should run in under 10 seconds</a:t>
            </a:r>
          </a:p>
        </p:txBody>
      </p:sp>
    </p:spTree>
    <p:extLst>
      <p:ext uri="{BB962C8B-B14F-4D97-AF65-F5344CB8AC3E}">
        <p14:creationId xmlns:p14="http://schemas.microsoft.com/office/powerpoint/2010/main" val="233024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25899"/>
              </p:ext>
            </p:extLst>
          </p:nvPr>
        </p:nvGraphicFramePr>
        <p:xfrm>
          <a:off x="838200" y="1825625"/>
          <a:ext cx="10515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Input – smallwordlist.txt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Output -</a:t>
                      </a:r>
                      <a:r>
                        <a:rPr lang="en-GB" baseline="0" dirty="0" smtClean="0"/>
                        <a:t> Console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dog</a:t>
                      </a:r>
                    </a:p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stop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god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pictures</a:t>
                      </a:r>
                    </a:p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at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piecrust</a:t>
                      </a:r>
                      <a:endParaRPr lang="en-GB" sz="2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act</a:t>
                      </a:r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cat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 act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dog god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god dog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pictures piecrust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piecrust</a:t>
                      </a:r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pictures</a:t>
                      </a:r>
                      <a:endParaRPr lang="en-GB" sz="2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20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 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396602"/>
              </p:ext>
            </p:extLst>
          </p:nvPr>
        </p:nvGraphicFramePr>
        <p:xfrm>
          <a:off x="838200" y="1825625"/>
          <a:ext cx="10515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Input – smallwordlist.txt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Output -</a:t>
                      </a:r>
                      <a:r>
                        <a:rPr lang="en-GB" baseline="0" dirty="0" smtClean="0"/>
                        <a:t> Console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dog</a:t>
                      </a:r>
                    </a:p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stop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god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pictures</a:t>
                      </a:r>
                    </a:p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at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piecrust</a:t>
                      </a:r>
                      <a:endParaRPr lang="en-GB" sz="2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act</a:t>
                      </a:r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cat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dog god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pictures piecrust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2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Clone </a:t>
            </a:r>
            <a:r>
              <a:rPr lang="en-GB" dirty="0" smtClean="0">
                <a:hlinkClick r:id="rId2"/>
              </a:rPr>
              <a:t>https://github.com/orangudan/AnagramCodeKata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10" y="2431106"/>
            <a:ext cx="4555979" cy="38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Solution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551" y="1425147"/>
            <a:ext cx="10122898" cy="51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O(n^2)</a:t>
            </a:r>
            <a:endParaRPr lang="en-GB" dirty="0"/>
          </a:p>
        </p:txBody>
      </p:sp>
      <p:pic>
        <p:nvPicPr>
          <p:cNvPr id="2050" name="Picture 2" descr="https://qph.ec.quoracdn.net/main-qimg-c4e3ac3ee65a12bdc062f8a80e27e9aa?convert_to_webp=tru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698" y="1515762"/>
            <a:ext cx="8564604" cy="49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1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Anagrams</vt:lpstr>
      <vt:lpstr>Task</vt:lpstr>
      <vt:lpstr>Example</vt:lpstr>
      <vt:lpstr>Bonus Example</vt:lpstr>
      <vt:lpstr>Project Template</vt:lpstr>
      <vt:lpstr>Example Solution</vt:lpstr>
      <vt:lpstr>O(n^2)</vt:lpstr>
    </vt:vector>
  </TitlesOfParts>
  <Company>Peninsula Business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Anagrams</dc:title>
  <dc:creator>Daniel Harrison</dc:creator>
  <cp:lastModifiedBy>Daniel Harrison</cp:lastModifiedBy>
  <cp:revision>6</cp:revision>
  <dcterms:created xsi:type="dcterms:W3CDTF">2016-11-04T09:33:59Z</dcterms:created>
  <dcterms:modified xsi:type="dcterms:W3CDTF">2016-11-04T10:32:28Z</dcterms:modified>
</cp:coreProperties>
</file>