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0" r:id="rId5"/>
    <p:sldId id="263" r:id="rId6"/>
    <p:sldId id="266" r:id="rId7"/>
    <p:sldId id="264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9"/>
    <p:restoredTop sz="94712"/>
  </p:normalViewPr>
  <p:slideViewPr>
    <p:cSldViewPr snapToGrid="0" snapToObjects="1">
      <p:cViewPr varScale="1">
        <p:scale>
          <a:sx n="87" d="100"/>
          <a:sy n="87" d="100"/>
        </p:scale>
        <p:origin x="22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50B6-2240-E84F-8073-517B2B3B0DD4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6A-0114-DC46-A6EE-4A57A02D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50B6-2240-E84F-8073-517B2B3B0DD4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6A-0114-DC46-A6EE-4A57A02D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6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50B6-2240-E84F-8073-517B2B3B0DD4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6A-0114-DC46-A6EE-4A57A02D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50B6-2240-E84F-8073-517B2B3B0DD4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6A-0114-DC46-A6EE-4A57A02D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6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50B6-2240-E84F-8073-517B2B3B0DD4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6A-0114-DC46-A6EE-4A57A02D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8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50B6-2240-E84F-8073-517B2B3B0DD4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6A-0114-DC46-A6EE-4A57A02D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8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50B6-2240-E84F-8073-517B2B3B0DD4}" type="datetimeFigureOut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6A-0114-DC46-A6EE-4A57A02D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7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50B6-2240-E84F-8073-517B2B3B0DD4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6A-0114-DC46-A6EE-4A57A02D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1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50B6-2240-E84F-8073-517B2B3B0DD4}" type="datetimeFigureOut">
              <a:rPr lang="en-US" smtClean="0"/>
              <a:t>6/2/16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6A-0114-DC46-A6EE-4A57A02D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50B6-2240-E84F-8073-517B2B3B0DD4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6A-0114-DC46-A6EE-4A57A02D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50B6-2240-E84F-8073-517B2B3B0DD4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6A-0114-DC46-A6EE-4A57A02D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50B6-2240-E84F-8073-517B2B3B0DD4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816A-0114-DC46-A6EE-4A57A02D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5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3878" y="701458"/>
            <a:ext cx="9169054" cy="5035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3693" y="1137016"/>
            <a:ext cx="16445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You’ve got legal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27652" y="2868461"/>
            <a:ext cx="2358536" cy="127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Log-in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77430" y="2868460"/>
            <a:ext cx="2358536" cy="127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110651" y="836023"/>
            <a:ext cx="1254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big blobs on a page with links to the lo—in page or register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3878" y="714521"/>
            <a:ext cx="9169054" cy="5035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4017" y="1024281"/>
            <a:ext cx="16445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You’ve got legal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61518" y="2303271"/>
            <a:ext cx="2358536" cy="127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do I need to do?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17694" y="2303270"/>
            <a:ext cx="2358536" cy="127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am I waiting for from others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65545" y="175364"/>
            <a:ext cx="228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What do I need to do?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30034" y="2287614"/>
            <a:ext cx="2358536" cy="127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activities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161517" y="4832011"/>
            <a:ext cx="7927053" cy="453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161516" y="4005294"/>
            <a:ext cx="7927053" cy="453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Something’s gone wrong – I need legal help!!!!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10651" y="836023"/>
            <a:ext cx="125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all links on a page  to various views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3878" y="701458"/>
            <a:ext cx="9169054" cy="5035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4017" y="1024281"/>
            <a:ext cx="16445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You’ve got legal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61518" y="2303271"/>
            <a:ext cx="2358536" cy="127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do I need to do?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17694" y="2303270"/>
            <a:ext cx="2358536" cy="127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am I waiting for from others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65545" y="175364"/>
            <a:ext cx="228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What do I need to do?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30034" y="2287614"/>
            <a:ext cx="2358536" cy="127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activities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161517" y="4832011"/>
            <a:ext cx="7927053" cy="453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161516" y="4005294"/>
            <a:ext cx="7927053" cy="453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need legal help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10651" y="836023"/>
            <a:ext cx="1254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links to other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0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3878" y="701458"/>
            <a:ext cx="10426910" cy="5035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4017" y="1024281"/>
            <a:ext cx="16445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You’ve got legal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2411" y="1550375"/>
            <a:ext cx="9604920" cy="50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do I need to do?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0925" y="175364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do others need to do?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84405" y="4910202"/>
            <a:ext cx="9562926" cy="513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smtClean="0"/>
              <a:t>need legal help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70788"/>
              </p:ext>
            </p:extLst>
          </p:nvPr>
        </p:nvGraphicFramePr>
        <p:xfrm>
          <a:off x="1163406" y="2839539"/>
          <a:ext cx="95839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627"/>
                <a:gridCol w="1478071"/>
                <a:gridCol w="3729245"/>
                <a:gridCol w="23959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r>
                        <a:rPr lang="en-US" baseline="0" dirty="0" smtClean="0"/>
                        <a:t> 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Because of 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Where’s it up to?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[Task]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[Due</a:t>
                      </a:r>
                      <a:r>
                        <a:rPr lang="en-US" baseline="0" dirty="0" smtClean="0"/>
                        <a:t> date]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[Agreement]</a:t>
                      </a:r>
                      <a:r>
                        <a:rPr lang="en-US" baseline="0" dirty="0" smtClean="0"/>
                        <a:t> with [insert party] </a:t>
                      </a:r>
                      <a:r>
                        <a:rPr lang="en-US" u="sng" baseline="0" dirty="0" smtClean="0"/>
                        <a:t>more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17814" y="2264653"/>
            <a:ext cx="965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 me only </a:t>
            </a:r>
            <a:r>
              <a:rPr lang="en-US" u="sng" dirty="0" smtClean="0"/>
              <a:t>My most pressing obligations</a:t>
            </a:r>
            <a:r>
              <a:rPr lang="en-US" dirty="0" smtClean="0"/>
              <a:t>  </a:t>
            </a:r>
            <a:r>
              <a:rPr lang="en-US" u="sng" dirty="0" smtClean="0"/>
              <a:t>Obligations to a particular company</a:t>
            </a:r>
            <a:r>
              <a:rPr lang="en-US" dirty="0" smtClean="0"/>
              <a:t>  </a:t>
            </a:r>
            <a:r>
              <a:rPr lang="en-US" u="sng" dirty="0" smtClean="0"/>
              <a:t>Payment obligations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9542705" y="1024281"/>
            <a:ext cx="120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Search box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2519" y="750443"/>
            <a:ext cx="10684703" cy="5035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4017" y="1024281"/>
            <a:ext cx="16445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You’ve got legal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2411" y="1550375"/>
            <a:ext cx="9604920" cy="50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am I waiting for from others?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84405" y="4910202"/>
            <a:ext cx="9562926" cy="513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smtClean="0"/>
              <a:t>need legal help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51381"/>
              </p:ext>
            </p:extLst>
          </p:nvPr>
        </p:nvGraphicFramePr>
        <p:xfrm>
          <a:off x="1142411" y="2754977"/>
          <a:ext cx="5890538" cy="1459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0538"/>
              </a:tblGrid>
              <a:tr h="727827">
                <a:tc>
                  <a:txBody>
                    <a:bodyPr/>
                    <a:lstStyle/>
                    <a:p>
                      <a:r>
                        <a:rPr lang="en-US" dirty="0" smtClean="0"/>
                        <a:t>Company</a:t>
                      </a:r>
                      <a:r>
                        <a:rPr lang="en-US" baseline="0" dirty="0" smtClean="0"/>
                        <a:t>  Name</a:t>
                      </a:r>
                      <a:endParaRPr lang="en-US" dirty="0"/>
                    </a:p>
                  </a:txBody>
                  <a:tcPr/>
                </a:tc>
              </a:tr>
              <a:tr h="288103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Company A</a:t>
                      </a:r>
                      <a:endParaRPr lang="en-US" u="sng" dirty="0"/>
                    </a:p>
                  </a:txBody>
                  <a:tcPr/>
                </a:tc>
              </a:tr>
              <a:tr h="2881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55985" y="2207160"/>
            <a:ext cx="388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 me only  Obligations by Company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8031606" y="2782239"/>
            <a:ext cx="20637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this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6403" y="701458"/>
            <a:ext cx="10684703" cy="5035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80831" y="857042"/>
            <a:ext cx="16445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You’ve got legal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21414" y="1284202"/>
            <a:ext cx="9604920" cy="50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  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65545" y="175364"/>
            <a:ext cx="228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What do I need to do?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42411" y="5104184"/>
            <a:ext cx="9562926" cy="513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need legal help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2411" y="2085234"/>
            <a:ext cx="8024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have [</a:t>
            </a:r>
            <a:r>
              <a:rPr lang="en-US" i="1" dirty="0" smtClean="0"/>
              <a:t>insert number</a:t>
            </a:r>
            <a:r>
              <a:rPr lang="en-US" dirty="0" smtClean="0"/>
              <a:t>] of agreements with this company.  The agreements are:</a:t>
            </a:r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i="1" dirty="0" smtClean="0"/>
              <a:t>insert list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2411" y="3165021"/>
            <a:ext cx="4481609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By Me </a:t>
            </a:r>
          </a:p>
          <a:p>
            <a:r>
              <a:rPr lang="en-US" dirty="0" smtClean="0"/>
              <a:t>The next things I have to do for this company are: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i="1" dirty="0" smtClean="0"/>
              <a:t>insert list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/>
              <a:t>The most pressing are [</a:t>
            </a:r>
            <a:r>
              <a:rPr lang="en-US" i="1" dirty="0" smtClean="0"/>
              <a:t>insert list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8754" y="3165021"/>
            <a:ext cx="4739469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For me </a:t>
            </a:r>
          </a:p>
          <a:p>
            <a:r>
              <a:rPr lang="en-US" dirty="0" smtClean="0"/>
              <a:t>The next things I have to do for this company are: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i="1" dirty="0" smtClean="0"/>
              <a:t>insert list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/>
              <a:t>The most pressing are [</a:t>
            </a:r>
            <a:r>
              <a:rPr lang="en-US" i="1" dirty="0" smtClean="0"/>
              <a:t>insert list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42774" y="2085234"/>
            <a:ext cx="19625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In the news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2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Forms-CRUD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user form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agreement form: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will include new company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tasks.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9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Calendar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1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3229" y="800100"/>
            <a:ext cx="2237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handle type – controlled lists </a:t>
            </a:r>
            <a:r>
              <a:rPr lang="en-US" dirty="0" err="1" smtClean="0"/>
              <a:t>eg</a:t>
            </a:r>
            <a:r>
              <a:rPr lang="en-US" dirty="0" smtClean="0"/>
              <a:t> type.  Part of the one table with a controlled list?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4" t="27620" r="26225" b="14047"/>
          <a:stretch/>
        </p:blipFill>
        <p:spPr>
          <a:xfrm>
            <a:off x="1061355" y="636793"/>
            <a:ext cx="8064000" cy="5581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07802" y="3233325"/>
            <a:ext cx="4684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rails generate model Entity </a:t>
            </a:r>
            <a:r>
              <a:rPr lang="en-US" dirty="0" err="1" smtClean="0"/>
              <a:t>name:text</a:t>
            </a:r>
            <a:r>
              <a:rPr lang="en-US" dirty="0" smtClean="0"/>
              <a:t> </a:t>
            </a:r>
            <a:r>
              <a:rPr lang="en-US" dirty="0" err="1" smtClean="0"/>
              <a:t>ACN:integer</a:t>
            </a:r>
            <a:r>
              <a:rPr lang="en-US" dirty="0" smtClean="0"/>
              <a:t> address: text contact: text </a:t>
            </a:r>
            <a:r>
              <a:rPr lang="en-US" dirty="0" err="1" smtClean="0"/>
              <a:t>contact_number:integer</a:t>
            </a:r>
            <a:r>
              <a:rPr lang="en-US" dirty="0" smtClean="0"/>
              <a:t> </a:t>
            </a:r>
            <a:r>
              <a:rPr lang="en-US" dirty="0" err="1" smtClean="0"/>
              <a:t>contact_email:text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2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336</Words>
  <Application>Microsoft Macintosh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Forms-CRUD</vt:lpstr>
      <vt:lpstr>API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 Hogan</dc:creator>
  <cp:lastModifiedBy>Jane Hogan</cp:lastModifiedBy>
  <cp:revision>17</cp:revision>
  <dcterms:created xsi:type="dcterms:W3CDTF">2016-05-26T10:14:58Z</dcterms:created>
  <dcterms:modified xsi:type="dcterms:W3CDTF">2016-06-02T03:19:34Z</dcterms:modified>
</cp:coreProperties>
</file>