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62BF-F0E8-4AFB-885B-119168803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B5955-4FBA-4681-A84B-223E3E59F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07B65-4523-44A0-A863-BAB1BF83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1158-DB45-4426-A226-6B220B3165B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FB04E-AAAC-42B0-AF4A-6D6B7184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E45C3-B2EE-43D2-9907-A5C7CD0A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CCEF-425B-41BE-8ABB-3D9B1BB1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9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575E-75A2-4137-93B8-B51EA059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8A53A-E35D-49D2-A161-9FD948B95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40A8A-013F-4931-9FA0-5071FBAB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1158-DB45-4426-A226-6B220B3165B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7CB4-691D-4127-9C81-C8B349A9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3721A-48DC-49F7-8A33-CF4B7DB2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CCEF-425B-41BE-8ABB-3D9B1BB1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7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8F2C6-4E10-4372-AB3E-197DF2B11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74A51-4A2F-4FE7-9EA9-59E9EAFD0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C57EF-9FDF-4BE8-8D90-8C096B03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1158-DB45-4426-A226-6B220B3165B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92BAE-CD45-471C-8C00-1803D1DF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416AC-55F7-4501-9ED7-BE7B3C96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CCEF-425B-41BE-8ABB-3D9B1BB1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790A-ADAF-4ADE-ADAF-3FFEDB59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B4D8-3FA2-4090-990F-22C8FEB1F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82B06-42CD-4BAF-88D9-4A85DEA1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1158-DB45-4426-A226-6B220B3165B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8C486-053A-4AFD-93E5-BB768B67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0684-8204-47A4-BD79-EE295DA9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CCEF-425B-41BE-8ABB-3D9B1BB1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9FD9-B096-4B78-9FFA-8BF51BD4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EF6FE-C791-484B-A3FD-DD4DCE02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0BF4-ECB8-40FB-9D62-F2F7E3A2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1158-DB45-4426-A226-6B220B3165B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136B8-52F6-46D6-8BD5-907011B1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35034-6E85-4777-91AE-413B18FF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CCEF-425B-41BE-8ABB-3D9B1BB1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5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93EC-8611-40E7-BD82-69590C37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105B-D537-4EEB-98C2-F05FCD8C2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EAF14-F5EC-4C59-B4B4-AAA48BAD8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1C637-4C2B-4D77-A621-5DA3F3EB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1158-DB45-4426-A226-6B220B3165B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9A24-92C3-4864-B382-9AB39CB1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3C05D-E112-4FA0-B037-1D621C29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CCEF-425B-41BE-8ABB-3D9B1BB1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E54A-3151-46E3-9AA0-2BC307CA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00EC7-4956-42B2-9E14-EC7388329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09012-EC27-4009-814B-E999AE782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2A9E1-EDE8-436E-8DE8-6080B50E5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D878D-2DF8-4C4B-8489-D27E0BE7F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C1A0D-0ABD-4F97-9B54-68A5E043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1158-DB45-4426-A226-6B220B3165B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F513A-98E3-4772-8273-240F9E24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E9F66-A0DE-42B6-8B16-F5B9BFF7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CCEF-425B-41BE-8ABB-3D9B1BB1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158B-1A00-4B24-A5F3-5DBD1405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86944-46ED-4558-929E-D944C1D2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1158-DB45-4426-A226-6B220B3165B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F201C-39B2-41E5-9CB1-89516756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C6F3C-9267-415A-BC8D-C09B1F2D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CCEF-425B-41BE-8ABB-3D9B1BB1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9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AE75B-D477-4CD7-955E-2B8F5047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1158-DB45-4426-A226-6B220B3165B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FC64E-3256-406F-9020-A2A82ABD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CA714-CCB4-4DDF-91A5-40BDBCC1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CCEF-425B-41BE-8ABB-3D9B1BB1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E6EF-9F99-4ECC-B316-9DE25E3F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D06E-1F94-428F-8A50-98AF9AA3F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EE39F-388A-4714-BDCC-16C819F06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50D05-5E8B-4DFF-9635-AF81E37A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1158-DB45-4426-A226-6B220B3165B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6FBD0-BD7E-490A-8E8B-94AAE413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8B126-D580-428C-A98C-A3852AC1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CCEF-425B-41BE-8ABB-3D9B1BB1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5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6CA8-A99A-42A8-8621-B0D7AA8C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A3033-5769-4B2B-AC47-7C296661F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D7BA4-B6AD-41D1-B4A2-0DF38610C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6B157-99F1-420F-9AAA-60875686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1158-DB45-4426-A226-6B220B3165B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D5D8-AA50-4E59-B4DC-FF70DFF6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001CF-AF6E-47BC-BAB9-BC0E3656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CCEF-425B-41BE-8ABB-3D9B1BB1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2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AF9DA-D8E3-4295-A8B9-1D8786B6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E0E9-B9CB-4FC5-A19B-2EFCEADE0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6232-502C-40F6-8160-9C6B5557B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31158-DB45-4426-A226-6B220B3165B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A3B4-E05E-4134-8D81-DF095D209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6DCAF-F928-483F-A4B6-DE24ABB21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CCEF-425B-41BE-8ABB-3D9B1BB1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29A32-5B11-4DB2-AED8-24BA49C7D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186"/>
            <a:ext cx="12192000" cy="614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1D287-D7F4-4C95-9B50-E7FEBBACC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773"/>
            <a:ext cx="12192000" cy="611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6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9F8F31-E362-4FEF-9DE0-F182B784E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186"/>
            <a:ext cx="12192000" cy="614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0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2ADEA6-6727-4902-B798-A27A9E119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416"/>
            <a:ext cx="12192000" cy="60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1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E3251C-2086-4145-9232-8D3A74CD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773"/>
            <a:ext cx="12192000" cy="611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DC9592-4CB8-4D0F-A44F-CB6F66389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0" y="465638"/>
            <a:ext cx="11821540" cy="592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2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EFD012-8E26-4CBB-AC13-FBD770C8E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416"/>
            <a:ext cx="12192000" cy="60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2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Stally's Laptop</dc:creator>
  <cp:lastModifiedBy>Haven,Daniel</cp:lastModifiedBy>
  <cp:revision>2</cp:revision>
  <dcterms:created xsi:type="dcterms:W3CDTF">2018-06-09T15:20:32Z</dcterms:created>
  <dcterms:modified xsi:type="dcterms:W3CDTF">2018-06-09T15:44:29Z</dcterms:modified>
</cp:coreProperties>
</file>