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4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1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3AC1-4140-4EB0-BEBB-7396398DDE33}" type="datetimeFigureOut">
              <a:rPr lang="en-GB" smtClean="0"/>
              <a:t>28/03/2013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B57-C829-497F-B761-1CB3BD6D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1521" y="3789040"/>
            <a:ext cx="2448271" cy="20162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dirty="0" smtClean="0"/>
              <a:t>MS SQL Server</a:t>
            </a:r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36001" y="4221088"/>
            <a:ext cx="136815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1588323" y="4905164"/>
            <a:ext cx="601216" cy="324036"/>
            <a:chOff x="1475656" y="2672916"/>
            <a:chExt cx="601216" cy="324036"/>
          </a:xfrm>
        </p:grpSpPr>
        <p:sp>
          <p:nvSpPr>
            <p:cNvPr id="5" name="Rectangle 4"/>
            <p:cNvSpPr/>
            <p:nvPr/>
          </p:nvSpPr>
          <p:spPr>
            <a:xfrm>
              <a:off x="14756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280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04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32856" y="2672916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56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280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804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32856" y="2780928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756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80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04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32856" y="2888940"/>
              <a:ext cx="144016" cy="10801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144542" y="692696"/>
            <a:ext cx="2448272" cy="25202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 smtClean="0"/>
              <a:t>WebConsole</a:t>
            </a:r>
            <a:r>
              <a:rPr lang="en-GB" dirty="0"/>
              <a:t/>
            </a:r>
            <a:br>
              <a:rPr lang="en-GB" dirty="0"/>
            </a:br>
            <a:r>
              <a:rPr lang="en-GB" sz="1200" dirty="0" smtClean="0"/>
              <a:t>(port 7070)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520" y="692696"/>
            <a:ext cx="2448271" cy="2520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Isis </a:t>
            </a:r>
            <a:r>
              <a:rPr lang="en-GB" dirty="0" err="1" smtClean="0"/>
              <a:t>webapp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dirty="0" smtClean="0"/>
              <a:t>(port 8080)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3288558" y="234888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&lt;&lt;JPA entity&gt;&gt;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Published</a:t>
            </a:r>
            <a:br>
              <a:rPr lang="en-GB" dirty="0" smtClean="0"/>
            </a:br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696270" y="234888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&lt;&lt;JDO entity&gt;&gt;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Published</a:t>
            </a:r>
            <a:br>
              <a:rPr lang="en-GB" dirty="0" smtClean="0"/>
            </a:br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6347850" y="3987062"/>
            <a:ext cx="2448272" cy="1944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 smtClean="0"/>
              <a:t>CXF Target</a:t>
            </a:r>
            <a:br>
              <a:rPr lang="en-GB" dirty="0" smtClean="0"/>
            </a:br>
            <a:r>
              <a:rPr lang="en-GB" sz="1200" dirty="0" smtClean="0"/>
              <a:t>(port 9090)</a:t>
            </a:r>
            <a:endParaRPr lang="en-GB" dirty="0"/>
          </a:p>
        </p:txBody>
      </p:sp>
      <p:sp>
        <p:nvSpPr>
          <p:cNvPr id="21" name="Flowchart: Document 20"/>
          <p:cNvSpPr/>
          <p:nvPr/>
        </p:nvSpPr>
        <p:spPr>
          <a:xfrm>
            <a:off x="4860032" y="5067182"/>
            <a:ext cx="1103428" cy="604391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WSDL</a:t>
            </a:r>
            <a:endParaRPr lang="en-GB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516216" y="4293096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SOAP</a:t>
            </a:r>
            <a:br>
              <a:rPr lang="en-GB" dirty="0" smtClean="0"/>
            </a:br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32" name="Flowchart: Document 31"/>
          <p:cNvSpPr/>
          <p:nvPr/>
        </p:nvSpPr>
        <p:spPr>
          <a:xfrm>
            <a:off x="4139952" y="1268760"/>
            <a:ext cx="1103428" cy="72008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Camel route</a:t>
            </a:r>
            <a:endParaRPr lang="en-GB" dirty="0"/>
          </a:p>
        </p:txBody>
      </p:sp>
      <p:cxnSp>
        <p:nvCxnSpPr>
          <p:cNvPr id="37" name="Curved Connector 36"/>
          <p:cNvCxnSpPr>
            <a:stCxn id="20" idx="0"/>
            <a:endCxn id="32" idx="1"/>
          </p:cNvCxnSpPr>
          <p:nvPr/>
        </p:nvCxnSpPr>
        <p:spPr>
          <a:xfrm rot="5400000" flipH="1" flipV="1">
            <a:off x="3732257" y="1941185"/>
            <a:ext cx="720080" cy="95310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3"/>
            <a:endCxn id="20" idx="2"/>
          </p:cNvCxnSpPr>
          <p:nvPr/>
        </p:nvCxnSpPr>
        <p:spPr>
          <a:xfrm flipV="1">
            <a:off x="2189539" y="3068960"/>
            <a:ext cx="1855103" cy="1998222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2" idx="2"/>
            <a:endCxn id="6" idx="0"/>
          </p:cNvCxnSpPr>
          <p:nvPr/>
        </p:nvCxnSpPr>
        <p:spPr>
          <a:xfrm rot="16200000" flipH="1">
            <a:off x="714440" y="3806873"/>
            <a:ext cx="1836204" cy="360377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2" idx="3"/>
            <a:endCxn id="31" idx="0"/>
          </p:cNvCxnSpPr>
          <p:nvPr/>
        </p:nvCxnSpPr>
        <p:spPr>
          <a:xfrm>
            <a:off x="5243380" y="1628800"/>
            <a:ext cx="2028920" cy="2664296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7380312" y="476672"/>
            <a:ext cx="1440160" cy="504056"/>
          </a:xfrm>
          <a:prstGeom prst="wedgeRoundRectCallout">
            <a:avLst>
              <a:gd name="adj1" fmla="val -171629"/>
              <a:gd name="adj2" fmla="val 3638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The scope of this project</a:t>
            </a:r>
            <a:endParaRPr lang="en-GB" sz="12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7380312" y="2684917"/>
            <a:ext cx="1440160" cy="744083"/>
          </a:xfrm>
          <a:prstGeom prst="wedgeRoundRectCallout">
            <a:avLst>
              <a:gd name="adj1" fmla="val -31656"/>
              <a:gd name="adj2" fmla="val 11379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Also part of this project (for testing purposes)</a:t>
            </a:r>
            <a:endParaRPr lang="en-GB" sz="1200" dirty="0"/>
          </a:p>
        </p:txBody>
      </p:sp>
      <p:cxnSp>
        <p:nvCxnSpPr>
          <p:cNvPr id="51" name="Curved Connector 50"/>
          <p:cNvCxnSpPr>
            <a:stCxn id="21" idx="0"/>
            <a:endCxn id="31" idx="1"/>
          </p:cNvCxnSpPr>
          <p:nvPr/>
        </p:nvCxnSpPr>
        <p:spPr>
          <a:xfrm rot="5400000" flipH="1" flipV="1">
            <a:off x="5756958" y="4307924"/>
            <a:ext cx="414046" cy="110447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44008" y="4221088"/>
            <a:ext cx="159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Compile-time</a:t>
            </a:r>
            <a:br>
              <a:rPr lang="en-GB" sz="1200" dirty="0" smtClean="0"/>
            </a:br>
            <a:r>
              <a:rPr lang="en-GB" sz="1200" dirty="0" smtClean="0"/>
              <a:t>generation from WSDL</a:t>
            </a:r>
            <a:br>
              <a:rPr lang="en-GB" sz="1200" dirty="0" smtClean="0"/>
            </a:br>
            <a:r>
              <a:rPr lang="en-GB" sz="1200" dirty="0" smtClean="0"/>
              <a:t>(doc-lit)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0886" y="3356992"/>
            <a:ext cx="13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Query then invokes</a:t>
            </a:r>
            <a:br>
              <a:rPr lang="en-GB" sz="1200" dirty="0" smtClean="0"/>
            </a:br>
            <a:r>
              <a:rPr lang="en-GB" sz="1200" dirty="0" smtClean="0"/>
              <a:t>@Consumed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403648" y="3284984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Persisted by</a:t>
            </a:r>
            <a:br>
              <a:rPr lang="en-GB" sz="1200" dirty="0" smtClean="0"/>
            </a:br>
            <a:r>
              <a:rPr lang="en-GB" sz="1200" dirty="0" err="1" smtClean="0"/>
              <a:t>PublishingServiceJdo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4141529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60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2674" y="1844824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>
                <a:solidFill>
                  <a:srgbClr val="00B05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sym typeface="Wingdings"/>
              </a:rPr>
              <a:t>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2915816" y="5589240"/>
            <a:ext cx="1440160" cy="504056"/>
          </a:xfrm>
          <a:prstGeom prst="wedgeRoundRectCallout">
            <a:avLst>
              <a:gd name="adj1" fmla="val -20833"/>
              <a:gd name="adj2" fmla="val -1862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bit has been done</a:t>
            </a:r>
            <a:endParaRPr lang="en-GB" sz="12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7272300" y="1543599"/>
            <a:ext cx="1440160" cy="746466"/>
          </a:xfrm>
          <a:prstGeom prst="wedgeRoundRectCallout">
            <a:avLst>
              <a:gd name="adj1" fmla="val -90820"/>
              <a:gd name="adj2" fmla="val 550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route and an appropriate WSDL has not yet been done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6195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</cp:revision>
  <dcterms:created xsi:type="dcterms:W3CDTF">2013-03-28T18:20:21Z</dcterms:created>
  <dcterms:modified xsi:type="dcterms:W3CDTF">2013-03-28T18:49:29Z</dcterms:modified>
</cp:coreProperties>
</file>