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2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4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9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8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0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E3AC1-4140-4EB0-BEBB-7396398DDE33}" type="datetimeFigureOut">
              <a:rPr lang="en-GB" smtClean="0"/>
              <a:t>03/04/2013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555776" y="3140968"/>
            <a:ext cx="1847858" cy="25922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/>
              <a:t>Publisher</a:t>
            </a:r>
            <a:endParaRPr lang="en-GB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79512" y="4509120"/>
            <a:ext cx="1584176" cy="1368152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395536" y="5092266"/>
            <a:ext cx="1080120" cy="568982"/>
            <a:chOff x="1475656" y="2672916"/>
            <a:chExt cx="601216" cy="324036"/>
          </a:xfrm>
        </p:grpSpPr>
        <p:sp>
          <p:nvSpPr>
            <p:cNvPr id="5" name="Rectangle 4"/>
            <p:cNvSpPr/>
            <p:nvPr/>
          </p:nvSpPr>
          <p:spPr>
            <a:xfrm>
              <a:off x="1475656" y="2672916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28056" y="2672916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0456" y="2672916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32856" y="2672916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75656" y="2780928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28056" y="2780928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80456" y="2780928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32856" y="2780928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75656" y="2888940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8056" y="2888940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0456" y="2888940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32856" y="2888940"/>
              <a:ext cx="144016" cy="1080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55776" y="620688"/>
            <a:ext cx="3988281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err="1" smtClean="0"/>
              <a:t>WebConsole</a:t>
            </a:r>
            <a:r>
              <a:rPr lang="en-GB" dirty="0"/>
              <a:t/>
            </a:r>
            <a:br>
              <a:rPr lang="en-GB" dirty="0"/>
            </a:br>
            <a:r>
              <a:rPr lang="en-GB" sz="1200" dirty="0" smtClean="0"/>
              <a:t>(port 7070)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79512" y="620688"/>
            <a:ext cx="2016223" cy="23762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Isis </a:t>
            </a:r>
            <a:r>
              <a:rPr lang="en-GB" dirty="0" err="1" smtClean="0"/>
              <a:t>webapp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dirty="0" smtClean="0"/>
              <a:t>(port 8080)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2712494" y="3483006"/>
            <a:ext cx="151216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&lt;&lt;JPA entity&gt;&gt;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Published</a:t>
            </a:r>
            <a:br>
              <a:rPr lang="en-GB" dirty="0" smtClean="0"/>
            </a:br>
            <a:r>
              <a:rPr lang="en-GB" dirty="0" smtClean="0"/>
              <a:t>Event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395536" y="1988840"/>
            <a:ext cx="1512168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&lt;&lt;JDO entity&gt;&gt;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Published</a:t>
            </a:r>
            <a:br>
              <a:rPr lang="en-GB" dirty="0" smtClean="0"/>
            </a:br>
            <a:r>
              <a:rPr lang="en-GB" dirty="0" smtClean="0"/>
              <a:t>Event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876256" y="620688"/>
            <a:ext cx="2088232" cy="23762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 err="1" smtClean="0"/>
              <a:t>SoapSubscriberStub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dirty="0" smtClean="0"/>
              <a:t>(port 9090)</a:t>
            </a:r>
            <a:endParaRPr lang="en-GB" dirty="0"/>
          </a:p>
        </p:txBody>
      </p:sp>
      <p:sp>
        <p:nvSpPr>
          <p:cNvPr id="32" name="Flowchart: Document 31"/>
          <p:cNvSpPr/>
          <p:nvPr/>
        </p:nvSpPr>
        <p:spPr>
          <a:xfrm>
            <a:off x="3923928" y="1700808"/>
            <a:ext cx="1103428" cy="72008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Camel route</a:t>
            </a:r>
            <a:endParaRPr lang="en-GB" dirty="0"/>
          </a:p>
        </p:txBody>
      </p:sp>
      <p:cxnSp>
        <p:nvCxnSpPr>
          <p:cNvPr id="37" name="Curved Connector 36"/>
          <p:cNvCxnSpPr>
            <a:stCxn id="20" idx="0"/>
            <a:endCxn id="32" idx="1"/>
          </p:cNvCxnSpPr>
          <p:nvPr/>
        </p:nvCxnSpPr>
        <p:spPr>
          <a:xfrm rot="5400000" flipH="1" flipV="1">
            <a:off x="2985174" y="2544252"/>
            <a:ext cx="1422158" cy="455350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2" idx="3"/>
            <a:endCxn id="20" idx="1"/>
          </p:cNvCxnSpPr>
          <p:nvPr/>
        </p:nvCxnSpPr>
        <p:spPr>
          <a:xfrm flipV="1">
            <a:off x="1475656" y="3843046"/>
            <a:ext cx="1236838" cy="153371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2" idx="2"/>
            <a:endCxn id="6" idx="0"/>
          </p:cNvCxnSpPr>
          <p:nvPr/>
        </p:nvCxnSpPr>
        <p:spPr>
          <a:xfrm rot="5400000">
            <a:off x="-216513" y="3724133"/>
            <a:ext cx="2383346" cy="35292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48264" y="4797152"/>
            <a:ext cx="1410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Compile-time</a:t>
            </a:r>
            <a:br>
              <a:rPr lang="en-GB" sz="1200" dirty="0" smtClean="0"/>
            </a:br>
            <a:r>
              <a:rPr lang="en-GB" sz="1200" dirty="0" smtClean="0"/>
              <a:t>generation</a:t>
            </a:r>
            <a:br>
              <a:rPr lang="en-GB" sz="1200" dirty="0" smtClean="0"/>
            </a:br>
            <a:r>
              <a:rPr lang="en-GB" sz="1200" dirty="0" smtClean="0"/>
              <a:t>from WSDL (</a:t>
            </a:r>
            <a:r>
              <a:rPr lang="en-GB" sz="1200" dirty="0" smtClean="0"/>
              <a:t>doc-lit)</a:t>
            </a:r>
            <a:endParaRPr lang="en-GB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11424" y="4062263"/>
            <a:ext cx="13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Query then invokes</a:t>
            </a:r>
            <a:br>
              <a:rPr lang="en-GB" sz="1200" dirty="0" smtClean="0"/>
            </a:br>
            <a:r>
              <a:rPr lang="en-GB" sz="1200" dirty="0" smtClean="0"/>
              <a:t>@Consumed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23528" y="3039343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Persisted by</a:t>
            </a:r>
            <a:br>
              <a:rPr lang="en-GB" sz="1200" dirty="0" smtClean="0"/>
            </a:br>
            <a:r>
              <a:rPr lang="en-GB" sz="1200" dirty="0" err="1" smtClean="0"/>
              <a:t>PublishingServiceJdo</a:t>
            </a:r>
            <a:endParaRPr lang="en-GB" sz="1200" dirty="0"/>
          </a:p>
        </p:txBody>
      </p:sp>
      <p:sp>
        <p:nvSpPr>
          <p:cNvPr id="47" name="Rectangle 46"/>
          <p:cNvSpPr/>
          <p:nvPr/>
        </p:nvSpPr>
        <p:spPr>
          <a:xfrm>
            <a:off x="4475642" y="3140968"/>
            <a:ext cx="2068415" cy="25922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err="1" smtClean="0"/>
              <a:t>SoapSubscriber</a:t>
            </a:r>
            <a:endParaRPr lang="en-GB" dirty="0"/>
          </a:p>
        </p:txBody>
      </p:sp>
      <p:sp>
        <p:nvSpPr>
          <p:cNvPr id="21" name="Flowchart: Document 20"/>
          <p:cNvSpPr/>
          <p:nvPr/>
        </p:nvSpPr>
        <p:spPr>
          <a:xfrm>
            <a:off x="7111719" y="4221088"/>
            <a:ext cx="1103428" cy="604391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WSDL</a:t>
            </a:r>
            <a:endParaRPr lang="en-GB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4640689" y="3429000"/>
            <a:ext cx="1512168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SOAP</a:t>
            </a:r>
            <a:br>
              <a:rPr lang="en-GB" dirty="0" smtClean="0"/>
            </a:br>
            <a:r>
              <a:rPr lang="en-GB" dirty="0" smtClean="0"/>
              <a:t>Web Service</a:t>
            </a:r>
            <a:endParaRPr lang="en-GB" dirty="0"/>
          </a:p>
        </p:txBody>
      </p:sp>
      <p:cxnSp>
        <p:nvCxnSpPr>
          <p:cNvPr id="45" name="Curved Connector 44"/>
          <p:cNvCxnSpPr>
            <a:stCxn id="32" idx="3"/>
            <a:endCxn id="31" idx="0"/>
          </p:cNvCxnSpPr>
          <p:nvPr/>
        </p:nvCxnSpPr>
        <p:spPr>
          <a:xfrm>
            <a:off x="5027356" y="2060848"/>
            <a:ext cx="369417" cy="1368152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264698" y="1988840"/>
            <a:ext cx="1512168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Service </a:t>
            </a:r>
            <a:r>
              <a:rPr lang="en-GB" dirty="0" err="1" smtClean="0"/>
              <a:t>Impl</a:t>
            </a:r>
            <a:endParaRPr lang="en-GB" dirty="0"/>
          </a:p>
        </p:txBody>
      </p:sp>
      <p:cxnSp>
        <p:nvCxnSpPr>
          <p:cNvPr id="51" name="Curved Connector 50"/>
          <p:cNvCxnSpPr>
            <a:stCxn id="21" idx="1"/>
            <a:endCxn id="31" idx="2"/>
          </p:cNvCxnSpPr>
          <p:nvPr/>
        </p:nvCxnSpPr>
        <p:spPr>
          <a:xfrm rot="10800000">
            <a:off x="5396773" y="4149080"/>
            <a:ext cx="1714946" cy="374204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4691666" y="4581128"/>
            <a:ext cx="1512168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Transformer</a:t>
            </a:r>
            <a:br>
              <a:rPr lang="en-GB" sz="1400" dirty="0" smtClean="0"/>
            </a:br>
            <a:r>
              <a:rPr lang="en-GB" sz="1400" dirty="0" smtClean="0"/>
              <a:t>bean for </a:t>
            </a:r>
            <a:r>
              <a:rPr lang="en-GB" sz="1400" dirty="0" err="1" smtClean="0"/>
              <a:t>webservice</a:t>
            </a:r>
            <a:r>
              <a:rPr lang="en-GB" sz="1400" dirty="0" smtClean="0"/>
              <a:t> call</a:t>
            </a:r>
            <a:endParaRPr lang="en-GB" sz="1400" dirty="0"/>
          </a:p>
        </p:txBody>
      </p:sp>
      <p:cxnSp>
        <p:nvCxnSpPr>
          <p:cNvPr id="60" name="Curved Connector 59"/>
          <p:cNvCxnSpPr>
            <a:stCxn id="31" idx="3"/>
            <a:endCxn id="50" idx="2"/>
          </p:cNvCxnSpPr>
          <p:nvPr/>
        </p:nvCxnSpPr>
        <p:spPr>
          <a:xfrm flipV="1">
            <a:off x="6152857" y="2708920"/>
            <a:ext cx="1867925" cy="1080120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555776" y="5803985"/>
            <a:ext cx="3988282" cy="9373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/>
              <a:t>Bus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2723110" y="4581128"/>
            <a:ext cx="151216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DataFormat</a:t>
            </a:r>
            <a:r>
              <a:rPr lang="en-GB" sz="1400" dirty="0" smtClean="0"/>
              <a:t> bean for payload </a:t>
            </a:r>
            <a:r>
              <a:rPr lang="en-GB" sz="1400" dirty="0" err="1" smtClean="0"/>
              <a:t>repr</a:t>
            </a:r>
            <a:endParaRPr lang="en-GB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3707904" y="5898816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Canonical payload </a:t>
            </a:r>
            <a:r>
              <a:rPr lang="en-GB" sz="1400" dirty="0" err="1" smtClean="0"/>
              <a:t>repr</a:t>
            </a:r>
            <a:endParaRPr lang="en-GB" sz="1400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5616116" y="-2851953"/>
            <a:ext cx="288032" cy="6408712"/>
          </a:xfrm>
          <a:prstGeom prst="leftBrace">
            <a:avLst>
              <a:gd name="adj1" fmla="val 69384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5004048" y="-27384"/>
            <a:ext cx="182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rgbClr val="C00000"/>
                </a:solidFill>
              </a:rPr>
              <a:t>Scope of this project</a:t>
            </a:r>
            <a:endParaRPr lang="en-GB" sz="1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5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10</cp:revision>
  <dcterms:created xsi:type="dcterms:W3CDTF">2013-03-28T18:20:21Z</dcterms:created>
  <dcterms:modified xsi:type="dcterms:W3CDTF">2013-04-03T15:35:17Z</dcterms:modified>
</cp:coreProperties>
</file>