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0" autoAdjust="0"/>
    <p:restoredTop sz="86416" autoAdjust="0"/>
  </p:normalViewPr>
  <p:slideViewPr>
    <p:cSldViewPr>
      <p:cViewPr varScale="1">
        <p:scale>
          <a:sx n="105" d="100"/>
          <a:sy n="105" d="100"/>
        </p:scale>
        <p:origin x="-16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2643614" y="1900712"/>
            <a:ext cx="3096344" cy="2664296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0" name="Group 79"/>
          <p:cNvGrpSpPr/>
          <p:nvPr/>
        </p:nvGrpSpPr>
        <p:grpSpPr>
          <a:xfrm>
            <a:off x="2267744" y="188640"/>
            <a:ext cx="3763706" cy="369332"/>
            <a:chOff x="2267744" y="188640"/>
            <a:chExt cx="3763706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2267744" y="188640"/>
              <a:ext cx="667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Ports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64088" y="188640"/>
              <a:ext cx="667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Ports</a:t>
              </a:r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04248" y="188640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Adapters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48900" y="188640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Adapters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4011766" y="2527080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3507710" y="3191272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2" name="Group 81"/>
          <p:cNvGrpSpPr/>
          <p:nvPr/>
        </p:nvGrpSpPr>
        <p:grpSpPr>
          <a:xfrm>
            <a:off x="1979712" y="692696"/>
            <a:ext cx="1376852" cy="2592288"/>
            <a:chOff x="1979712" y="593976"/>
            <a:chExt cx="1376852" cy="2592288"/>
          </a:xfrm>
        </p:grpSpPr>
        <p:sp>
          <p:nvSpPr>
            <p:cNvPr id="12" name="TextBox 11"/>
            <p:cNvSpPr txBox="1"/>
            <p:nvPr/>
          </p:nvSpPr>
          <p:spPr>
            <a:xfrm>
              <a:off x="1979712" y="593976"/>
              <a:ext cx="1376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Presentation</a:t>
              </a:r>
              <a:endParaRPr lang="en-GB" dirty="0"/>
            </a:p>
          </p:txBody>
        </p:sp>
        <p:sp>
          <p:nvSpPr>
            <p:cNvPr id="27" name="Flowchart: Decision 26"/>
            <p:cNvSpPr/>
            <p:nvPr/>
          </p:nvSpPr>
          <p:spPr>
            <a:xfrm>
              <a:off x="2591780" y="3068960"/>
              <a:ext cx="108012" cy="117304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127179" y="692696"/>
            <a:ext cx="1245021" cy="2592288"/>
            <a:chOff x="5127179" y="692696"/>
            <a:chExt cx="1245021" cy="2592288"/>
          </a:xfrm>
        </p:grpSpPr>
        <p:sp>
          <p:nvSpPr>
            <p:cNvPr id="13" name="TextBox 12"/>
            <p:cNvSpPr txBox="1"/>
            <p:nvPr/>
          </p:nvSpPr>
          <p:spPr>
            <a:xfrm>
              <a:off x="5127179" y="692696"/>
              <a:ext cx="124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Persistence</a:t>
              </a:r>
              <a:endParaRPr lang="en-GB" dirty="0"/>
            </a:p>
          </p:txBody>
        </p:sp>
        <p:sp>
          <p:nvSpPr>
            <p:cNvPr id="29" name="Flowchart: Decision 28"/>
            <p:cNvSpPr/>
            <p:nvPr/>
          </p:nvSpPr>
          <p:spPr>
            <a:xfrm>
              <a:off x="5678790" y="3167680"/>
              <a:ext cx="97646" cy="117304"/>
            </a:xfrm>
            <a:prstGeom prst="flowChartDecisi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51520" y="1600200"/>
            <a:ext cx="2340260" cy="1621124"/>
            <a:chOff x="251520" y="1506488"/>
            <a:chExt cx="2340260" cy="1621124"/>
          </a:xfrm>
        </p:grpSpPr>
        <p:sp>
          <p:nvSpPr>
            <p:cNvPr id="9" name="Rectangle 8"/>
            <p:cNvSpPr/>
            <p:nvPr/>
          </p:nvSpPr>
          <p:spPr>
            <a:xfrm>
              <a:off x="251520" y="150648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Wicket</a:t>
              </a:r>
              <a:endParaRPr lang="en-GB" dirty="0"/>
            </a:p>
          </p:txBody>
        </p:sp>
        <p:cxnSp>
          <p:nvCxnSpPr>
            <p:cNvPr id="31" name="Curved Connector 30"/>
            <p:cNvCxnSpPr>
              <a:stCxn id="9" idx="3"/>
            </p:cNvCxnSpPr>
            <p:nvPr/>
          </p:nvCxnSpPr>
          <p:spPr>
            <a:xfrm>
              <a:off x="1563494" y="1963688"/>
              <a:ext cx="1028286" cy="1163924"/>
            </a:xfrm>
            <a:prstGeom prst="curvedConnector3">
              <a:avLst/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251520" y="2761620"/>
            <a:ext cx="2340260" cy="914400"/>
            <a:chOff x="251520" y="2667908"/>
            <a:chExt cx="2340260" cy="914400"/>
          </a:xfrm>
        </p:grpSpPr>
        <p:sp>
          <p:nvSpPr>
            <p:cNvPr id="10" name="Rectangle 9"/>
            <p:cNvSpPr/>
            <p:nvPr/>
          </p:nvSpPr>
          <p:spPr>
            <a:xfrm>
              <a:off x="251520" y="266790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Restful</a:t>
              </a:r>
              <a:endParaRPr lang="en-GB" dirty="0"/>
            </a:p>
          </p:txBody>
        </p:sp>
        <p:cxnSp>
          <p:nvCxnSpPr>
            <p:cNvPr id="32" name="Curved Connector 31"/>
            <p:cNvCxnSpPr>
              <a:stCxn id="10" idx="3"/>
            </p:cNvCxnSpPr>
            <p:nvPr/>
          </p:nvCxnSpPr>
          <p:spPr>
            <a:xfrm>
              <a:off x="1563494" y="3125108"/>
              <a:ext cx="1028286" cy="2504"/>
            </a:xfrm>
            <a:prstGeom prst="curvedConnector3">
              <a:avLst/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51520" y="3221324"/>
            <a:ext cx="2340260" cy="1647836"/>
            <a:chOff x="251520" y="3127612"/>
            <a:chExt cx="2340260" cy="1647836"/>
          </a:xfrm>
        </p:grpSpPr>
        <p:sp>
          <p:nvSpPr>
            <p:cNvPr id="11" name="Rectangle 10"/>
            <p:cNvSpPr/>
            <p:nvPr/>
          </p:nvSpPr>
          <p:spPr>
            <a:xfrm>
              <a:off x="251520" y="3861048"/>
              <a:ext cx="1311974" cy="914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Wrapper</a:t>
              </a:r>
              <a:br>
                <a:rPr lang="en-GB" dirty="0" smtClean="0"/>
              </a:br>
              <a:r>
                <a:rPr lang="en-GB" dirty="0" smtClean="0"/>
                <a:t>(testing)</a:t>
              </a:r>
              <a:endParaRPr lang="en-GB" dirty="0"/>
            </a:p>
          </p:txBody>
        </p:sp>
        <p:cxnSp>
          <p:nvCxnSpPr>
            <p:cNvPr id="35" name="Curved Connector 34"/>
            <p:cNvCxnSpPr>
              <a:stCxn id="11" idx="3"/>
            </p:cNvCxnSpPr>
            <p:nvPr/>
          </p:nvCxnSpPr>
          <p:spPr>
            <a:xfrm flipV="1">
              <a:off x="1563494" y="3127612"/>
              <a:ext cx="1028286" cy="1190636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75958" y="692696"/>
            <a:ext cx="92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Viewers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6866026" y="588245"/>
            <a:ext cx="8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Object</a:t>
            </a:r>
            <a:br>
              <a:rPr lang="en-GB" dirty="0" smtClean="0"/>
            </a:br>
            <a:r>
              <a:rPr lang="en-GB" dirty="0" smtClean="0"/>
              <a:t>Stores</a:t>
            </a:r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5776436" y="2844738"/>
            <a:ext cx="3188052" cy="803136"/>
            <a:chOff x="5776436" y="2811986"/>
            <a:chExt cx="3188052" cy="803136"/>
          </a:xfrm>
        </p:grpSpPr>
        <p:cxnSp>
          <p:nvCxnSpPr>
            <p:cNvPr id="41" name="Curved Connector 40"/>
            <p:cNvCxnSpPr>
              <a:stCxn id="29" idx="3"/>
              <a:endCxn id="14" idx="1"/>
            </p:cNvCxnSpPr>
            <p:nvPr/>
          </p:nvCxnSpPr>
          <p:spPr>
            <a:xfrm>
              <a:off x="5776436" y="3193580"/>
              <a:ext cx="523756" cy="9577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300192" y="2863200"/>
              <a:ext cx="1311974" cy="67991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DataNucleus</a:t>
              </a:r>
              <a:r>
                <a:rPr lang="en-GB" dirty="0" smtClean="0"/>
                <a:t>/</a:t>
              </a:r>
              <a:br>
                <a:rPr lang="en-GB" dirty="0" smtClean="0"/>
              </a:br>
              <a:r>
                <a:rPr lang="en-GB" dirty="0" smtClean="0"/>
                <a:t>RDBMS</a:t>
              </a:r>
              <a:endParaRPr lang="en-GB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8028384" y="2811986"/>
              <a:ext cx="936104" cy="803136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RDBMS</a:t>
              </a:r>
              <a:endParaRPr lang="en-GB" dirty="0"/>
            </a:p>
          </p:txBody>
        </p:sp>
        <p:cxnSp>
          <p:nvCxnSpPr>
            <p:cNvPr id="88" name="Curved Connector 87"/>
            <p:cNvCxnSpPr>
              <a:stCxn id="14" idx="3"/>
              <a:endCxn id="16" idx="2"/>
            </p:cNvCxnSpPr>
            <p:nvPr/>
          </p:nvCxnSpPr>
          <p:spPr>
            <a:xfrm>
              <a:off x="7612166" y="3203157"/>
              <a:ext cx="416218" cy="10397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776436" y="3226332"/>
            <a:ext cx="3188052" cy="1376500"/>
            <a:chOff x="5776436" y="3132620"/>
            <a:chExt cx="3188052" cy="1376500"/>
          </a:xfrm>
        </p:grpSpPr>
        <p:cxnSp>
          <p:nvCxnSpPr>
            <p:cNvPr id="38" name="Curved Connector 37"/>
            <p:cNvCxnSpPr>
              <a:stCxn id="29" idx="3"/>
              <a:endCxn id="17" idx="1"/>
            </p:cNvCxnSpPr>
            <p:nvPr/>
          </p:nvCxnSpPr>
          <p:spPr>
            <a:xfrm>
              <a:off x="5776436" y="3132620"/>
              <a:ext cx="523756" cy="963159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300192" y="3754446"/>
              <a:ext cx="1311974" cy="682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JDO/GAE</a:t>
              </a:r>
              <a:endParaRPr lang="en-GB" dirty="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8028384" y="3702732"/>
              <a:ext cx="936104" cy="806388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GAE</a:t>
              </a:r>
              <a:endParaRPr lang="en-GB" dirty="0"/>
            </a:p>
          </p:txBody>
        </p:sp>
        <p:cxnSp>
          <p:nvCxnSpPr>
            <p:cNvPr id="91" name="Curved Connector 90"/>
            <p:cNvCxnSpPr>
              <a:stCxn id="17" idx="3"/>
              <a:endCxn id="18" idx="2"/>
            </p:cNvCxnSpPr>
            <p:nvPr/>
          </p:nvCxnSpPr>
          <p:spPr>
            <a:xfrm>
              <a:off x="7612166" y="4095779"/>
              <a:ext cx="416218" cy="10147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776436" y="1850302"/>
            <a:ext cx="3207752" cy="1376030"/>
            <a:chOff x="5756736" y="3702732"/>
            <a:chExt cx="3207752" cy="1376030"/>
          </a:xfrm>
        </p:grpSpPr>
        <p:cxnSp>
          <p:nvCxnSpPr>
            <p:cNvPr id="65" name="Curved Connector 64"/>
            <p:cNvCxnSpPr>
              <a:stCxn id="29" idx="3"/>
              <a:endCxn id="67" idx="1"/>
            </p:cNvCxnSpPr>
            <p:nvPr/>
          </p:nvCxnSpPr>
          <p:spPr>
            <a:xfrm flipV="1">
              <a:off x="5756736" y="4095779"/>
              <a:ext cx="543456" cy="982983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6300192" y="3754446"/>
              <a:ext cx="1311974" cy="6826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DataNucleus</a:t>
              </a:r>
              <a:r>
                <a:rPr lang="en-GB" dirty="0" smtClean="0"/>
                <a:t>/</a:t>
              </a:r>
              <a:br>
                <a:rPr lang="en-GB" dirty="0" smtClean="0"/>
              </a:br>
              <a:r>
                <a:rPr lang="en-GB" dirty="0" smtClean="0"/>
                <a:t>Neo4J</a:t>
              </a:r>
              <a:endParaRPr lang="en-GB" dirty="0"/>
            </a:p>
          </p:txBody>
        </p:sp>
        <p:sp>
          <p:nvSpPr>
            <p:cNvPr id="69" name="Flowchart: Magnetic Disk 68"/>
            <p:cNvSpPr/>
            <p:nvPr/>
          </p:nvSpPr>
          <p:spPr>
            <a:xfrm>
              <a:off x="8028384" y="3702732"/>
              <a:ext cx="936104" cy="806388"/>
            </a:xfrm>
            <a:prstGeom prst="flowChartMagneticDisk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Neo4J</a:t>
              </a:r>
              <a:endParaRPr lang="en-GB" dirty="0"/>
            </a:p>
          </p:txBody>
        </p:sp>
        <p:cxnSp>
          <p:nvCxnSpPr>
            <p:cNvPr id="70" name="Curved Connector 69"/>
            <p:cNvCxnSpPr>
              <a:stCxn id="67" idx="3"/>
              <a:endCxn id="69" idx="2"/>
            </p:cNvCxnSpPr>
            <p:nvPr/>
          </p:nvCxnSpPr>
          <p:spPr>
            <a:xfrm>
              <a:off x="7612166" y="4095779"/>
              <a:ext cx="416218" cy="10147"/>
            </a:xfrm>
            <a:prstGeom prst="curvedConnector3">
              <a:avLst>
                <a:gd name="adj1" fmla="val 50000"/>
              </a:avLst>
            </a:prstGeom>
            <a:ln w="19050">
              <a:headEnd type="none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14" name="Oval 113"/>
          <p:cNvSpPr/>
          <p:nvPr/>
        </p:nvSpPr>
        <p:spPr>
          <a:xfrm>
            <a:off x="4499992" y="3410146"/>
            <a:ext cx="432048" cy="4034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4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2478</TotalTime>
  <Words>19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Horizon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12</cp:revision>
  <dcterms:created xsi:type="dcterms:W3CDTF">2015-03-25T17:38:02Z</dcterms:created>
  <dcterms:modified xsi:type="dcterms:W3CDTF">2016-07-03T14:31:44Z</dcterms:modified>
</cp:coreProperties>
</file>