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0" autoAdjust="0"/>
    <p:restoredTop sz="86416" autoAdjust="0"/>
  </p:normalViewPr>
  <p:slideViewPr>
    <p:cSldViewPr>
      <p:cViewPr varScale="1">
        <p:scale>
          <a:sx n="105" d="100"/>
          <a:sy n="105" d="100"/>
        </p:scale>
        <p:origin x="-16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428B44B-2FF9-4D06-B62B-7968FF54AAF1}" type="datetimeFigureOut">
              <a:rPr lang="en-GB" smtClean="0"/>
              <a:t>03/07/2016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AACD21B-A666-4CED-AF47-57EA0A79152B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75255" y="1268760"/>
            <a:ext cx="1281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Problem</a:t>
            </a:r>
            <a:br>
              <a:rPr lang="en-GB" sz="2800" dirty="0" smtClean="0"/>
            </a:br>
            <a:r>
              <a:rPr lang="en-GB" sz="2800" dirty="0" smtClean="0"/>
              <a:t>Solvers</a:t>
            </a:r>
            <a:endParaRPr lang="en-GB" sz="2800" dirty="0"/>
          </a:p>
        </p:txBody>
      </p:sp>
      <p:sp>
        <p:nvSpPr>
          <p:cNvPr id="78" name="TextBox 77"/>
          <p:cNvSpPr txBox="1"/>
          <p:nvPr/>
        </p:nvSpPr>
        <p:spPr>
          <a:xfrm>
            <a:off x="1187624" y="1272208"/>
            <a:ext cx="1444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Process</a:t>
            </a:r>
          </a:p>
          <a:p>
            <a:pPr algn="ctr"/>
            <a:r>
              <a:rPr lang="en-GB" sz="2800" dirty="0" smtClean="0"/>
              <a:t>Followers</a:t>
            </a:r>
            <a:endParaRPr lang="en-GB" sz="2800" dirty="0"/>
          </a:p>
        </p:txBody>
      </p:sp>
      <p:sp>
        <p:nvSpPr>
          <p:cNvPr id="43" name="Rectangle 42"/>
          <p:cNvSpPr/>
          <p:nvPr/>
        </p:nvSpPr>
        <p:spPr>
          <a:xfrm>
            <a:off x="755576" y="5445224"/>
            <a:ext cx="7200800" cy="61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Left-Right Arrow 1"/>
          <p:cNvSpPr/>
          <p:nvPr/>
        </p:nvSpPr>
        <p:spPr>
          <a:xfrm>
            <a:off x="2817917" y="1484784"/>
            <a:ext cx="3600400" cy="572616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2480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Horizon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14</cp:revision>
  <dcterms:created xsi:type="dcterms:W3CDTF">2015-03-25T17:38:02Z</dcterms:created>
  <dcterms:modified xsi:type="dcterms:W3CDTF">2016-07-03T14:34:35Z</dcterms:modified>
</cp:coreProperties>
</file>