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6CE7EB-A3D9-4DF3-BD6B-8BFB49D4B102}">
          <p14:sldIdLst>
            <p14:sldId id="258"/>
            <p14:sldId id="257"/>
            <p14:sldId id="259"/>
            <p14:sldId id="260"/>
            <p14:sldId id="262"/>
            <p14:sldId id="264"/>
          </p14:sldIdLst>
        </p14:section>
        <p14:section name="Modularity" id="{177FBA70-DE04-4A65-8D8D-4EC43DF2A3FE}">
          <p14:sldIdLst>
            <p14:sldId id="265"/>
            <p14:sldId id="263"/>
          </p14:sldIdLst>
        </p14:section>
        <p14:section name="Untitled Section" id="{796CF7B4-1881-4E8A-A889-EF5210F01D0B}">
          <p14:sldIdLst>
            <p14:sldId id="266"/>
          </p14:sldIdLst>
        </p14:section>
        <p14:section name="Untitled Section" id="{05382CA7-D777-4CB1-B2C2-C42D02054CFE}">
          <p14:sldIdLst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8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3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70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5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6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0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7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1B150-5F76-4297-83EE-2A1992B26279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24744"/>
            <a:ext cx="77768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System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5695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9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8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5" idx="1"/>
          </p:cNvCxnSpPr>
          <p:nvPr/>
        </p:nvCxnSpPr>
        <p:spPr>
          <a:xfrm rot="10800000">
            <a:off x="3275856" y="1808820"/>
            <a:ext cx="1007192" cy="3094656"/>
          </a:xfrm>
          <a:prstGeom prst="curvedConnector3">
            <a:avLst>
              <a:gd name="adj1" fmla="val 21103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115616" y="2132856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REST API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9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5" idx="1"/>
          </p:cNvCxnSpPr>
          <p:nvPr/>
        </p:nvCxnSpPr>
        <p:spPr>
          <a:xfrm rot="10800000">
            <a:off x="3275856" y="1808820"/>
            <a:ext cx="1007192" cy="3094656"/>
          </a:xfrm>
          <a:prstGeom prst="curvedConnector3">
            <a:avLst>
              <a:gd name="adj1" fmla="val 21103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1830685" y="2564904"/>
            <a:ext cx="549756" cy="1853958"/>
          </a:xfrm>
          <a:custGeom>
            <a:avLst/>
            <a:gdLst>
              <a:gd name="connsiteX0" fmla="*/ 0 w 2021526"/>
              <a:gd name="connsiteY0" fmla="*/ 0 h 2576257"/>
              <a:gd name="connsiteX1" fmla="*/ 1013254 w 2021526"/>
              <a:gd name="connsiteY1" fmla="*/ 2347783 h 2576257"/>
              <a:gd name="connsiteX2" fmla="*/ 1952368 w 2021526"/>
              <a:gd name="connsiteY2" fmla="*/ 2421924 h 2576257"/>
              <a:gd name="connsiteX3" fmla="*/ 1878227 w 2021526"/>
              <a:gd name="connsiteY3" fmla="*/ 1779372 h 2576257"/>
              <a:gd name="connsiteX0" fmla="*/ 0 w 1304834"/>
              <a:gd name="connsiteY0" fmla="*/ 0 h 2682053"/>
              <a:gd name="connsiteX1" fmla="*/ 296562 w 1304834"/>
              <a:gd name="connsiteY1" fmla="*/ 2446637 h 2682053"/>
              <a:gd name="connsiteX2" fmla="*/ 1235676 w 1304834"/>
              <a:gd name="connsiteY2" fmla="*/ 2520778 h 2682053"/>
              <a:gd name="connsiteX3" fmla="*/ 1161535 w 1304834"/>
              <a:gd name="connsiteY3" fmla="*/ 1878226 h 2682053"/>
              <a:gd name="connsiteX0" fmla="*/ 433678 w 1738512"/>
              <a:gd name="connsiteY0" fmla="*/ 0 h 2682053"/>
              <a:gd name="connsiteX1" fmla="*/ 730240 w 1738512"/>
              <a:gd name="connsiteY1" fmla="*/ 2446637 h 2682053"/>
              <a:gd name="connsiteX2" fmla="*/ 1669354 w 1738512"/>
              <a:gd name="connsiteY2" fmla="*/ 2520778 h 2682053"/>
              <a:gd name="connsiteX3" fmla="*/ 1595213 w 1738512"/>
              <a:gd name="connsiteY3" fmla="*/ 1878226 h 2682053"/>
              <a:gd name="connsiteX0" fmla="*/ 456991 w 1769143"/>
              <a:gd name="connsiteY0" fmla="*/ 0 h 2520910"/>
              <a:gd name="connsiteX1" fmla="*/ 654699 w 1769143"/>
              <a:gd name="connsiteY1" fmla="*/ 1828799 h 2520910"/>
              <a:gd name="connsiteX2" fmla="*/ 1692667 w 1769143"/>
              <a:gd name="connsiteY2" fmla="*/ 2520778 h 2520910"/>
              <a:gd name="connsiteX3" fmla="*/ 1618526 w 1769143"/>
              <a:gd name="connsiteY3" fmla="*/ 1878226 h 2520910"/>
              <a:gd name="connsiteX0" fmla="*/ 456991 w 1761081"/>
              <a:gd name="connsiteY0" fmla="*/ 0 h 2909842"/>
              <a:gd name="connsiteX1" fmla="*/ 654699 w 1761081"/>
              <a:gd name="connsiteY1" fmla="*/ 1828799 h 2909842"/>
              <a:gd name="connsiteX2" fmla="*/ 1692667 w 1761081"/>
              <a:gd name="connsiteY2" fmla="*/ 2520778 h 2909842"/>
              <a:gd name="connsiteX3" fmla="*/ 1593813 w 1761081"/>
              <a:gd name="connsiteY3" fmla="*/ 2817340 h 2909842"/>
              <a:gd name="connsiteX0" fmla="*/ 442390 w 1604236"/>
              <a:gd name="connsiteY0" fmla="*/ 0 h 2881790"/>
              <a:gd name="connsiteX1" fmla="*/ 640098 w 1604236"/>
              <a:gd name="connsiteY1" fmla="*/ 1828799 h 2881790"/>
              <a:gd name="connsiteX2" fmla="*/ 1257936 w 1604236"/>
              <a:gd name="connsiteY2" fmla="*/ 2248929 h 2881790"/>
              <a:gd name="connsiteX3" fmla="*/ 1579212 w 1604236"/>
              <a:gd name="connsiteY3" fmla="*/ 2817340 h 2881790"/>
              <a:gd name="connsiteX0" fmla="*/ 453491 w 1590313"/>
              <a:gd name="connsiteY0" fmla="*/ 0 h 2817340"/>
              <a:gd name="connsiteX1" fmla="*/ 651199 w 1590313"/>
              <a:gd name="connsiteY1" fmla="*/ 1828799 h 2817340"/>
              <a:gd name="connsiteX2" fmla="*/ 1590313 w 1590313"/>
              <a:gd name="connsiteY2" fmla="*/ 2817340 h 2817340"/>
              <a:gd name="connsiteX0" fmla="*/ 507291 w 1644113"/>
              <a:gd name="connsiteY0" fmla="*/ 0 h 2817340"/>
              <a:gd name="connsiteX1" fmla="*/ 507291 w 1644113"/>
              <a:gd name="connsiteY1" fmla="*/ 1729945 h 2817340"/>
              <a:gd name="connsiteX2" fmla="*/ 1644113 w 1644113"/>
              <a:gd name="connsiteY2" fmla="*/ 2817340 h 2817340"/>
              <a:gd name="connsiteX0" fmla="*/ 488704 w 1699667"/>
              <a:gd name="connsiteY0" fmla="*/ 0 h 2842054"/>
              <a:gd name="connsiteX1" fmla="*/ 562845 w 1699667"/>
              <a:gd name="connsiteY1" fmla="*/ 1754659 h 2842054"/>
              <a:gd name="connsiteX2" fmla="*/ 1699667 w 1699667"/>
              <a:gd name="connsiteY2" fmla="*/ 2842054 h 2842054"/>
              <a:gd name="connsiteX0" fmla="*/ 472389 w 1683352"/>
              <a:gd name="connsiteY0" fmla="*/ 0 h 2842054"/>
              <a:gd name="connsiteX1" fmla="*/ 546530 w 1683352"/>
              <a:gd name="connsiteY1" fmla="*/ 1754659 h 2842054"/>
              <a:gd name="connsiteX2" fmla="*/ 1263223 w 1683352"/>
              <a:gd name="connsiteY2" fmla="*/ 2224216 h 2842054"/>
              <a:gd name="connsiteX3" fmla="*/ 1683352 w 1683352"/>
              <a:gd name="connsiteY3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617397 w 1828360"/>
              <a:gd name="connsiteY0" fmla="*/ 0 h 2842054"/>
              <a:gd name="connsiteX1" fmla="*/ 345549 w 1828360"/>
              <a:gd name="connsiteY1" fmla="*/ 1433384 h 2842054"/>
              <a:gd name="connsiteX2" fmla="*/ 1408231 w 1828360"/>
              <a:gd name="connsiteY2" fmla="*/ 2224216 h 2842054"/>
              <a:gd name="connsiteX3" fmla="*/ 1828360 w 1828360"/>
              <a:gd name="connsiteY3" fmla="*/ 2842054 h 2842054"/>
              <a:gd name="connsiteX0" fmla="*/ 537871 w 1748834"/>
              <a:gd name="connsiteY0" fmla="*/ 0 h 2842054"/>
              <a:gd name="connsiteX1" fmla="*/ 266023 w 1748834"/>
              <a:gd name="connsiteY1" fmla="*/ 1433384 h 2842054"/>
              <a:gd name="connsiteX2" fmla="*/ 389591 w 1748834"/>
              <a:gd name="connsiteY2" fmla="*/ 1458097 h 2842054"/>
              <a:gd name="connsiteX3" fmla="*/ 1328705 w 1748834"/>
              <a:gd name="connsiteY3" fmla="*/ 2224216 h 2842054"/>
              <a:gd name="connsiteX4" fmla="*/ 1748834 w 1748834"/>
              <a:gd name="connsiteY4" fmla="*/ 2842054 h 2842054"/>
              <a:gd name="connsiteX0" fmla="*/ 541426 w 1752389"/>
              <a:gd name="connsiteY0" fmla="*/ 0 h 2842054"/>
              <a:gd name="connsiteX1" fmla="*/ 269578 w 1752389"/>
              <a:gd name="connsiteY1" fmla="*/ 1433384 h 2842054"/>
              <a:gd name="connsiteX2" fmla="*/ 467287 w 1752389"/>
              <a:gd name="connsiteY2" fmla="*/ 1804086 h 2842054"/>
              <a:gd name="connsiteX3" fmla="*/ 1332260 w 1752389"/>
              <a:gd name="connsiteY3" fmla="*/ 2224216 h 2842054"/>
              <a:gd name="connsiteX4" fmla="*/ 1752389 w 1752389"/>
              <a:gd name="connsiteY4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0 w 1210963"/>
              <a:gd name="connsiteY0" fmla="*/ 0 h 2842054"/>
              <a:gd name="connsiteX1" fmla="*/ 790834 w 1210963"/>
              <a:gd name="connsiteY1" fmla="*/ 2224216 h 2842054"/>
              <a:gd name="connsiteX2" fmla="*/ 1210963 w 1210963"/>
              <a:gd name="connsiteY2" fmla="*/ 2842054 h 2842054"/>
              <a:gd name="connsiteX0" fmla="*/ 453488 w 1664451"/>
              <a:gd name="connsiteY0" fmla="*/ 0 h 2842054"/>
              <a:gd name="connsiteX1" fmla="*/ 33360 w 1664451"/>
              <a:gd name="connsiteY1" fmla="*/ 1037967 h 2842054"/>
              <a:gd name="connsiteX2" fmla="*/ 1664451 w 1664451"/>
              <a:gd name="connsiteY2" fmla="*/ 2842054 h 2842054"/>
              <a:gd name="connsiteX0" fmla="*/ 483636 w 1694599"/>
              <a:gd name="connsiteY0" fmla="*/ 0 h 2842054"/>
              <a:gd name="connsiteX1" fmla="*/ 63508 w 1694599"/>
              <a:gd name="connsiteY1" fmla="*/ 1037967 h 2842054"/>
              <a:gd name="connsiteX2" fmla="*/ 1694599 w 1694599"/>
              <a:gd name="connsiteY2" fmla="*/ 2842054 h 2842054"/>
              <a:gd name="connsiteX0" fmla="*/ 399440 w 1610403"/>
              <a:gd name="connsiteY0" fmla="*/ 0 h 2842054"/>
              <a:gd name="connsiteX1" fmla="*/ 78166 w 1610403"/>
              <a:gd name="connsiteY1" fmla="*/ 1210961 h 2842054"/>
              <a:gd name="connsiteX2" fmla="*/ 1610403 w 1610403"/>
              <a:gd name="connsiteY2" fmla="*/ 2842054 h 28420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565" h="1927654">
                <a:moveTo>
                  <a:pt x="399440" y="0"/>
                </a:moveTo>
                <a:cubicBezTo>
                  <a:pt x="94640" y="240957"/>
                  <a:pt x="-123661" y="737285"/>
                  <a:pt x="78166" y="1210961"/>
                </a:cubicBezTo>
                <a:cubicBezTo>
                  <a:pt x="267636" y="1540474"/>
                  <a:pt x="387084" y="1655805"/>
                  <a:pt x="992565" y="192765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ocument 28"/>
          <p:cNvSpPr/>
          <p:nvPr/>
        </p:nvSpPr>
        <p:spPr>
          <a:xfrm>
            <a:off x="1475656" y="4149080"/>
            <a:ext cx="648072" cy="648072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19672" y="4293096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19672" y="4437112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4581128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971600" y="4941168"/>
            <a:ext cx="178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Conneg</a:t>
            </a:r>
            <a:endParaRPr lang="en-GB" dirty="0"/>
          </a:p>
          <a:p>
            <a:pPr algn="ctr"/>
            <a:r>
              <a:rPr lang="en-GB" dirty="0" smtClean="0"/>
              <a:t>to return DTO</a:t>
            </a:r>
            <a:br>
              <a:rPr lang="en-GB" dirty="0" smtClean="0"/>
            </a:br>
            <a:r>
              <a:rPr lang="en-GB" dirty="0" smtClean="0"/>
              <a:t>of domain object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115616" y="2132856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REST API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3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5" idx="1"/>
          </p:cNvCxnSpPr>
          <p:nvPr/>
        </p:nvCxnSpPr>
        <p:spPr>
          <a:xfrm rot="10800000">
            <a:off x="3275856" y="1808820"/>
            <a:ext cx="1007192" cy="3094656"/>
          </a:xfrm>
          <a:prstGeom prst="curvedConnector3">
            <a:avLst>
              <a:gd name="adj1" fmla="val 21103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1830685" y="2564904"/>
            <a:ext cx="549756" cy="1853958"/>
          </a:xfrm>
          <a:custGeom>
            <a:avLst/>
            <a:gdLst>
              <a:gd name="connsiteX0" fmla="*/ 0 w 2021526"/>
              <a:gd name="connsiteY0" fmla="*/ 0 h 2576257"/>
              <a:gd name="connsiteX1" fmla="*/ 1013254 w 2021526"/>
              <a:gd name="connsiteY1" fmla="*/ 2347783 h 2576257"/>
              <a:gd name="connsiteX2" fmla="*/ 1952368 w 2021526"/>
              <a:gd name="connsiteY2" fmla="*/ 2421924 h 2576257"/>
              <a:gd name="connsiteX3" fmla="*/ 1878227 w 2021526"/>
              <a:gd name="connsiteY3" fmla="*/ 1779372 h 2576257"/>
              <a:gd name="connsiteX0" fmla="*/ 0 w 1304834"/>
              <a:gd name="connsiteY0" fmla="*/ 0 h 2682053"/>
              <a:gd name="connsiteX1" fmla="*/ 296562 w 1304834"/>
              <a:gd name="connsiteY1" fmla="*/ 2446637 h 2682053"/>
              <a:gd name="connsiteX2" fmla="*/ 1235676 w 1304834"/>
              <a:gd name="connsiteY2" fmla="*/ 2520778 h 2682053"/>
              <a:gd name="connsiteX3" fmla="*/ 1161535 w 1304834"/>
              <a:gd name="connsiteY3" fmla="*/ 1878226 h 2682053"/>
              <a:gd name="connsiteX0" fmla="*/ 433678 w 1738512"/>
              <a:gd name="connsiteY0" fmla="*/ 0 h 2682053"/>
              <a:gd name="connsiteX1" fmla="*/ 730240 w 1738512"/>
              <a:gd name="connsiteY1" fmla="*/ 2446637 h 2682053"/>
              <a:gd name="connsiteX2" fmla="*/ 1669354 w 1738512"/>
              <a:gd name="connsiteY2" fmla="*/ 2520778 h 2682053"/>
              <a:gd name="connsiteX3" fmla="*/ 1595213 w 1738512"/>
              <a:gd name="connsiteY3" fmla="*/ 1878226 h 2682053"/>
              <a:gd name="connsiteX0" fmla="*/ 456991 w 1769143"/>
              <a:gd name="connsiteY0" fmla="*/ 0 h 2520910"/>
              <a:gd name="connsiteX1" fmla="*/ 654699 w 1769143"/>
              <a:gd name="connsiteY1" fmla="*/ 1828799 h 2520910"/>
              <a:gd name="connsiteX2" fmla="*/ 1692667 w 1769143"/>
              <a:gd name="connsiteY2" fmla="*/ 2520778 h 2520910"/>
              <a:gd name="connsiteX3" fmla="*/ 1618526 w 1769143"/>
              <a:gd name="connsiteY3" fmla="*/ 1878226 h 2520910"/>
              <a:gd name="connsiteX0" fmla="*/ 456991 w 1761081"/>
              <a:gd name="connsiteY0" fmla="*/ 0 h 2909842"/>
              <a:gd name="connsiteX1" fmla="*/ 654699 w 1761081"/>
              <a:gd name="connsiteY1" fmla="*/ 1828799 h 2909842"/>
              <a:gd name="connsiteX2" fmla="*/ 1692667 w 1761081"/>
              <a:gd name="connsiteY2" fmla="*/ 2520778 h 2909842"/>
              <a:gd name="connsiteX3" fmla="*/ 1593813 w 1761081"/>
              <a:gd name="connsiteY3" fmla="*/ 2817340 h 2909842"/>
              <a:gd name="connsiteX0" fmla="*/ 442390 w 1604236"/>
              <a:gd name="connsiteY0" fmla="*/ 0 h 2881790"/>
              <a:gd name="connsiteX1" fmla="*/ 640098 w 1604236"/>
              <a:gd name="connsiteY1" fmla="*/ 1828799 h 2881790"/>
              <a:gd name="connsiteX2" fmla="*/ 1257936 w 1604236"/>
              <a:gd name="connsiteY2" fmla="*/ 2248929 h 2881790"/>
              <a:gd name="connsiteX3" fmla="*/ 1579212 w 1604236"/>
              <a:gd name="connsiteY3" fmla="*/ 2817340 h 2881790"/>
              <a:gd name="connsiteX0" fmla="*/ 453491 w 1590313"/>
              <a:gd name="connsiteY0" fmla="*/ 0 h 2817340"/>
              <a:gd name="connsiteX1" fmla="*/ 651199 w 1590313"/>
              <a:gd name="connsiteY1" fmla="*/ 1828799 h 2817340"/>
              <a:gd name="connsiteX2" fmla="*/ 1590313 w 1590313"/>
              <a:gd name="connsiteY2" fmla="*/ 2817340 h 2817340"/>
              <a:gd name="connsiteX0" fmla="*/ 507291 w 1644113"/>
              <a:gd name="connsiteY0" fmla="*/ 0 h 2817340"/>
              <a:gd name="connsiteX1" fmla="*/ 507291 w 1644113"/>
              <a:gd name="connsiteY1" fmla="*/ 1729945 h 2817340"/>
              <a:gd name="connsiteX2" fmla="*/ 1644113 w 1644113"/>
              <a:gd name="connsiteY2" fmla="*/ 2817340 h 2817340"/>
              <a:gd name="connsiteX0" fmla="*/ 488704 w 1699667"/>
              <a:gd name="connsiteY0" fmla="*/ 0 h 2842054"/>
              <a:gd name="connsiteX1" fmla="*/ 562845 w 1699667"/>
              <a:gd name="connsiteY1" fmla="*/ 1754659 h 2842054"/>
              <a:gd name="connsiteX2" fmla="*/ 1699667 w 1699667"/>
              <a:gd name="connsiteY2" fmla="*/ 2842054 h 2842054"/>
              <a:gd name="connsiteX0" fmla="*/ 472389 w 1683352"/>
              <a:gd name="connsiteY0" fmla="*/ 0 h 2842054"/>
              <a:gd name="connsiteX1" fmla="*/ 546530 w 1683352"/>
              <a:gd name="connsiteY1" fmla="*/ 1754659 h 2842054"/>
              <a:gd name="connsiteX2" fmla="*/ 1263223 w 1683352"/>
              <a:gd name="connsiteY2" fmla="*/ 2224216 h 2842054"/>
              <a:gd name="connsiteX3" fmla="*/ 1683352 w 1683352"/>
              <a:gd name="connsiteY3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617397 w 1828360"/>
              <a:gd name="connsiteY0" fmla="*/ 0 h 2842054"/>
              <a:gd name="connsiteX1" fmla="*/ 345549 w 1828360"/>
              <a:gd name="connsiteY1" fmla="*/ 1433384 h 2842054"/>
              <a:gd name="connsiteX2" fmla="*/ 1408231 w 1828360"/>
              <a:gd name="connsiteY2" fmla="*/ 2224216 h 2842054"/>
              <a:gd name="connsiteX3" fmla="*/ 1828360 w 1828360"/>
              <a:gd name="connsiteY3" fmla="*/ 2842054 h 2842054"/>
              <a:gd name="connsiteX0" fmla="*/ 537871 w 1748834"/>
              <a:gd name="connsiteY0" fmla="*/ 0 h 2842054"/>
              <a:gd name="connsiteX1" fmla="*/ 266023 w 1748834"/>
              <a:gd name="connsiteY1" fmla="*/ 1433384 h 2842054"/>
              <a:gd name="connsiteX2" fmla="*/ 389591 w 1748834"/>
              <a:gd name="connsiteY2" fmla="*/ 1458097 h 2842054"/>
              <a:gd name="connsiteX3" fmla="*/ 1328705 w 1748834"/>
              <a:gd name="connsiteY3" fmla="*/ 2224216 h 2842054"/>
              <a:gd name="connsiteX4" fmla="*/ 1748834 w 1748834"/>
              <a:gd name="connsiteY4" fmla="*/ 2842054 h 2842054"/>
              <a:gd name="connsiteX0" fmla="*/ 541426 w 1752389"/>
              <a:gd name="connsiteY0" fmla="*/ 0 h 2842054"/>
              <a:gd name="connsiteX1" fmla="*/ 269578 w 1752389"/>
              <a:gd name="connsiteY1" fmla="*/ 1433384 h 2842054"/>
              <a:gd name="connsiteX2" fmla="*/ 467287 w 1752389"/>
              <a:gd name="connsiteY2" fmla="*/ 1804086 h 2842054"/>
              <a:gd name="connsiteX3" fmla="*/ 1332260 w 1752389"/>
              <a:gd name="connsiteY3" fmla="*/ 2224216 h 2842054"/>
              <a:gd name="connsiteX4" fmla="*/ 1752389 w 1752389"/>
              <a:gd name="connsiteY4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0 w 1210963"/>
              <a:gd name="connsiteY0" fmla="*/ 0 h 2842054"/>
              <a:gd name="connsiteX1" fmla="*/ 790834 w 1210963"/>
              <a:gd name="connsiteY1" fmla="*/ 2224216 h 2842054"/>
              <a:gd name="connsiteX2" fmla="*/ 1210963 w 1210963"/>
              <a:gd name="connsiteY2" fmla="*/ 2842054 h 2842054"/>
              <a:gd name="connsiteX0" fmla="*/ 453488 w 1664451"/>
              <a:gd name="connsiteY0" fmla="*/ 0 h 2842054"/>
              <a:gd name="connsiteX1" fmla="*/ 33360 w 1664451"/>
              <a:gd name="connsiteY1" fmla="*/ 1037967 h 2842054"/>
              <a:gd name="connsiteX2" fmla="*/ 1664451 w 1664451"/>
              <a:gd name="connsiteY2" fmla="*/ 2842054 h 2842054"/>
              <a:gd name="connsiteX0" fmla="*/ 483636 w 1694599"/>
              <a:gd name="connsiteY0" fmla="*/ 0 h 2842054"/>
              <a:gd name="connsiteX1" fmla="*/ 63508 w 1694599"/>
              <a:gd name="connsiteY1" fmla="*/ 1037967 h 2842054"/>
              <a:gd name="connsiteX2" fmla="*/ 1694599 w 1694599"/>
              <a:gd name="connsiteY2" fmla="*/ 2842054 h 2842054"/>
              <a:gd name="connsiteX0" fmla="*/ 399440 w 1610403"/>
              <a:gd name="connsiteY0" fmla="*/ 0 h 2842054"/>
              <a:gd name="connsiteX1" fmla="*/ 78166 w 1610403"/>
              <a:gd name="connsiteY1" fmla="*/ 1210961 h 2842054"/>
              <a:gd name="connsiteX2" fmla="*/ 1610403 w 1610403"/>
              <a:gd name="connsiteY2" fmla="*/ 2842054 h 28420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565" h="1927654">
                <a:moveTo>
                  <a:pt x="399440" y="0"/>
                </a:moveTo>
                <a:cubicBezTo>
                  <a:pt x="94640" y="240957"/>
                  <a:pt x="-123661" y="737285"/>
                  <a:pt x="78166" y="1210961"/>
                </a:cubicBezTo>
                <a:cubicBezTo>
                  <a:pt x="267636" y="1540474"/>
                  <a:pt x="387084" y="1655805"/>
                  <a:pt x="992565" y="192765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ocument 28"/>
          <p:cNvSpPr/>
          <p:nvPr/>
        </p:nvSpPr>
        <p:spPr>
          <a:xfrm>
            <a:off x="1475656" y="4149080"/>
            <a:ext cx="648072" cy="648072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19672" y="4293096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19672" y="4437112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4581128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Curved Connector 100"/>
          <p:cNvCxnSpPr>
            <a:stCxn id="45" idx="2"/>
          </p:cNvCxnSpPr>
          <p:nvPr/>
        </p:nvCxnSpPr>
        <p:spPr>
          <a:xfrm rot="16200000" flipH="1">
            <a:off x="5418432" y="4920219"/>
            <a:ext cx="1009802" cy="1624387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732240" y="5877272"/>
            <a:ext cx="1656184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Other System</a:t>
            </a:r>
            <a:endParaRPr lang="en-GB" dirty="0" smtClean="0"/>
          </a:p>
        </p:txBody>
      </p: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971600" y="4941168"/>
            <a:ext cx="178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Conneg</a:t>
            </a:r>
            <a:endParaRPr lang="en-GB" dirty="0"/>
          </a:p>
          <a:p>
            <a:pPr algn="ctr"/>
            <a:r>
              <a:rPr lang="en-GB" dirty="0" smtClean="0"/>
              <a:t>to return DTO</a:t>
            </a:r>
            <a:br>
              <a:rPr lang="en-GB" dirty="0" smtClean="0"/>
            </a:br>
            <a:r>
              <a:rPr lang="en-GB" dirty="0" smtClean="0"/>
              <a:t>of domain object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115616" y="2132856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REST API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5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24744"/>
            <a:ext cx="77768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683568" y="1124744"/>
            <a:ext cx="230425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Presentation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1124744"/>
            <a:ext cx="230425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Persistence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42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24744"/>
            <a:ext cx="77768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683568" y="1124744"/>
            <a:ext cx="230425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Generic UI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6176" y="1124744"/>
            <a:ext cx="230425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81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24744"/>
            <a:ext cx="77768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683568" y="1124744"/>
            <a:ext cx="2304256" cy="4104456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  <a:t>Generic UI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6176" y="1124744"/>
            <a:ext cx="2304256" cy="4104456"/>
          </a:xfrm>
          <a:prstGeom prst="rect">
            <a:avLst/>
          </a:prstGeom>
          <a:pattFill prst="openDm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  <a:t>ORM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5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979712" y="1124744"/>
            <a:ext cx="5184576" cy="410445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3304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979712" y="1124744"/>
            <a:ext cx="5184576" cy="410445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  <p:sp>
        <p:nvSpPr>
          <p:cNvPr id="2" name="Oval 1"/>
          <p:cNvSpPr/>
          <p:nvPr/>
        </p:nvSpPr>
        <p:spPr>
          <a:xfrm>
            <a:off x="1835696" y="3068960"/>
            <a:ext cx="288032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79512" y="1340768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mtClean="0">
                <a:solidFill>
                  <a:schemeClr val="tx1"/>
                </a:solidFill>
              </a:rPr>
              <a:t>REST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2636912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Web</a:t>
            </a:r>
            <a:br>
              <a:rPr lang="en-GB" sz="3200" dirty="0" smtClean="0">
                <a:solidFill>
                  <a:schemeClr val="tx1"/>
                </a:solidFill>
              </a:rPr>
            </a:br>
            <a:r>
              <a:rPr lang="en-GB" sz="3200" dirty="0" smtClean="0">
                <a:solidFill>
                  <a:schemeClr val="tx1"/>
                </a:solidFill>
              </a:rPr>
              <a:t>UI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933056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Tests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stCxn id="5" idx="3"/>
            <a:endCxn id="2" idx="0"/>
          </p:cNvCxnSpPr>
          <p:nvPr/>
        </p:nvCxnSpPr>
        <p:spPr>
          <a:xfrm>
            <a:off x="1475656" y="1844824"/>
            <a:ext cx="504056" cy="1224136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3"/>
            <a:endCxn id="2" idx="2"/>
          </p:cNvCxnSpPr>
          <p:nvPr/>
        </p:nvCxnSpPr>
        <p:spPr>
          <a:xfrm>
            <a:off x="1475656" y="3140968"/>
            <a:ext cx="360040" cy="36004"/>
          </a:xfrm>
          <a:prstGeom prst="curvedConnector3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  <a:endCxn id="2" idx="4"/>
          </p:cNvCxnSpPr>
          <p:nvPr/>
        </p:nvCxnSpPr>
        <p:spPr>
          <a:xfrm flipV="1">
            <a:off x="1475656" y="3284984"/>
            <a:ext cx="504056" cy="1152128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020272" y="3050958"/>
            <a:ext cx="288032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740352" y="1340768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Mongo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40352" y="2636912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RDBMS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40352" y="3933056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Neo4J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>
            <a:stCxn id="18" idx="1"/>
            <a:endCxn id="17" idx="0"/>
          </p:cNvCxnSpPr>
          <p:nvPr/>
        </p:nvCxnSpPr>
        <p:spPr>
          <a:xfrm rot="10800000" flipV="1">
            <a:off x="7164288" y="1844824"/>
            <a:ext cx="576064" cy="1206134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9" idx="1"/>
            <a:endCxn id="17" idx="6"/>
          </p:cNvCxnSpPr>
          <p:nvPr/>
        </p:nvCxnSpPr>
        <p:spPr>
          <a:xfrm rot="10800000" flipV="1">
            <a:off x="7308304" y="3140968"/>
            <a:ext cx="432048" cy="18002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0" idx="1"/>
            <a:endCxn id="17" idx="4"/>
          </p:cNvCxnSpPr>
          <p:nvPr/>
        </p:nvCxnSpPr>
        <p:spPr>
          <a:xfrm rot="10800000">
            <a:off x="7164288" y="3266982"/>
            <a:ext cx="576064" cy="1170130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2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979712" y="1124744"/>
            <a:ext cx="5184576" cy="410445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583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979712" y="1340768"/>
            <a:ext cx="5184576" cy="410445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" name="Hexagon 2"/>
          <p:cNvSpPr/>
          <p:nvPr/>
        </p:nvSpPr>
        <p:spPr>
          <a:xfrm>
            <a:off x="2915816" y="1421160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5" name="Hexagon 4"/>
          <p:cNvSpPr/>
          <p:nvPr/>
        </p:nvSpPr>
        <p:spPr>
          <a:xfrm>
            <a:off x="4644008" y="1925216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Hexagon 5"/>
          <p:cNvSpPr/>
          <p:nvPr/>
        </p:nvSpPr>
        <p:spPr>
          <a:xfrm>
            <a:off x="2915816" y="2420888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7" name="Hexagon 6"/>
          <p:cNvSpPr/>
          <p:nvPr/>
        </p:nvSpPr>
        <p:spPr>
          <a:xfrm>
            <a:off x="4644008" y="2924944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8" name="Hexagon 7"/>
          <p:cNvSpPr/>
          <p:nvPr/>
        </p:nvSpPr>
        <p:spPr>
          <a:xfrm>
            <a:off x="2915816" y="3437384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9" name="Hexagon 8"/>
          <p:cNvSpPr/>
          <p:nvPr/>
        </p:nvSpPr>
        <p:spPr>
          <a:xfrm>
            <a:off x="4644008" y="3941440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0" name="Hexagon 9"/>
          <p:cNvSpPr/>
          <p:nvPr/>
        </p:nvSpPr>
        <p:spPr>
          <a:xfrm>
            <a:off x="2915816" y="4445496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1" name="Hexagon 10"/>
          <p:cNvSpPr/>
          <p:nvPr/>
        </p:nvSpPr>
        <p:spPr>
          <a:xfrm>
            <a:off x="1187624" y="2933328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2" name="Hexagon 11"/>
          <p:cNvSpPr/>
          <p:nvPr/>
        </p:nvSpPr>
        <p:spPr>
          <a:xfrm>
            <a:off x="1187624" y="1925216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5" name="Hexagon 14"/>
          <p:cNvSpPr/>
          <p:nvPr/>
        </p:nvSpPr>
        <p:spPr>
          <a:xfrm>
            <a:off x="1187624" y="3941440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6" name="Hexagon 15"/>
          <p:cNvSpPr/>
          <p:nvPr/>
        </p:nvSpPr>
        <p:spPr>
          <a:xfrm>
            <a:off x="6372200" y="3437384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7" name="Hexagon 16"/>
          <p:cNvSpPr/>
          <p:nvPr/>
        </p:nvSpPr>
        <p:spPr>
          <a:xfrm>
            <a:off x="6372200" y="2429272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8" name="Hexagon 17"/>
          <p:cNvSpPr/>
          <p:nvPr/>
        </p:nvSpPr>
        <p:spPr>
          <a:xfrm>
            <a:off x="4644008" y="908720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Hexagon 18"/>
          <p:cNvSpPr/>
          <p:nvPr/>
        </p:nvSpPr>
        <p:spPr>
          <a:xfrm>
            <a:off x="4644008" y="4949552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20" name="Hexagon 19"/>
          <p:cNvSpPr/>
          <p:nvPr/>
        </p:nvSpPr>
        <p:spPr>
          <a:xfrm>
            <a:off x="1979712" y="1340768"/>
            <a:ext cx="5184576" cy="410445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791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2914" y="2657271"/>
            <a:ext cx="1765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Problem</a:t>
            </a:r>
            <a:br>
              <a:rPr lang="en-GB" sz="3600" dirty="0" smtClean="0"/>
            </a:br>
            <a:r>
              <a:rPr lang="en-GB" sz="3600" dirty="0" smtClean="0"/>
              <a:t>Solvers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21910" y="2660719"/>
            <a:ext cx="1976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Process</a:t>
            </a:r>
          </a:p>
          <a:p>
            <a:pPr algn="ctr"/>
            <a:r>
              <a:rPr lang="en-GB" sz="3600" dirty="0" smtClean="0"/>
              <a:t>Followers</a:t>
            </a:r>
            <a:endParaRPr lang="en-GB" sz="3600" dirty="0"/>
          </a:p>
        </p:txBody>
      </p:sp>
      <p:sp>
        <p:nvSpPr>
          <p:cNvPr id="4" name="Left-Right Arrow 3"/>
          <p:cNvSpPr/>
          <p:nvPr/>
        </p:nvSpPr>
        <p:spPr>
          <a:xfrm>
            <a:off x="2817917" y="2996952"/>
            <a:ext cx="3600400" cy="57261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9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62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7</cp:revision>
  <dcterms:created xsi:type="dcterms:W3CDTF">2016-09-16T13:32:50Z</dcterms:created>
  <dcterms:modified xsi:type="dcterms:W3CDTF">2016-09-16T15:22:55Z</dcterms:modified>
</cp:coreProperties>
</file>