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45224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563888" y="2056437"/>
            <a:ext cx="2016224" cy="19486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37" name="Curved Connector 36"/>
          <p:cNvCxnSpPr>
            <a:stCxn id="4" idx="0"/>
            <a:endCxn id="3" idx="3"/>
          </p:cNvCxnSpPr>
          <p:nvPr/>
        </p:nvCxnSpPr>
        <p:spPr>
          <a:xfrm rot="5400000" flipH="1" flipV="1">
            <a:off x="4367552" y="1851989"/>
            <a:ext cx="408896" cy="12700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523531" y="2348880"/>
            <a:ext cx="736101" cy="720080"/>
          </a:xfrm>
          <a:prstGeom prst="smileyFace">
            <a:avLst>
              <a:gd name="adj" fmla="val -6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475794" y="471585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Excel</a:t>
            </a:r>
            <a:endParaRPr lang="en-GB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139952" y="639429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ultidocument 6"/>
          <p:cNvSpPr/>
          <p:nvPr/>
        </p:nvSpPr>
        <p:spPr>
          <a:xfrm>
            <a:off x="1362855" y="3645024"/>
            <a:ext cx="1120913" cy="936104"/>
          </a:xfrm>
          <a:prstGeom prst="flowChartMultidocumen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urved Connector 15"/>
          <p:cNvCxnSpPr>
            <a:stCxn id="4" idx="1"/>
            <a:endCxn id="11" idx="6"/>
          </p:cNvCxnSpPr>
          <p:nvPr/>
        </p:nvCxnSpPr>
        <p:spPr>
          <a:xfrm rot="10800000">
            <a:off x="1259632" y="2708921"/>
            <a:ext cx="2304256" cy="321831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Smiley Face 18"/>
          <p:cNvSpPr/>
          <p:nvPr/>
        </p:nvSpPr>
        <p:spPr>
          <a:xfrm>
            <a:off x="7380312" y="2708920"/>
            <a:ext cx="736101" cy="720080"/>
          </a:xfrm>
          <a:prstGeom prst="smileyFace">
            <a:avLst>
              <a:gd name="adj" fmla="val -6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>
            <a:stCxn id="24" idx="3"/>
            <a:endCxn id="19" idx="0"/>
          </p:cNvCxnSpPr>
          <p:nvPr/>
        </p:nvCxnSpPr>
        <p:spPr>
          <a:xfrm rot="16200000" flipH="1">
            <a:off x="6829945" y="1790501"/>
            <a:ext cx="1061379" cy="775458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6372200" y="639429"/>
            <a:ext cx="1201409" cy="1008112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br>
              <a:rPr lang="en-GB" dirty="0" smtClean="0"/>
            </a:br>
            <a:r>
              <a:rPr lang="en-GB" dirty="0" smtClean="0"/>
              <a:t>Warehouse</a:t>
            </a:r>
            <a:endParaRPr lang="en-GB" dirty="0"/>
          </a:p>
        </p:txBody>
      </p:sp>
      <p:cxnSp>
        <p:nvCxnSpPr>
          <p:cNvPr id="28" name="Curved Connector 27"/>
          <p:cNvCxnSpPr>
            <a:stCxn id="24" idx="2"/>
            <a:endCxn id="3" idx="4"/>
          </p:cNvCxnSpPr>
          <p:nvPr/>
        </p:nvCxnSpPr>
        <p:spPr>
          <a:xfrm rot="10800000">
            <a:off x="5004048" y="1143485"/>
            <a:ext cx="1368152" cy="12700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45224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eparation 3"/>
          <p:cNvSpPr/>
          <p:nvPr/>
        </p:nvSpPr>
        <p:spPr>
          <a:xfrm>
            <a:off x="3563888" y="2056437"/>
            <a:ext cx="2016224" cy="1948627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37" name="Curved Connector 36"/>
          <p:cNvCxnSpPr>
            <a:endCxn id="3" idx="3"/>
          </p:cNvCxnSpPr>
          <p:nvPr/>
        </p:nvCxnSpPr>
        <p:spPr>
          <a:xfrm rot="5400000" flipH="1" flipV="1">
            <a:off x="4367552" y="1851989"/>
            <a:ext cx="408896" cy="12700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523531" y="2348880"/>
            <a:ext cx="736101" cy="72008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Magnetic Disk 2"/>
          <p:cNvSpPr/>
          <p:nvPr/>
        </p:nvSpPr>
        <p:spPr>
          <a:xfrm>
            <a:off x="4139952" y="639429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urved Connector 15"/>
          <p:cNvCxnSpPr>
            <a:endCxn id="11" idx="6"/>
          </p:cNvCxnSpPr>
          <p:nvPr/>
        </p:nvCxnSpPr>
        <p:spPr>
          <a:xfrm rot="10800000">
            <a:off x="1259632" y="2708921"/>
            <a:ext cx="2304256" cy="321833"/>
          </a:xfrm>
          <a:prstGeom prst="curved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Smiley Face 18"/>
          <p:cNvSpPr/>
          <p:nvPr/>
        </p:nvSpPr>
        <p:spPr>
          <a:xfrm>
            <a:off x="7380312" y="2708920"/>
            <a:ext cx="736101" cy="72008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>
            <a:stCxn id="4" idx="3"/>
            <a:endCxn id="19" idx="2"/>
          </p:cNvCxnSpPr>
          <p:nvPr/>
        </p:nvCxnSpPr>
        <p:spPr>
          <a:xfrm>
            <a:off x="5580112" y="3030751"/>
            <a:ext cx="1800200" cy="38209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98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11</cp:revision>
  <dcterms:created xsi:type="dcterms:W3CDTF">2016-07-01T16:02:39Z</dcterms:created>
  <dcterms:modified xsi:type="dcterms:W3CDTF">2016-07-03T14:22:54Z</dcterms:modified>
</cp:coreProperties>
</file>