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4E8C832-1D65-4BE1-9E69-8565FA955569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13FB54E-1AE5-4777-83E9-6054BFE60A0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5402833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2267744" y="620688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>
            <a:off x="1331640" y="620688"/>
            <a:ext cx="1944216" cy="115212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291686" y="1619569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miley Face 10"/>
          <p:cNvSpPr/>
          <p:nvPr/>
        </p:nvSpPr>
        <p:spPr>
          <a:xfrm>
            <a:off x="755576" y="404664"/>
            <a:ext cx="504056" cy="46805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55576" y="1268760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Wicket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4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5402833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2267744" y="620688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3203848" y="3573016"/>
            <a:ext cx="4284476" cy="223224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Event Bus</a:t>
            </a:r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eg</a:t>
            </a:r>
            <a:r>
              <a:rPr lang="en-GB" sz="1400" dirty="0" smtClean="0"/>
              <a:t> Camel)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cxnSp>
        <p:nvCxnSpPr>
          <p:cNvPr id="36" name="Curved Connector 35"/>
          <p:cNvCxnSpPr>
            <a:stCxn id="4" idx="0"/>
            <a:endCxn id="108" idx="0"/>
          </p:cNvCxnSpPr>
          <p:nvPr/>
        </p:nvCxnSpPr>
        <p:spPr>
          <a:xfrm>
            <a:off x="5364088" y="1952836"/>
            <a:ext cx="1535028" cy="1764196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1331640" y="620688"/>
            <a:ext cx="1944216" cy="115212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83048" y="4579440"/>
            <a:ext cx="1656184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Subscriber</a:t>
            </a:r>
          </a:p>
        </p:txBody>
      </p:sp>
      <p:cxnSp>
        <p:nvCxnSpPr>
          <p:cNvPr id="46" name="Curved Connector 45"/>
          <p:cNvCxnSpPr>
            <a:endCxn id="45" idx="3"/>
          </p:cNvCxnSpPr>
          <p:nvPr/>
        </p:nvCxnSpPr>
        <p:spPr>
          <a:xfrm rot="5400000">
            <a:off x="5905199" y="3886700"/>
            <a:ext cx="1050810" cy="982743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876256" y="3717032"/>
            <a:ext cx="45719" cy="13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291686" y="1619569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Document 37"/>
          <p:cNvSpPr/>
          <p:nvPr/>
        </p:nvSpPr>
        <p:spPr>
          <a:xfrm>
            <a:off x="6228184" y="2348880"/>
            <a:ext cx="648072" cy="64807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/>
          <p:cNvCxnSpPr/>
          <p:nvPr/>
        </p:nvCxnSpPr>
        <p:spPr>
          <a:xfrm>
            <a:off x="6372200" y="2492896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72200" y="2636912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72200" y="2780928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755576" y="404664"/>
            <a:ext cx="504056" cy="46805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55576" y="1268760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Wicket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9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5402833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2267744" y="620688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3203848" y="3573016"/>
            <a:ext cx="4284476" cy="223224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Event Bus</a:t>
            </a:r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eg</a:t>
            </a:r>
            <a:r>
              <a:rPr lang="en-GB" sz="1400" dirty="0" smtClean="0"/>
              <a:t> Camel)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cxnSp>
        <p:nvCxnSpPr>
          <p:cNvPr id="36" name="Curved Connector 35"/>
          <p:cNvCxnSpPr>
            <a:stCxn id="4" idx="0"/>
            <a:endCxn id="108" idx="0"/>
          </p:cNvCxnSpPr>
          <p:nvPr/>
        </p:nvCxnSpPr>
        <p:spPr>
          <a:xfrm>
            <a:off x="5364088" y="1952836"/>
            <a:ext cx="1535028" cy="1764196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1331640" y="620688"/>
            <a:ext cx="1944216" cy="115212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83048" y="4579440"/>
            <a:ext cx="1656184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Subscriber</a:t>
            </a:r>
          </a:p>
        </p:txBody>
      </p:sp>
      <p:cxnSp>
        <p:nvCxnSpPr>
          <p:cNvPr id="46" name="Curved Connector 45"/>
          <p:cNvCxnSpPr>
            <a:endCxn id="45" idx="3"/>
          </p:cNvCxnSpPr>
          <p:nvPr/>
        </p:nvCxnSpPr>
        <p:spPr>
          <a:xfrm rot="5400000">
            <a:off x="5905199" y="3886700"/>
            <a:ext cx="1050810" cy="982743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5" idx="1"/>
          </p:cNvCxnSpPr>
          <p:nvPr/>
        </p:nvCxnSpPr>
        <p:spPr>
          <a:xfrm rot="10800000">
            <a:off x="3275856" y="1808820"/>
            <a:ext cx="1007192" cy="3094656"/>
          </a:xfrm>
          <a:prstGeom prst="curvedConnector3">
            <a:avLst>
              <a:gd name="adj1" fmla="val 21103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876256" y="3717032"/>
            <a:ext cx="45719" cy="13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291686" y="1619569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Document 37"/>
          <p:cNvSpPr/>
          <p:nvPr/>
        </p:nvSpPr>
        <p:spPr>
          <a:xfrm>
            <a:off x="6228184" y="2348880"/>
            <a:ext cx="648072" cy="64807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/>
          <p:cNvCxnSpPr/>
          <p:nvPr/>
        </p:nvCxnSpPr>
        <p:spPr>
          <a:xfrm>
            <a:off x="6372200" y="2492896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72200" y="2636912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72200" y="2780928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755576" y="404664"/>
            <a:ext cx="504056" cy="46805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1115616" y="2132856"/>
            <a:ext cx="13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REST API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1268760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Wicket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9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5402833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2267744" y="620688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3203848" y="3573016"/>
            <a:ext cx="4284476" cy="223224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Event Bus</a:t>
            </a:r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eg</a:t>
            </a:r>
            <a:r>
              <a:rPr lang="en-GB" sz="1400" dirty="0" smtClean="0"/>
              <a:t> Camel)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cxnSp>
        <p:nvCxnSpPr>
          <p:cNvPr id="36" name="Curved Connector 35"/>
          <p:cNvCxnSpPr>
            <a:stCxn id="4" idx="0"/>
            <a:endCxn id="108" idx="0"/>
          </p:cNvCxnSpPr>
          <p:nvPr/>
        </p:nvCxnSpPr>
        <p:spPr>
          <a:xfrm>
            <a:off x="5364088" y="1952836"/>
            <a:ext cx="1535028" cy="1764196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1331640" y="620688"/>
            <a:ext cx="1944216" cy="115212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83048" y="4579440"/>
            <a:ext cx="1656184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Subscriber</a:t>
            </a:r>
          </a:p>
        </p:txBody>
      </p:sp>
      <p:cxnSp>
        <p:nvCxnSpPr>
          <p:cNvPr id="46" name="Curved Connector 45"/>
          <p:cNvCxnSpPr>
            <a:endCxn id="45" idx="3"/>
          </p:cNvCxnSpPr>
          <p:nvPr/>
        </p:nvCxnSpPr>
        <p:spPr>
          <a:xfrm rot="5400000">
            <a:off x="5905199" y="3886700"/>
            <a:ext cx="1050810" cy="982743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5" idx="1"/>
          </p:cNvCxnSpPr>
          <p:nvPr/>
        </p:nvCxnSpPr>
        <p:spPr>
          <a:xfrm rot="10800000">
            <a:off x="3275856" y="1808820"/>
            <a:ext cx="1007192" cy="3094656"/>
          </a:xfrm>
          <a:prstGeom prst="curvedConnector3">
            <a:avLst>
              <a:gd name="adj1" fmla="val 21103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1830685" y="2564904"/>
            <a:ext cx="549756" cy="1853958"/>
          </a:xfrm>
          <a:custGeom>
            <a:avLst/>
            <a:gdLst>
              <a:gd name="connsiteX0" fmla="*/ 0 w 2021526"/>
              <a:gd name="connsiteY0" fmla="*/ 0 h 2576257"/>
              <a:gd name="connsiteX1" fmla="*/ 1013254 w 2021526"/>
              <a:gd name="connsiteY1" fmla="*/ 2347783 h 2576257"/>
              <a:gd name="connsiteX2" fmla="*/ 1952368 w 2021526"/>
              <a:gd name="connsiteY2" fmla="*/ 2421924 h 2576257"/>
              <a:gd name="connsiteX3" fmla="*/ 1878227 w 2021526"/>
              <a:gd name="connsiteY3" fmla="*/ 1779372 h 2576257"/>
              <a:gd name="connsiteX0" fmla="*/ 0 w 1304834"/>
              <a:gd name="connsiteY0" fmla="*/ 0 h 2682053"/>
              <a:gd name="connsiteX1" fmla="*/ 296562 w 1304834"/>
              <a:gd name="connsiteY1" fmla="*/ 2446637 h 2682053"/>
              <a:gd name="connsiteX2" fmla="*/ 1235676 w 1304834"/>
              <a:gd name="connsiteY2" fmla="*/ 2520778 h 2682053"/>
              <a:gd name="connsiteX3" fmla="*/ 1161535 w 1304834"/>
              <a:gd name="connsiteY3" fmla="*/ 1878226 h 2682053"/>
              <a:gd name="connsiteX0" fmla="*/ 433678 w 1738512"/>
              <a:gd name="connsiteY0" fmla="*/ 0 h 2682053"/>
              <a:gd name="connsiteX1" fmla="*/ 730240 w 1738512"/>
              <a:gd name="connsiteY1" fmla="*/ 2446637 h 2682053"/>
              <a:gd name="connsiteX2" fmla="*/ 1669354 w 1738512"/>
              <a:gd name="connsiteY2" fmla="*/ 2520778 h 2682053"/>
              <a:gd name="connsiteX3" fmla="*/ 1595213 w 1738512"/>
              <a:gd name="connsiteY3" fmla="*/ 1878226 h 2682053"/>
              <a:gd name="connsiteX0" fmla="*/ 456991 w 1769143"/>
              <a:gd name="connsiteY0" fmla="*/ 0 h 2520910"/>
              <a:gd name="connsiteX1" fmla="*/ 654699 w 1769143"/>
              <a:gd name="connsiteY1" fmla="*/ 1828799 h 2520910"/>
              <a:gd name="connsiteX2" fmla="*/ 1692667 w 1769143"/>
              <a:gd name="connsiteY2" fmla="*/ 2520778 h 2520910"/>
              <a:gd name="connsiteX3" fmla="*/ 1618526 w 1769143"/>
              <a:gd name="connsiteY3" fmla="*/ 1878226 h 2520910"/>
              <a:gd name="connsiteX0" fmla="*/ 456991 w 1761081"/>
              <a:gd name="connsiteY0" fmla="*/ 0 h 2909842"/>
              <a:gd name="connsiteX1" fmla="*/ 654699 w 1761081"/>
              <a:gd name="connsiteY1" fmla="*/ 1828799 h 2909842"/>
              <a:gd name="connsiteX2" fmla="*/ 1692667 w 1761081"/>
              <a:gd name="connsiteY2" fmla="*/ 2520778 h 2909842"/>
              <a:gd name="connsiteX3" fmla="*/ 1593813 w 1761081"/>
              <a:gd name="connsiteY3" fmla="*/ 2817340 h 2909842"/>
              <a:gd name="connsiteX0" fmla="*/ 442390 w 1604236"/>
              <a:gd name="connsiteY0" fmla="*/ 0 h 2881790"/>
              <a:gd name="connsiteX1" fmla="*/ 640098 w 1604236"/>
              <a:gd name="connsiteY1" fmla="*/ 1828799 h 2881790"/>
              <a:gd name="connsiteX2" fmla="*/ 1257936 w 1604236"/>
              <a:gd name="connsiteY2" fmla="*/ 2248929 h 2881790"/>
              <a:gd name="connsiteX3" fmla="*/ 1579212 w 1604236"/>
              <a:gd name="connsiteY3" fmla="*/ 2817340 h 2881790"/>
              <a:gd name="connsiteX0" fmla="*/ 453491 w 1590313"/>
              <a:gd name="connsiteY0" fmla="*/ 0 h 2817340"/>
              <a:gd name="connsiteX1" fmla="*/ 651199 w 1590313"/>
              <a:gd name="connsiteY1" fmla="*/ 1828799 h 2817340"/>
              <a:gd name="connsiteX2" fmla="*/ 1590313 w 1590313"/>
              <a:gd name="connsiteY2" fmla="*/ 2817340 h 2817340"/>
              <a:gd name="connsiteX0" fmla="*/ 507291 w 1644113"/>
              <a:gd name="connsiteY0" fmla="*/ 0 h 2817340"/>
              <a:gd name="connsiteX1" fmla="*/ 507291 w 1644113"/>
              <a:gd name="connsiteY1" fmla="*/ 1729945 h 2817340"/>
              <a:gd name="connsiteX2" fmla="*/ 1644113 w 1644113"/>
              <a:gd name="connsiteY2" fmla="*/ 2817340 h 2817340"/>
              <a:gd name="connsiteX0" fmla="*/ 488704 w 1699667"/>
              <a:gd name="connsiteY0" fmla="*/ 0 h 2842054"/>
              <a:gd name="connsiteX1" fmla="*/ 562845 w 1699667"/>
              <a:gd name="connsiteY1" fmla="*/ 1754659 h 2842054"/>
              <a:gd name="connsiteX2" fmla="*/ 1699667 w 1699667"/>
              <a:gd name="connsiteY2" fmla="*/ 2842054 h 2842054"/>
              <a:gd name="connsiteX0" fmla="*/ 472389 w 1683352"/>
              <a:gd name="connsiteY0" fmla="*/ 0 h 2842054"/>
              <a:gd name="connsiteX1" fmla="*/ 546530 w 1683352"/>
              <a:gd name="connsiteY1" fmla="*/ 1754659 h 2842054"/>
              <a:gd name="connsiteX2" fmla="*/ 1263223 w 1683352"/>
              <a:gd name="connsiteY2" fmla="*/ 2224216 h 2842054"/>
              <a:gd name="connsiteX3" fmla="*/ 1683352 w 1683352"/>
              <a:gd name="connsiteY3" fmla="*/ 2842054 h 2842054"/>
              <a:gd name="connsiteX0" fmla="*/ 585140 w 1796103"/>
              <a:gd name="connsiteY0" fmla="*/ 0 h 2842054"/>
              <a:gd name="connsiteX1" fmla="*/ 313292 w 1796103"/>
              <a:gd name="connsiteY1" fmla="*/ 1433384 h 2842054"/>
              <a:gd name="connsiteX2" fmla="*/ 1375974 w 1796103"/>
              <a:gd name="connsiteY2" fmla="*/ 2224216 h 2842054"/>
              <a:gd name="connsiteX3" fmla="*/ 1796103 w 1796103"/>
              <a:gd name="connsiteY3" fmla="*/ 2842054 h 2842054"/>
              <a:gd name="connsiteX0" fmla="*/ 617397 w 1828360"/>
              <a:gd name="connsiteY0" fmla="*/ 0 h 2842054"/>
              <a:gd name="connsiteX1" fmla="*/ 345549 w 1828360"/>
              <a:gd name="connsiteY1" fmla="*/ 1433384 h 2842054"/>
              <a:gd name="connsiteX2" fmla="*/ 1408231 w 1828360"/>
              <a:gd name="connsiteY2" fmla="*/ 2224216 h 2842054"/>
              <a:gd name="connsiteX3" fmla="*/ 1828360 w 1828360"/>
              <a:gd name="connsiteY3" fmla="*/ 2842054 h 2842054"/>
              <a:gd name="connsiteX0" fmla="*/ 537871 w 1748834"/>
              <a:gd name="connsiteY0" fmla="*/ 0 h 2842054"/>
              <a:gd name="connsiteX1" fmla="*/ 266023 w 1748834"/>
              <a:gd name="connsiteY1" fmla="*/ 1433384 h 2842054"/>
              <a:gd name="connsiteX2" fmla="*/ 389591 w 1748834"/>
              <a:gd name="connsiteY2" fmla="*/ 1458097 h 2842054"/>
              <a:gd name="connsiteX3" fmla="*/ 1328705 w 1748834"/>
              <a:gd name="connsiteY3" fmla="*/ 2224216 h 2842054"/>
              <a:gd name="connsiteX4" fmla="*/ 1748834 w 1748834"/>
              <a:gd name="connsiteY4" fmla="*/ 2842054 h 2842054"/>
              <a:gd name="connsiteX0" fmla="*/ 541426 w 1752389"/>
              <a:gd name="connsiteY0" fmla="*/ 0 h 2842054"/>
              <a:gd name="connsiteX1" fmla="*/ 269578 w 1752389"/>
              <a:gd name="connsiteY1" fmla="*/ 1433384 h 2842054"/>
              <a:gd name="connsiteX2" fmla="*/ 467287 w 1752389"/>
              <a:gd name="connsiteY2" fmla="*/ 1804086 h 2842054"/>
              <a:gd name="connsiteX3" fmla="*/ 1332260 w 1752389"/>
              <a:gd name="connsiteY3" fmla="*/ 2224216 h 2842054"/>
              <a:gd name="connsiteX4" fmla="*/ 1752389 w 1752389"/>
              <a:gd name="connsiteY4" fmla="*/ 2842054 h 2842054"/>
              <a:gd name="connsiteX0" fmla="*/ 585140 w 1796103"/>
              <a:gd name="connsiteY0" fmla="*/ 0 h 2842054"/>
              <a:gd name="connsiteX1" fmla="*/ 313292 w 1796103"/>
              <a:gd name="connsiteY1" fmla="*/ 1433384 h 2842054"/>
              <a:gd name="connsiteX2" fmla="*/ 1375974 w 1796103"/>
              <a:gd name="connsiteY2" fmla="*/ 2224216 h 2842054"/>
              <a:gd name="connsiteX3" fmla="*/ 1796103 w 1796103"/>
              <a:gd name="connsiteY3" fmla="*/ 2842054 h 2842054"/>
              <a:gd name="connsiteX0" fmla="*/ 0 w 1210963"/>
              <a:gd name="connsiteY0" fmla="*/ 0 h 2842054"/>
              <a:gd name="connsiteX1" fmla="*/ 790834 w 1210963"/>
              <a:gd name="connsiteY1" fmla="*/ 2224216 h 2842054"/>
              <a:gd name="connsiteX2" fmla="*/ 1210963 w 1210963"/>
              <a:gd name="connsiteY2" fmla="*/ 2842054 h 2842054"/>
              <a:gd name="connsiteX0" fmla="*/ 453488 w 1664451"/>
              <a:gd name="connsiteY0" fmla="*/ 0 h 2842054"/>
              <a:gd name="connsiteX1" fmla="*/ 33360 w 1664451"/>
              <a:gd name="connsiteY1" fmla="*/ 1037967 h 2842054"/>
              <a:gd name="connsiteX2" fmla="*/ 1664451 w 1664451"/>
              <a:gd name="connsiteY2" fmla="*/ 2842054 h 2842054"/>
              <a:gd name="connsiteX0" fmla="*/ 483636 w 1694599"/>
              <a:gd name="connsiteY0" fmla="*/ 0 h 2842054"/>
              <a:gd name="connsiteX1" fmla="*/ 63508 w 1694599"/>
              <a:gd name="connsiteY1" fmla="*/ 1037967 h 2842054"/>
              <a:gd name="connsiteX2" fmla="*/ 1694599 w 1694599"/>
              <a:gd name="connsiteY2" fmla="*/ 2842054 h 2842054"/>
              <a:gd name="connsiteX0" fmla="*/ 399440 w 1610403"/>
              <a:gd name="connsiteY0" fmla="*/ 0 h 2842054"/>
              <a:gd name="connsiteX1" fmla="*/ 78166 w 1610403"/>
              <a:gd name="connsiteY1" fmla="*/ 1210961 h 2842054"/>
              <a:gd name="connsiteX2" fmla="*/ 1610403 w 1610403"/>
              <a:gd name="connsiteY2" fmla="*/ 2842054 h 28420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2565" h="1927654">
                <a:moveTo>
                  <a:pt x="399440" y="0"/>
                </a:moveTo>
                <a:cubicBezTo>
                  <a:pt x="94640" y="240957"/>
                  <a:pt x="-123661" y="737285"/>
                  <a:pt x="78166" y="1210961"/>
                </a:cubicBezTo>
                <a:cubicBezTo>
                  <a:pt x="267636" y="1540474"/>
                  <a:pt x="387084" y="1655805"/>
                  <a:pt x="992565" y="192765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Document 28"/>
          <p:cNvSpPr/>
          <p:nvPr/>
        </p:nvSpPr>
        <p:spPr>
          <a:xfrm>
            <a:off x="1475656" y="4149080"/>
            <a:ext cx="648072" cy="648072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/>
          <p:nvPr/>
        </p:nvCxnSpPr>
        <p:spPr>
          <a:xfrm>
            <a:off x="1619672" y="4293096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19672" y="4437112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4581128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8" name="Rectangle 107"/>
          <p:cNvSpPr/>
          <p:nvPr/>
        </p:nvSpPr>
        <p:spPr>
          <a:xfrm>
            <a:off x="6876256" y="3717032"/>
            <a:ext cx="45719" cy="13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>
            <a:off x="971600" y="4941168"/>
            <a:ext cx="1784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Conneg</a:t>
            </a:r>
            <a:endParaRPr lang="en-GB" dirty="0"/>
          </a:p>
          <a:p>
            <a:pPr algn="ctr"/>
            <a:r>
              <a:rPr lang="en-GB" dirty="0" smtClean="0"/>
              <a:t>to return DTO</a:t>
            </a:r>
            <a:br>
              <a:rPr lang="en-GB" dirty="0" smtClean="0"/>
            </a:br>
            <a:r>
              <a:rPr lang="en-GB" dirty="0" smtClean="0"/>
              <a:t>of domain object</a:t>
            </a:r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3291686" y="1619569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Document 37"/>
          <p:cNvSpPr/>
          <p:nvPr/>
        </p:nvSpPr>
        <p:spPr>
          <a:xfrm>
            <a:off x="6228184" y="2348880"/>
            <a:ext cx="648072" cy="64807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/>
          <p:cNvCxnSpPr/>
          <p:nvPr/>
        </p:nvCxnSpPr>
        <p:spPr>
          <a:xfrm>
            <a:off x="6372200" y="2492896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72200" y="2636912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72200" y="2780928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755576" y="404664"/>
            <a:ext cx="504056" cy="46805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1115616" y="2132856"/>
            <a:ext cx="13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REST API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1268760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Wicket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7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5576" y="5402833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agon 3"/>
          <p:cNvSpPr/>
          <p:nvPr/>
        </p:nvSpPr>
        <p:spPr>
          <a:xfrm>
            <a:off x="2267744" y="620688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3203848" y="3573016"/>
            <a:ext cx="4284476" cy="223224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Event Bus</a:t>
            </a:r>
          </a:p>
          <a:p>
            <a:pPr algn="ctr"/>
            <a:r>
              <a:rPr lang="en-GB" sz="1400" dirty="0" smtClean="0"/>
              <a:t>(</a:t>
            </a:r>
            <a:r>
              <a:rPr lang="en-GB" sz="1400" dirty="0" err="1" smtClean="0"/>
              <a:t>eg</a:t>
            </a:r>
            <a:r>
              <a:rPr lang="en-GB" sz="1400" dirty="0" smtClean="0"/>
              <a:t> Camel)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cxnSp>
        <p:nvCxnSpPr>
          <p:cNvPr id="36" name="Curved Connector 35"/>
          <p:cNvCxnSpPr>
            <a:stCxn id="4" idx="0"/>
            <a:endCxn id="108" idx="0"/>
          </p:cNvCxnSpPr>
          <p:nvPr/>
        </p:nvCxnSpPr>
        <p:spPr>
          <a:xfrm>
            <a:off x="5364088" y="1952836"/>
            <a:ext cx="1535028" cy="1764196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1331640" y="620688"/>
            <a:ext cx="1944216" cy="1152128"/>
          </a:xfrm>
          <a:prstGeom prst="curvedConnector3">
            <a:avLst>
              <a:gd name="adj1" fmla="val 5000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83048" y="4579440"/>
            <a:ext cx="1656184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Subscriber</a:t>
            </a:r>
          </a:p>
        </p:txBody>
      </p:sp>
      <p:cxnSp>
        <p:nvCxnSpPr>
          <p:cNvPr id="46" name="Curved Connector 45"/>
          <p:cNvCxnSpPr>
            <a:endCxn id="45" idx="3"/>
          </p:cNvCxnSpPr>
          <p:nvPr/>
        </p:nvCxnSpPr>
        <p:spPr>
          <a:xfrm rot="5400000">
            <a:off x="5905199" y="3886700"/>
            <a:ext cx="1050810" cy="982743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5" idx="1"/>
          </p:cNvCxnSpPr>
          <p:nvPr/>
        </p:nvCxnSpPr>
        <p:spPr>
          <a:xfrm rot="10800000">
            <a:off x="3275856" y="1808820"/>
            <a:ext cx="1007192" cy="3094656"/>
          </a:xfrm>
          <a:prstGeom prst="curvedConnector3">
            <a:avLst>
              <a:gd name="adj1" fmla="val 211030"/>
            </a:avLst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1830685" y="2564904"/>
            <a:ext cx="549756" cy="1853958"/>
          </a:xfrm>
          <a:custGeom>
            <a:avLst/>
            <a:gdLst>
              <a:gd name="connsiteX0" fmla="*/ 0 w 2021526"/>
              <a:gd name="connsiteY0" fmla="*/ 0 h 2576257"/>
              <a:gd name="connsiteX1" fmla="*/ 1013254 w 2021526"/>
              <a:gd name="connsiteY1" fmla="*/ 2347783 h 2576257"/>
              <a:gd name="connsiteX2" fmla="*/ 1952368 w 2021526"/>
              <a:gd name="connsiteY2" fmla="*/ 2421924 h 2576257"/>
              <a:gd name="connsiteX3" fmla="*/ 1878227 w 2021526"/>
              <a:gd name="connsiteY3" fmla="*/ 1779372 h 2576257"/>
              <a:gd name="connsiteX0" fmla="*/ 0 w 1304834"/>
              <a:gd name="connsiteY0" fmla="*/ 0 h 2682053"/>
              <a:gd name="connsiteX1" fmla="*/ 296562 w 1304834"/>
              <a:gd name="connsiteY1" fmla="*/ 2446637 h 2682053"/>
              <a:gd name="connsiteX2" fmla="*/ 1235676 w 1304834"/>
              <a:gd name="connsiteY2" fmla="*/ 2520778 h 2682053"/>
              <a:gd name="connsiteX3" fmla="*/ 1161535 w 1304834"/>
              <a:gd name="connsiteY3" fmla="*/ 1878226 h 2682053"/>
              <a:gd name="connsiteX0" fmla="*/ 433678 w 1738512"/>
              <a:gd name="connsiteY0" fmla="*/ 0 h 2682053"/>
              <a:gd name="connsiteX1" fmla="*/ 730240 w 1738512"/>
              <a:gd name="connsiteY1" fmla="*/ 2446637 h 2682053"/>
              <a:gd name="connsiteX2" fmla="*/ 1669354 w 1738512"/>
              <a:gd name="connsiteY2" fmla="*/ 2520778 h 2682053"/>
              <a:gd name="connsiteX3" fmla="*/ 1595213 w 1738512"/>
              <a:gd name="connsiteY3" fmla="*/ 1878226 h 2682053"/>
              <a:gd name="connsiteX0" fmla="*/ 456991 w 1769143"/>
              <a:gd name="connsiteY0" fmla="*/ 0 h 2520910"/>
              <a:gd name="connsiteX1" fmla="*/ 654699 w 1769143"/>
              <a:gd name="connsiteY1" fmla="*/ 1828799 h 2520910"/>
              <a:gd name="connsiteX2" fmla="*/ 1692667 w 1769143"/>
              <a:gd name="connsiteY2" fmla="*/ 2520778 h 2520910"/>
              <a:gd name="connsiteX3" fmla="*/ 1618526 w 1769143"/>
              <a:gd name="connsiteY3" fmla="*/ 1878226 h 2520910"/>
              <a:gd name="connsiteX0" fmla="*/ 456991 w 1761081"/>
              <a:gd name="connsiteY0" fmla="*/ 0 h 2909842"/>
              <a:gd name="connsiteX1" fmla="*/ 654699 w 1761081"/>
              <a:gd name="connsiteY1" fmla="*/ 1828799 h 2909842"/>
              <a:gd name="connsiteX2" fmla="*/ 1692667 w 1761081"/>
              <a:gd name="connsiteY2" fmla="*/ 2520778 h 2909842"/>
              <a:gd name="connsiteX3" fmla="*/ 1593813 w 1761081"/>
              <a:gd name="connsiteY3" fmla="*/ 2817340 h 2909842"/>
              <a:gd name="connsiteX0" fmla="*/ 442390 w 1604236"/>
              <a:gd name="connsiteY0" fmla="*/ 0 h 2881790"/>
              <a:gd name="connsiteX1" fmla="*/ 640098 w 1604236"/>
              <a:gd name="connsiteY1" fmla="*/ 1828799 h 2881790"/>
              <a:gd name="connsiteX2" fmla="*/ 1257936 w 1604236"/>
              <a:gd name="connsiteY2" fmla="*/ 2248929 h 2881790"/>
              <a:gd name="connsiteX3" fmla="*/ 1579212 w 1604236"/>
              <a:gd name="connsiteY3" fmla="*/ 2817340 h 2881790"/>
              <a:gd name="connsiteX0" fmla="*/ 453491 w 1590313"/>
              <a:gd name="connsiteY0" fmla="*/ 0 h 2817340"/>
              <a:gd name="connsiteX1" fmla="*/ 651199 w 1590313"/>
              <a:gd name="connsiteY1" fmla="*/ 1828799 h 2817340"/>
              <a:gd name="connsiteX2" fmla="*/ 1590313 w 1590313"/>
              <a:gd name="connsiteY2" fmla="*/ 2817340 h 2817340"/>
              <a:gd name="connsiteX0" fmla="*/ 507291 w 1644113"/>
              <a:gd name="connsiteY0" fmla="*/ 0 h 2817340"/>
              <a:gd name="connsiteX1" fmla="*/ 507291 w 1644113"/>
              <a:gd name="connsiteY1" fmla="*/ 1729945 h 2817340"/>
              <a:gd name="connsiteX2" fmla="*/ 1644113 w 1644113"/>
              <a:gd name="connsiteY2" fmla="*/ 2817340 h 2817340"/>
              <a:gd name="connsiteX0" fmla="*/ 488704 w 1699667"/>
              <a:gd name="connsiteY0" fmla="*/ 0 h 2842054"/>
              <a:gd name="connsiteX1" fmla="*/ 562845 w 1699667"/>
              <a:gd name="connsiteY1" fmla="*/ 1754659 h 2842054"/>
              <a:gd name="connsiteX2" fmla="*/ 1699667 w 1699667"/>
              <a:gd name="connsiteY2" fmla="*/ 2842054 h 2842054"/>
              <a:gd name="connsiteX0" fmla="*/ 472389 w 1683352"/>
              <a:gd name="connsiteY0" fmla="*/ 0 h 2842054"/>
              <a:gd name="connsiteX1" fmla="*/ 546530 w 1683352"/>
              <a:gd name="connsiteY1" fmla="*/ 1754659 h 2842054"/>
              <a:gd name="connsiteX2" fmla="*/ 1263223 w 1683352"/>
              <a:gd name="connsiteY2" fmla="*/ 2224216 h 2842054"/>
              <a:gd name="connsiteX3" fmla="*/ 1683352 w 1683352"/>
              <a:gd name="connsiteY3" fmla="*/ 2842054 h 2842054"/>
              <a:gd name="connsiteX0" fmla="*/ 585140 w 1796103"/>
              <a:gd name="connsiteY0" fmla="*/ 0 h 2842054"/>
              <a:gd name="connsiteX1" fmla="*/ 313292 w 1796103"/>
              <a:gd name="connsiteY1" fmla="*/ 1433384 h 2842054"/>
              <a:gd name="connsiteX2" fmla="*/ 1375974 w 1796103"/>
              <a:gd name="connsiteY2" fmla="*/ 2224216 h 2842054"/>
              <a:gd name="connsiteX3" fmla="*/ 1796103 w 1796103"/>
              <a:gd name="connsiteY3" fmla="*/ 2842054 h 2842054"/>
              <a:gd name="connsiteX0" fmla="*/ 617397 w 1828360"/>
              <a:gd name="connsiteY0" fmla="*/ 0 h 2842054"/>
              <a:gd name="connsiteX1" fmla="*/ 345549 w 1828360"/>
              <a:gd name="connsiteY1" fmla="*/ 1433384 h 2842054"/>
              <a:gd name="connsiteX2" fmla="*/ 1408231 w 1828360"/>
              <a:gd name="connsiteY2" fmla="*/ 2224216 h 2842054"/>
              <a:gd name="connsiteX3" fmla="*/ 1828360 w 1828360"/>
              <a:gd name="connsiteY3" fmla="*/ 2842054 h 2842054"/>
              <a:gd name="connsiteX0" fmla="*/ 537871 w 1748834"/>
              <a:gd name="connsiteY0" fmla="*/ 0 h 2842054"/>
              <a:gd name="connsiteX1" fmla="*/ 266023 w 1748834"/>
              <a:gd name="connsiteY1" fmla="*/ 1433384 h 2842054"/>
              <a:gd name="connsiteX2" fmla="*/ 389591 w 1748834"/>
              <a:gd name="connsiteY2" fmla="*/ 1458097 h 2842054"/>
              <a:gd name="connsiteX3" fmla="*/ 1328705 w 1748834"/>
              <a:gd name="connsiteY3" fmla="*/ 2224216 h 2842054"/>
              <a:gd name="connsiteX4" fmla="*/ 1748834 w 1748834"/>
              <a:gd name="connsiteY4" fmla="*/ 2842054 h 2842054"/>
              <a:gd name="connsiteX0" fmla="*/ 541426 w 1752389"/>
              <a:gd name="connsiteY0" fmla="*/ 0 h 2842054"/>
              <a:gd name="connsiteX1" fmla="*/ 269578 w 1752389"/>
              <a:gd name="connsiteY1" fmla="*/ 1433384 h 2842054"/>
              <a:gd name="connsiteX2" fmla="*/ 467287 w 1752389"/>
              <a:gd name="connsiteY2" fmla="*/ 1804086 h 2842054"/>
              <a:gd name="connsiteX3" fmla="*/ 1332260 w 1752389"/>
              <a:gd name="connsiteY3" fmla="*/ 2224216 h 2842054"/>
              <a:gd name="connsiteX4" fmla="*/ 1752389 w 1752389"/>
              <a:gd name="connsiteY4" fmla="*/ 2842054 h 2842054"/>
              <a:gd name="connsiteX0" fmla="*/ 585140 w 1796103"/>
              <a:gd name="connsiteY0" fmla="*/ 0 h 2842054"/>
              <a:gd name="connsiteX1" fmla="*/ 313292 w 1796103"/>
              <a:gd name="connsiteY1" fmla="*/ 1433384 h 2842054"/>
              <a:gd name="connsiteX2" fmla="*/ 1375974 w 1796103"/>
              <a:gd name="connsiteY2" fmla="*/ 2224216 h 2842054"/>
              <a:gd name="connsiteX3" fmla="*/ 1796103 w 1796103"/>
              <a:gd name="connsiteY3" fmla="*/ 2842054 h 2842054"/>
              <a:gd name="connsiteX0" fmla="*/ 0 w 1210963"/>
              <a:gd name="connsiteY0" fmla="*/ 0 h 2842054"/>
              <a:gd name="connsiteX1" fmla="*/ 790834 w 1210963"/>
              <a:gd name="connsiteY1" fmla="*/ 2224216 h 2842054"/>
              <a:gd name="connsiteX2" fmla="*/ 1210963 w 1210963"/>
              <a:gd name="connsiteY2" fmla="*/ 2842054 h 2842054"/>
              <a:gd name="connsiteX0" fmla="*/ 453488 w 1664451"/>
              <a:gd name="connsiteY0" fmla="*/ 0 h 2842054"/>
              <a:gd name="connsiteX1" fmla="*/ 33360 w 1664451"/>
              <a:gd name="connsiteY1" fmla="*/ 1037967 h 2842054"/>
              <a:gd name="connsiteX2" fmla="*/ 1664451 w 1664451"/>
              <a:gd name="connsiteY2" fmla="*/ 2842054 h 2842054"/>
              <a:gd name="connsiteX0" fmla="*/ 483636 w 1694599"/>
              <a:gd name="connsiteY0" fmla="*/ 0 h 2842054"/>
              <a:gd name="connsiteX1" fmla="*/ 63508 w 1694599"/>
              <a:gd name="connsiteY1" fmla="*/ 1037967 h 2842054"/>
              <a:gd name="connsiteX2" fmla="*/ 1694599 w 1694599"/>
              <a:gd name="connsiteY2" fmla="*/ 2842054 h 2842054"/>
              <a:gd name="connsiteX0" fmla="*/ 399440 w 1610403"/>
              <a:gd name="connsiteY0" fmla="*/ 0 h 2842054"/>
              <a:gd name="connsiteX1" fmla="*/ 78166 w 1610403"/>
              <a:gd name="connsiteY1" fmla="*/ 1210961 h 2842054"/>
              <a:gd name="connsiteX2" fmla="*/ 1610403 w 1610403"/>
              <a:gd name="connsiteY2" fmla="*/ 2842054 h 28420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  <a:gd name="connsiteX0" fmla="*/ 399440 w 992565"/>
              <a:gd name="connsiteY0" fmla="*/ 0 h 1927654"/>
              <a:gd name="connsiteX1" fmla="*/ 78166 w 992565"/>
              <a:gd name="connsiteY1" fmla="*/ 1210961 h 1927654"/>
              <a:gd name="connsiteX2" fmla="*/ 992565 w 992565"/>
              <a:gd name="connsiteY2" fmla="*/ 1927654 h 192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2565" h="1927654">
                <a:moveTo>
                  <a:pt x="399440" y="0"/>
                </a:moveTo>
                <a:cubicBezTo>
                  <a:pt x="94640" y="240957"/>
                  <a:pt x="-123661" y="737285"/>
                  <a:pt x="78166" y="1210961"/>
                </a:cubicBezTo>
                <a:cubicBezTo>
                  <a:pt x="267636" y="1540474"/>
                  <a:pt x="387084" y="1655805"/>
                  <a:pt x="992565" y="192765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Document 28"/>
          <p:cNvSpPr/>
          <p:nvPr/>
        </p:nvSpPr>
        <p:spPr>
          <a:xfrm>
            <a:off x="1475656" y="4149080"/>
            <a:ext cx="648072" cy="648072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/>
          <p:nvPr/>
        </p:nvCxnSpPr>
        <p:spPr>
          <a:xfrm>
            <a:off x="1619672" y="4293096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619672" y="4437112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4581128"/>
            <a:ext cx="360040" cy="0"/>
          </a:xfrm>
          <a:prstGeom prst="line">
            <a:avLst/>
          </a:prstGeom>
          <a:ln w="38100"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Curved Connector 100"/>
          <p:cNvCxnSpPr>
            <a:stCxn id="45" idx="2"/>
          </p:cNvCxnSpPr>
          <p:nvPr/>
        </p:nvCxnSpPr>
        <p:spPr>
          <a:xfrm rot="16200000" flipH="1">
            <a:off x="5418432" y="4920219"/>
            <a:ext cx="1009802" cy="1624387"/>
          </a:xfrm>
          <a:prstGeom prst="curvedConnector2">
            <a:avLst/>
          </a:prstGeom>
          <a:ln w="19050"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732240" y="5877272"/>
            <a:ext cx="1656184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Other System</a:t>
            </a:r>
            <a:endParaRPr lang="en-GB" dirty="0" smtClean="0"/>
          </a:p>
        </p:txBody>
      </p:sp>
      <p:sp>
        <p:nvSpPr>
          <p:cNvPr id="108" name="Rectangle 107"/>
          <p:cNvSpPr/>
          <p:nvPr/>
        </p:nvSpPr>
        <p:spPr>
          <a:xfrm>
            <a:off x="6876256" y="3717032"/>
            <a:ext cx="45719" cy="13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>
            <a:off x="971600" y="4941168"/>
            <a:ext cx="1784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Conneg</a:t>
            </a:r>
            <a:endParaRPr lang="en-GB" dirty="0"/>
          </a:p>
          <a:p>
            <a:pPr algn="ctr"/>
            <a:r>
              <a:rPr lang="en-GB" dirty="0" smtClean="0"/>
              <a:t>to return DTO</a:t>
            </a:r>
            <a:br>
              <a:rPr lang="en-GB" dirty="0" smtClean="0"/>
            </a:br>
            <a:r>
              <a:rPr lang="en-GB" dirty="0" smtClean="0"/>
              <a:t>of domain object</a:t>
            </a:r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3291686" y="1619569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Document 37"/>
          <p:cNvSpPr/>
          <p:nvPr/>
        </p:nvSpPr>
        <p:spPr>
          <a:xfrm>
            <a:off x="6228184" y="2348880"/>
            <a:ext cx="648072" cy="64807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Connector 38"/>
          <p:cNvCxnSpPr/>
          <p:nvPr/>
        </p:nvCxnSpPr>
        <p:spPr>
          <a:xfrm>
            <a:off x="6372200" y="2492896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72200" y="2636912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72200" y="2780928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755576" y="404664"/>
            <a:ext cx="504056" cy="468052"/>
          </a:xfrm>
          <a:prstGeom prst="smileyFac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1115616" y="2132856"/>
            <a:ext cx="13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REST API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1268760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via Wicket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91</TotalTime>
  <Words>38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10</cp:revision>
  <dcterms:created xsi:type="dcterms:W3CDTF">2016-07-01T16:02:39Z</dcterms:created>
  <dcterms:modified xsi:type="dcterms:W3CDTF">2016-07-03T13:30:44Z</dcterms:modified>
</cp:coreProperties>
</file>