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56" r:id="rId3"/>
    <p:sldId id="257" r:id="rId4"/>
    <p:sldId id="271" r:id="rId5"/>
    <p:sldId id="272" r:id="rId6"/>
    <p:sldId id="258" r:id="rId7"/>
    <p:sldId id="259" r:id="rId8"/>
    <p:sldId id="260" r:id="rId9"/>
    <p:sldId id="273" r:id="rId10"/>
    <p:sldId id="261" r:id="rId11"/>
    <p:sldId id="262" r:id="rId12"/>
    <p:sldId id="263" r:id="rId13"/>
    <p:sldId id="267" r:id="rId14"/>
    <p:sldId id="264" r:id="rId15"/>
    <p:sldId id="265" r:id="rId16"/>
    <p:sldId id="268" r:id="rId17"/>
    <p:sldId id="269" r:id="rId18"/>
    <p:sldId id="270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6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reating original project" id="{3E4B1A8D-A0C4-4A5E-A114-CEF9D0AF7658}">
          <p14:sldIdLst>
            <p14:sldId id="287"/>
            <p14:sldId id="256"/>
            <p14:sldId id="257"/>
            <p14:sldId id="271"/>
            <p14:sldId id="272"/>
            <p14:sldId id="258"/>
            <p14:sldId id="259"/>
            <p14:sldId id="260"/>
            <p14:sldId id="273"/>
            <p14:sldId id="261"/>
            <p14:sldId id="262"/>
            <p14:sldId id="263"/>
            <p14:sldId id="267"/>
            <p14:sldId id="264"/>
            <p14:sldId id="265"/>
            <p14:sldId id="268"/>
            <p14:sldId id="269"/>
            <p14:sldId id="270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48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12897-5539-4FDB-A108-53B0B70FA970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B2D3-94E3-41E2-89CE-BA147E382B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9587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12897-5539-4FDB-A108-53B0B70FA970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B2D3-94E3-41E2-89CE-BA147E382B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1272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12897-5539-4FDB-A108-53B0B70FA970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B2D3-94E3-41E2-89CE-BA147E382B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442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12897-5539-4FDB-A108-53B0B70FA970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B2D3-94E3-41E2-89CE-BA147E382B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648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12897-5539-4FDB-A108-53B0B70FA970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B2D3-94E3-41E2-89CE-BA147E382B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1100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12897-5539-4FDB-A108-53B0B70FA970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B2D3-94E3-41E2-89CE-BA147E382B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209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12897-5539-4FDB-A108-53B0B70FA970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B2D3-94E3-41E2-89CE-BA147E382B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57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12897-5539-4FDB-A108-53B0B70FA970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B2D3-94E3-41E2-89CE-BA147E382B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209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12897-5539-4FDB-A108-53B0B70FA970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B2D3-94E3-41E2-89CE-BA147E382B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8532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12897-5539-4FDB-A108-53B0B70FA970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B2D3-94E3-41E2-89CE-BA147E382B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6130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12897-5539-4FDB-A108-53B0B70FA970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B2D3-94E3-41E2-89CE-BA147E382B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722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12897-5539-4FDB-A108-53B0B70FA970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CB2D3-94E3-41E2-89CE-BA147E382B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3516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How this project was created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93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700" y="1762125"/>
            <a:ext cx="4291013" cy="333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388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692696"/>
            <a:ext cx="8153459" cy="4947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388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663" y="390525"/>
            <a:ext cx="3368675" cy="6081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388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064" y="1006996"/>
            <a:ext cx="3300413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708920"/>
            <a:ext cx="3330575" cy="3382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388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200" y="1111250"/>
            <a:ext cx="6196013" cy="464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388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08720"/>
            <a:ext cx="7430095" cy="5133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388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388" y="1174750"/>
            <a:ext cx="5227637" cy="451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388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08720"/>
            <a:ext cx="8147962" cy="4947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388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25" y="1593850"/>
            <a:ext cx="7575550" cy="367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388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79" y="980728"/>
            <a:ext cx="7574737" cy="5233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043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75" y="942305"/>
            <a:ext cx="7461250" cy="500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735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5" y="1555750"/>
            <a:ext cx="7004050" cy="374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043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0648"/>
            <a:ext cx="5256584" cy="3679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975406"/>
            <a:ext cx="5228080" cy="3651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043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836712"/>
            <a:ext cx="7574737" cy="5233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043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325" y="1152525"/>
            <a:ext cx="6737350" cy="455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043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463" y="2159000"/>
            <a:ext cx="7331075" cy="2544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043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84784"/>
            <a:ext cx="8429979" cy="3586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043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809625"/>
            <a:ext cx="7620000" cy="524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043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13812" y="2566645"/>
            <a:ext cx="4174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Steps to create other classes omitted… </a:t>
            </a:r>
          </a:p>
          <a:p>
            <a:r>
              <a:rPr lang="en-GB" dirty="0" smtClean="0"/>
              <a:t>… see Naked Objects Development Manual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120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764704"/>
            <a:ext cx="7430095" cy="5133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388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8" y="303213"/>
            <a:ext cx="5951537" cy="6256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204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663" y="965200"/>
            <a:ext cx="3368675" cy="493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982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458788"/>
            <a:ext cx="761365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388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24744"/>
            <a:ext cx="8160330" cy="4947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388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976" y="1412776"/>
            <a:ext cx="38100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388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285875"/>
            <a:ext cx="3810000" cy="429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538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18</Words>
  <Application>Microsoft Office PowerPoint</Application>
  <PresentationFormat>On-screen Show (4:3)</PresentationFormat>
  <Paragraphs>3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How this project was created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Haywood</dc:creator>
  <cp:lastModifiedBy>Dan Haywood</cp:lastModifiedBy>
  <cp:revision>10</cp:revision>
  <dcterms:created xsi:type="dcterms:W3CDTF">2014-06-24T23:11:21Z</dcterms:created>
  <dcterms:modified xsi:type="dcterms:W3CDTF">2014-06-25T06:58:50Z</dcterms:modified>
</cp:coreProperties>
</file>