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6" r:id="rId5"/>
    <p:sldId id="256" r:id="rId6"/>
    <p:sldId id="257" r:id="rId7"/>
    <p:sldId id="277" r:id="rId8"/>
    <p:sldId id="258" r:id="rId9"/>
    <p:sldId id="263" r:id="rId10"/>
    <p:sldId id="264" r:id="rId11"/>
    <p:sldId id="259" r:id="rId12"/>
    <p:sldId id="260" r:id="rId13"/>
    <p:sldId id="261" r:id="rId14"/>
    <p:sldId id="262" r:id="rId15"/>
    <p:sldId id="265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A28D4-2DC4-43BB-8B0F-2AF83F0FD07D}" v="288" dt="2024-06-30T16:45:33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Kiểu Sá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Kiểu Sáng 2 - Màu chủ đề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Ê QUANG HUY" userId="80bea3ae-5fb7-425b-bdab-540bfaeb149f" providerId="ADAL" clId="{733A28D4-2DC4-43BB-8B0F-2AF83F0FD07D}"/>
    <pc:docChg chg="undo redo custSel addSld delSld modSld sldOrd">
      <pc:chgData name="LÊ QUANG HUY" userId="80bea3ae-5fb7-425b-bdab-540bfaeb149f" providerId="ADAL" clId="{733A28D4-2DC4-43BB-8B0F-2AF83F0FD07D}" dt="2024-06-30T16:57:13.448" v="1402" actId="26606"/>
      <pc:docMkLst>
        <pc:docMk/>
      </pc:docMkLst>
      <pc:sldChg chg="modSp mod">
        <pc:chgData name="LÊ QUANG HUY" userId="80bea3ae-5fb7-425b-bdab-540bfaeb149f" providerId="ADAL" clId="{733A28D4-2DC4-43BB-8B0F-2AF83F0FD07D}" dt="2024-06-30T05:00:33.626" v="95" actId="20577"/>
        <pc:sldMkLst>
          <pc:docMk/>
          <pc:sldMk cId="496115273" sldId="256"/>
        </pc:sldMkLst>
        <pc:spChg chg="mod">
          <ac:chgData name="LÊ QUANG HUY" userId="80bea3ae-5fb7-425b-bdab-540bfaeb149f" providerId="ADAL" clId="{733A28D4-2DC4-43BB-8B0F-2AF83F0FD07D}" dt="2024-06-30T05:00:33.626" v="95" actId="20577"/>
          <ac:spMkLst>
            <pc:docMk/>
            <pc:sldMk cId="496115273" sldId="256"/>
            <ac:spMk id="2" creationId="{EE6E64FA-8BD6-72FA-05A6-06C9388C0F5A}"/>
          </ac:spMkLst>
        </pc:spChg>
      </pc:sldChg>
      <pc:sldChg chg="modSp mod">
        <pc:chgData name="LÊ QUANG HUY" userId="80bea3ae-5fb7-425b-bdab-540bfaeb149f" providerId="ADAL" clId="{733A28D4-2DC4-43BB-8B0F-2AF83F0FD07D}" dt="2024-06-30T05:00:20.456" v="56" actId="20577"/>
        <pc:sldMkLst>
          <pc:docMk/>
          <pc:sldMk cId="3530655372" sldId="257"/>
        </pc:sldMkLst>
        <pc:spChg chg="mod">
          <ac:chgData name="LÊ QUANG HUY" userId="80bea3ae-5fb7-425b-bdab-540bfaeb149f" providerId="ADAL" clId="{733A28D4-2DC4-43BB-8B0F-2AF83F0FD07D}" dt="2024-06-30T05:00:20.456" v="56" actId="20577"/>
          <ac:spMkLst>
            <pc:docMk/>
            <pc:sldMk cId="3530655372" sldId="257"/>
            <ac:spMk id="2" creationId="{EE6E64FA-8BD6-72FA-05A6-06C9388C0F5A}"/>
          </ac:spMkLst>
        </pc:spChg>
      </pc:sldChg>
      <pc:sldChg chg="ord">
        <pc:chgData name="LÊ QUANG HUY" userId="80bea3ae-5fb7-425b-bdab-540bfaeb149f" providerId="ADAL" clId="{733A28D4-2DC4-43BB-8B0F-2AF83F0FD07D}" dt="2024-06-30T16:14:21.376" v="1092"/>
        <pc:sldMkLst>
          <pc:docMk/>
          <pc:sldMk cId="1989150943" sldId="263"/>
        </pc:sldMkLst>
      </pc:sldChg>
      <pc:sldChg chg="ord">
        <pc:chgData name="LÊ QUANG HUY" userId="80bea3ae-5fb7-425b-bdab-540bfaeb149f" providerId="ADAL" clId="{733A28D4-2DC4-43BB-8B0F-2AF83F0FD07D}" dt="2024-06-30T16:14:26.906" v="1094"/>
        <pc:sldMkLst>
          <pc:docMk/>
          <pc:sldMk cId="1906435324" sldId="264"/>
        </pc:sldMkLst>
      </pc:sldChg>
      <pc:sldChg chg="addSp delSp modSp mod">
        <pc:chgData name="LÊ QUANG HUY" userId="80bea3ae-5fb7-425b-bdab-540bfaeb149f" providerId="ADAL" clId="{733A28D4-2DC4-43BB-8B0F-2AF83F0FD07D}" dt="2024-06-30T16:35:46.745" v="1141" actId="20577"/>
        <pc:sldMkLst>
          <pc:docMk/>
          <pc:sldMk cId="509044906" sldId="265"/>
        </pc:sldMkLst>
        <pc:spChg chg="mod">
          <ac:chgData name="LÊ QUANG HUY" userId="80bea3ae-5fb7-425b-bdab-540bfaeb149f" providerId="ADAL" clId="{733A28D4-2DC4-43BB-8B0F-2AF83F0FD07D}" dt="2024-06-30T16:35:46.745" v="1141" actId="20577"/>
          <ac:spMkLst>
            <pc:docMk/>
            <pc:sldMk cId="509044906" sldId="265"/>
            <ac:spMk id="2" creationId="{EE6E64FA-8BD6-72FA-05A6-06C9388C0F5A}"/>
          </ac:spMkLst>
        </pc:spChg>
        <pc:spChg chg="del">
          <ac:chgData name="LÊ QUANG HUY" userId="80bea3ae-5fb7-425b-bdab-540bfaeb149f" providerId="ADAL" clId="{733A28D4-2DC4-43BB-8B0F-2AF83F0FD07D}" dt="2024-06-30T16:34:52.682" v="1105" actId="26606"/>
          <ac:spMkLst>
            <pc:docMk/>
            <pc:sldMk cId="509044906" sldId="265"/>
            <ac:spMk id="11" creationId="{0E91F5CA-B392-444C-88E3-BF5BAAEBDEB0}"/>
          </ac:spMkLst>
        </pc:spChg>
        <pc:spChg chg="del">
          <ac:chgData name="LÊ QUANG HUY" userId="80bea3ae-5fb7-425b-bdab-540bfaeb149f" providerId="ADAL" clId="{733A28D4-2DC4-43BB-8B0F-2AF83F0FD07D}" dt="2024-06-30T16:34:52.682" v="1105" actId="26606"/>
          <ac:spMkLst>
            <pc:docMk/>
            <pc:sldMk cId="509044906" sldId="265"/>
            <ac:spMk id="13" creationId="{DFCA2118-59A2-4310-A4B2-F2CBA821E842}"/>
          </ac:spMkLst>
        </pc:spChg>
        <pc:spChg chg="add">
          <ac:chgData name="LÊ QUANG HUY" userId="80bea3ae-5fb7-425b-bdab-540bfaeb149f" providerId="ADAL" clId="{733A28D4-2DC4-43BB-8B0F-2AF83F0FD07D}" dt="2024-06-30T16:34:52.682" v="1105" actId="26606"/>
          <ac:spMkLst>
            <pc:docMk/>
            <pc:sldMk cId="509044906" sldId="265"/>
            <ac:spMk id="18" creationId="{0E91F5CA-B392-444C-88E3-BF5BAAEBDEB0}"/>
          </ac:spMkLst>
        </pc:spChg>
        <pc:spChg chg="add">
          <ac:chgData name="LÊ QUANG HUY" userId="80bea3ae-5fb7-425b-bdab-540bfaeb149f" providerId="ADAL" clId="{733A28D4-2DC4-43BB-8B0F-2AF83F0FD07D}" dt="2024-06-30T16:34:52.682" v="1105" actId="26606"/>
          <ac:spMkLst>
            <pc:docMk/>
            <pc:sldMk cId="509044906" sldId="265"/>
            <ac:spMk id="20" creationId="{DFCA2118-59A2-4310-A4B2-F2CBA821E842}"/>
          </ac:spMkLst>
        </pc:spChg>
        <pc:picChg chg="del">
          <ac:chgData name="LÊ QUANG HUY" userId="80bea3ae-5fb7-425b-bdab-540bfaeb149f" providerId="ADAL" clId="{733A28D4-2DC4-43BB-8B0F-2AF83F0FD07D}" dt="2024-06-30T16:34:43.218" v="1103" actId="478"/>
          <ac:picMkLst>
            <pc:docMk/>
            <pc:sldMk cId="509044906" sldId="265"/>
            <ac:picMk id="6" creationId="{E746049D-0864-BC4B-7A96-470DC4573989}"/>
          </ac:picMkLst>
        </pc:picChg>
        <pc:picChg chg="add mod">
          <ac:chgData name="LÊ QUANG HUY" userId="80bea3ae-5fb7-425b-bdab-540bfaeb149f" providerId="ADAL" clId="{733A28D4-2DC4-43BB-8B0F-2AF83F0FD07D}" dt="2024-06-30T16:34:52.682" v="1105" actId="26606"/>
          <ac:picMkLst>
            <pc:docMk/>
            <pc:sldMk cId="509044906" sldId="265"/>
            <ac:picMk id="8" creationId="{9C785D4E-3D26-499D-3DF5-31972253ED69}"/>
          </ac:picMkLst>
        </pc:picChg>
      </pc:sldChg>
      <pc:sldChg chg="del">
        <pc:chgData name="LÊ QUANG HUY" userId="80bea3ae-5fb7-425b-bdab-540bfaeb149f" providerId="ADAL" clId="{733A28D4-2DC4-43BB-8B0F-2AF83F0FD07D}" dt="2024-06-30T16:17:18.204" v="1095" actId="47"/>
        <pc:sldMkLst>
          <pc:docMk/>
          <pc:sldMk cId="409389010" sldId="266"/>
        </pc:sldMkLst>
      </pc:sldChg>
      <pc:sldChg chg="del">
        <pc:chgData name="LÊ QUANG HUY" userId="80bea3ae-5fb7-425b-bdab-540bfaeb149f" providerId="ADAL" clId="{733A28D4-2DC4-43BB-8B0F-2AF83F0FD07D}" dt="2024-06-30T16:17:22.714" v="1099" actId="47"/>
        <pc:sldMkLst>
          <pc:docMk/>
          <pc:sldMk cId="3265258911" sldId="267"/>
        </pc:sldMkLst>
      </pc:sldChg>
      <pc:sldChg chg="del">
        <pc:chgData name="LÊ QUANG HUY" userId="80bea3ae-5fb7-425b-bdab-540bfaeb149f" providerId="ADAL" clId="{733A28D4-2DC4-43BB-8B0F-2AF83F0FD07D}" dt="2024-06-30T16:17:22.064" v="1098" actId="47"/>
        <pc:sldMkLst>
          <pc:docMk/>
          <pc:sldMk cId="3608510863" sldId="268"/>
        </pc:sldMkLst>
      </pc:sldChg>
      <pc:sldChg chg="del">
        <pc:chgData name="LÊ QUANG HUY" userId="80bea3ae-5fb7-425b-bdab-540bfaeb149f" providerId="ADAL" clId="{733A28D4-2DC4-43BB-8B0F-2AF83F0FD07D}" dt="2024-06-30T16:17:21.284" v="1097" actId="47"/>
        <pc:sldMkLst>
          <pc:docMk/>
          <pc:sldMk cId="29046714" sldId="269"/>
        </pc:sldMkLst>
      </pc:sldChg>
      <pc:sldChg chg="del">
        <pc:chgData name="LÊ QUANG HUY" userId="80bea3ae-5fb7-425b-bdab-540bfaeb149f" providerId="ADAL" clId="{733A28D4-2DC4-43BB-8B0F-2AF83F0FD07D}" dt="2024-06-30T16:17:20.454" v="1096" actId="47"/>
        <pc:sldMkLst>
          <pc:docMk/>
          <pc:sldMk cId="3495609748" sldId="270"/>
        </pc:sldMkLst>
      </pc:sldChg>
      <pc:sldChg chg="addSp delSp modSp new del mod ord setBg modClrScheme chgLayout">
        <pc:chgData name="LÊ QUANG HUY" userId="80bea3ae-5fb7-425b-bdab-540bfaeb149f" providerId="ADAL" clId="{733A28D4-2DC4-43BB-8B0F-2AF83F0FD07D}" dt="2024-06-30T16:05:18.319" v="848" actId="47"/>
        <pc:sldMkLst>
          <pc:docMk/>
          <pc:sldMk cId="3199039806" sldId="271"/>
        </pc:sldMkLst>
        <pc:spChg chg="add del mod ord">
          <ac:chgData name="LÊ QUANG HUY" userId="80bea3ae-5fb7-425b-bdab-540bfaeb149f" providerId="ADAL" clId="{733A28D4-2DC4-43BB-8B0F-2AF83F0FD07D}" dt="2024-06-30T16:01:29.614" v="581" actId="26606"/>
          <ac:spMkLst>
            <pc:docMk/>
            <pc:sldMk cId="3199039806" sldId="271"/>
            <ac:spMk id="2" creationId="{71934EB9-FF0B-C015-FEDB-B24451F4C439}"/>
          </ac:spMkLst>
        </pc:spChg>
        <pc:spChg chg="add del mod ord">
          <ac:chgData name="LÊ QUANG HUY" userId="80bea3ae-5fb7-425b-bdab-540bfaeb149f" providerId="ADAL" clId="{733A28D4-2DC4-43BB-8B0F-2AF83F0FD07D}" dt="2024-06-30T15:58:14.268" v="411" actId="3680"/>
          <ac:spMkLst>
            <pc:docMk/>
            <pc:sldMk cId="3199039806" sldId="271"/>
            <ac:spMk id="3" creationId="{2BA4DB96-993C-4538-9067-C5888241DE44}"/>
          </ac:spMkLst>
        </pc:spChg>
        <pc:spChg chg="add del mod ord">
          <ac:chgData name="LÊ QUANG HUY" userId="80bea3ae-5fb7-425b-bdab-540bfaeb149f" providerId="ADAL" clId="{733A28D4-2DC4-43BB-8B0F-2AF83F0FD07D}" dt="2024-06-30T15:52:39.680" v="180" actId="700"/>
          <ac:spMkLst>
            <pc:docMk/>
            <pc:sldMk cId="3199039806" sldId="271"/>
            <ac:spMk id="4" creationId="{C51CBCCE-9B2A-B17B-42EF-3357E20519BF}"/>
          </ac:spMkLst>
        </pc:spChg>
        <pc:spChg chg="add del mod ord">
          <ac:chgData name="LÊ QUANG HUY" userId="80bea3ae-5fb7-425b-bdab-540bfaeb149f" providerId="ADAL" clId="{733A28D4-2DC4-43BB-8B0F-2AF83F0FD07D}" dt="2024-06-30T15:52:39.680" v="180" actId="700"/>
          <ac:spMkLst>
            <pc:docMk/>
            <pc:sldMk cId="3199039806" sldId="271"/>
            <ac:spMk id="5" creationId="{5210D298-DE95-6E70-AA02-4039BFBC8696}"/>
          </ac:spMkLst>
        </pc:spChg>
        <pc:spChg chg="add del mod ord">
          <ac:chgData name="LÊ QUANG HUY" userId="80bea3ae-5fb7-425b-bdab-540bfaeb149f" providerId="ADAL" clId="{733A28D4-2DC4-43BB-8B0F-2AF83F0FD07D}" dt="2024-06-30T15:52:39.680" v="180" actId="700"/>
          <ac:spMkLst>
            <pc:docMk/>
            <pc:sldMk cId="3199039806" sldId="271"/>
            <ac:spMk id="6" creationId="{6EE800F1-5650-92D5-94A5-B22F14F7831E}"/>
          </ac:spMkLst>
        </pc:spChg>
        <pc:spChg chg="add del mod ord">
          <ac:chgData name="LÊ QUANG HUY" userId="80bea3ae-5fb7-425b-bdab-540bfaeb149f" providerId="ADAL" clId="{733A28D4-2DC4-43BB-8B0F-2AF83F0FD07D}" dt="2024-06-30T15:52:39.680" v="180" actId="700"/>
          <ac:spMkLst>
            <pc:docMk/>
            <pc:sldMk cId="3199039806" sldId="271"/>
            <ac:spMk id="7" creationId="{F667AB3A-81B7-1358-D18D-4E01D807BE16}"/>
          </ac:spMkLst>
        </pc:spChg>
        <pc:spChg chg="add del">
          <ac:chgData name="LÊ QUANG HUY" userId="80bea3ae-5fb7-425b-bdab-540bfaeb149f" providerId="ADAL" clId="{733A28D4-2DC4-43BB-8B0F-2AF83F0FD07D}" dt="2024-06-30T16:01:23.170" v="577" actId="26606"/>
          <ac:spMkLst>
            <pc:docMk/>
            <pc:sldMk cId="3199039806" sldId="271"/>
            <ac:spMk id="15" creationId="{9F846FF8-0D27-4A66-8332-A0BE79BEFA3C}"/>
          </ac:spMkLst>
        </pc:spChg>
        <pc:spChg chg="add del">
          <ac:chgData name="LÊ QUANG HUY" userId="80bea3ae-5fb7-425b-bdab-540bfaeb149f" providerId="ADAL" clId="{733A28D4-2DC4-43BB-8B0F-2AF83F0FD07D}" dt="2024-06-30T16:01:23.170" v="577" actId="26606"/>
          <ac:spMkLst>
            <pc:docMk/>
            <pc:sldMk cId="3199039806" sldId="271"/>
            <ac:spMk id="17" creationId="{46B9CB01-4014-4606-90AC-ADABCFB38C3D}"/>
          </ac:spMkLst>
        </pc:spChg>
        <pc:spChg chg="add del">
          <ac:chgData name="LÊ QUANG HUY" userId="80bea3ae-5fb7-425b-bdab-540bfaeb149f" providerId="ADAL" clId="{733A28D4-2DC4-43BB-8B0F-2AF83F0FD07D}" dt="2024-06-30T16:01:25.201" v="579" actId="26606"/>
          <ac:spMkLst>
            <pc:docMk/>
            <pc:sldMk cId="3199039806" sldId="271"/>
            <ac:spMk id="19" creationId="{E75862C5-5C00-4421-BC7B-9B7B86DBC80D}"/>
          </ac:spMkLst>
        </pc:spChg>
        <pc:spChg chg="add del">
          <ac:chgData name="LÊ QUANG HUY" userId="80bea3ae-5fb7-425b-bdab-540bfaeb149f" providerId="ADAL" clId="{733A28D4-2DC4-43BB-8B0F-2AF83F0FD07D}" dt="2024-06-30T16:01:25.201" v="579" actId="26606"/>
          <ac:spMkLst>
            <pc:docMk/>
            <pc:sldMk cId="3199039806" sldId="271"/>
            <ac:spMk id="20" creationId="{89A320C9-9735-4D13-8279-C1C674841392}"/>
          </ac:spMkLst>
        </pc:spChg>
        <pc:spChg chg="add del">
          <ac:chgData name="LÊ QUANG HUY" userId="80bea3ae-5fb7-425b-bdab-540bfaeb149f" providerId="ADAL" clId="{733A28D4-2DC4-43BB-8B0F-2AF83F0FD07D}" dt="2024-06-30T16:01:25.201" v="579" actId="26606"/>
          <ac:spMkLst>
            <pc:docMk/>
            <pc:sldMk cId="3199039806" sldId="271"/>
            <ac:spMk id="21" creationId="{089440EF-9BE9-4AE9-8C28-00B02296CDB6}"/>
          </ac:spMkLst>
        </pc:spChg>
        <pc:spChg chg="add del">
          <ac:chgData name="LÊ QUANG HUY" userId="80bea3ae-5fb7-425b-bdab-540bfaeb149f" providerId="ADAL" clId="{733A28D4-2DC4-43BB-8B0F-2AF83F0FD07D}" dt="2024-06-30T16:01:25.201" v="579" actId="26606"/>
          <ac:spMkLst>
            <pc:docMk/>
            <pc:sldMk cId="3199039806" sldId="271"/>
            <ac:spMk id="22" creationId="{92544CF4-9B52-4A7B-A4B3-88C72729B77D}"/>
          </ac:spMkLst>
        </pc:spChg>
        <pc:spChg chg="add del">
          <ac:chgData name="LÊ QUANG HUY" userId="80bea3ae-5fb7-425b-bdab-540bfaeb149f" providerId="ADAL" clId="{733A28D4-2DC4-43BB-8B0F-2AF83F0FD07D}" dt="2024-06-30T16:01:29.614" v="581" actId="26606"/>
          <ac:spMkLst>
            <pc:docMk/>
            <pc:sldMk cId="3199039806" sldId="271"/>
            <ac:spMk id="24" creationId="{9F846FF8-0D27-4A66-8332-A0BE79BEFA3C}"/>
          </ac:spMkLst>
        </pc:spChg>
        <pc:spChg chg="add del">
          <ac:chgData name="LÊ QUANG HUY" userId="80bea3ae-5fb7-425b-bdab-540bfaeb149f" providerId="ADAL" clId="{733A28D4-2DC4-43BB-8B0F-2AF83F0FD07D}" dt="2024-06-30T16:01:29.614" v="581" actId="26606"/>
          <ac:spMkLst>
            <pc:docMk/>
            <pc:sldMk cId="3199039806" sldId="271"/>
            <ac:spMk id="25" creationId="{46B9CB01-4014-4606-90AC-ADABCFB38C3D}"/>
          </ac:spMkLst>
        </pc:spChg>
        <pc:graphicFrameChg chg="add del mod ord modGraphic">
          <ac:chgData name="LÊ QUANG HUY" userId="80bea3ae-5fb7-425b-bdab-540bfaeb149f" providerId="ADAL" clId="{733A28D4-2DC4-43BB-8B0F-2AF83F0FD07D}" dt="2024-06-30T15:57:48.797" v="408" actId="3680"/>
          <ac:graphicFrameMkLst>
            <pc:docMk/>
            <pc:sldMk cId="3199039806" sldId="271"/>
            <ac:graphicFrameMk id="8" creationId="{B731396D-1254-E7B6-05FD-98A72D02687E}"/>
          </ac:graphicFrameMkLst>
        </pc:graphicFrameChg>
        <pc:graphicFrameChg chg="add del mod ord modGraphic">
          <ac:chgData name="LÊ QUANG HUY" userId="80bea3ae-5fb7-425b-bdab-540bfaeb149f" providerId="ADAL" clId="{733A28D4-2DC4-43BB-8B0F-2AF83F0FD07D}" dt="2024-06-30T15:58:07.672" v="410" actId="3680"/>
          <ac:graphicFrameMkLst>
            <pc:docMk/>
            <pc:sldMk cId="3199039806" sldId="271"/>
            <ac:graphicFrameMk id="9" creationId="{7A499040-92E9-5950-0CA1-02287D4343A5}"/>
          </ac:graphicFrameMkLst>
        </pc:graphicFrameChg>
        <pc:graphicFrameChg chg="add mod ord modGraphic">
          <ac:chgData name="LÊ QUANG HUY" userId="80bea3ae-5fb7-425b-bdab-540bfaeb149f" providerId="ADAL" clId="{733A28D4-2DC4-43BB-8B0F-2AF83F0FD07D}" dt="2024-06-30T16:01:34.781" v="600" actId="20577"/>
          <ac:graphicFrameMkLst>
            <pc:docMk/>
            <pc:sldMk cId="3199039806" sldId="271"/>
            <ac:graphicFrameMk id="10" creationId="{33820818-B69C-E028-AE94-9BC24F8FF7F6}"/>
          </ac:graphicFrameMkLst>
        </pc:graphicFrameChg>
      </pc:sldChg>
      <pc:sldChg chg="addSp delSp modSp add mod setBg addAnim delDesignElem">
        <pc:chgData name="LÊ QUANG HUY" userId="80bea3ae-5fb7-425b-bdab-540bfaeb149f" providerId="ADAL" clId="{733A28D4-2DC4-43BB-8B0F-2AF83F0FD07D}" dt="2024-06-30T15:57:25.606" v="405" actId="20577"/>
        <pc:sldMkLst>
          <pc:docMk/>
          <pc:sldMk cId="2547646769" sldId="272"/>
        </pc:sldMkLst>
        <pc:spChg chg="mod">
          <ac:chgData name="LÊ QUANG HUY" userId="80bea3ae-5fb7-425b-bdab-540bfaeb149f" providerId="ADAL" clId="{733A28D4-2DC4-43BB-8B0F-2AF83F0FD07D}" dt="2024-06-30T15:56:21.448" v="381" actId="27636"/>
          <ac:spMkLst>
            <pc:docMk/>
            <pc:sldMk cId="2547646769" sldId="272"/>
            <ac:spMk id="2" creationId="{EE6E64FA-8BD6-72FA-05A6-06C9388C0F5A}"/>
          </ac:spMkLst>
        </pc:spChg>
        <pc:spChg chg="mod">
          <ac:chgData name="LÊ QUANG HUY" userId="80bea3ae-5fb7-425b-bdab-540bfaeb149f" providerId="ADAL" clId="{733A28D4-2DC4-43BB-8B0F-2AF83F0FD07D}" dt="2024-06-30T15:57:25.606" v="405" actId="20577"/>
          <ac:spMkLst>
            <pc:docMk/>
            <pc:sldMk cId="2547646769" sldId="272"/>
            <ac:spMk id="3" creationId="{D24F188B-E1AA-2961-0CFF-937F8CDC6215}"/>
          </ac:spMkLst>
        </pc:spChg>
        <pc:spChg chg="add del">
          <ac:chgData name="LÊ QUANG HUY" userId="80bea3ae-5fb7-425b-bdab-540bfaeb149f" providerId="ADAL" clId="{733A28D4-2DC4-43BB-8B0F-2AF83F0FD07D}" dt="2024-06-30T15:56:08.534" v="378" actId="26606"/>
          <ac:spMkLst>
            <pc:docMk/>
            <pc:sldMk cId="2547646769" sldId="272"/>
            <ac:spMk id="8" creationId="{943CAA20-3569-4189-9E48-239A229A86CA}"/>
          </ac:spMkLst>
        </pc:spChg>
        <pc:spChg chg="add del">
          <ac:chgData name="LÊ QUANG HUY" userId="80bea3ae-5fb7-425b-bdab-540bfaeb149f" providerId="ADAL" clId="{733A28D4-2DC4-43BB-8B0F-2AF83F0FD07D}" dt="2024-06-30T15:56:08.534" v="378" actId="26606"/>
          <ac:spMkLst>
            <pc:docMk/>
            <pc:sldMk cId="2547646769" sldId="272"/>
            <ac:spMk id="10" creationId="{DA542B6D-E775-4832-91DC-2D20F857813A}"/>
          </ac:spMkLst>
        </pc:spChg>
        <pc:spChg chg="add del">
          <ac:chgData name="LÊ QUANG HUY" userId="80bea3ae-5fb7-425b-bdab-540bfaeb149f" providerId="ADAL" clId="{733A28D4-2DC4-43BB-8B0F-2AF83F0FD07D}" dt="2024-06-30T15:56:02.390" v="375" actId="26606"/>
          <ac:spMkLst>
            <pc:docMk/>
            <pc:sldMk cId="2547646769" sldId="272"/>
            <ac:spMk id="12" creationId="{9715DAF0-AE1B-46C9-8A6B-DB2AA05AB91D}"/>
          </ac:spMkLst>
        </pc:spChg>
        <pc:spChg chg="add del">
          <ac:chgData name="LÊ QUANG HUY" userId="80bea3ae-5fb7-425b-bdab-540bfaeb149f" providerId="ADAL" clId="{733A28D4-2DC4-43BB-8B0F-2AF83F0FD07D}" dt="2024-06-30T15:56:02.390" v="375" actId="26606"/>
          <ac:spMkLst>
            <pc:docMk/>
            <pc:sldMk cId="2547646769" sldId="272"/>
            <ac:spMk id="13" creationId="{6016219D-510E-4184-9090-6D5578A87BD1}"/>
          </ac:spMkLst>
        </pc:spChg>
        <pc:spChg chg="add del">
          <ac:chgData name="LÊ QUANG HUY" userId="80bea3ae-5fb7-425b-bdab-540bfaeb149f" providerId="ADAL" clId="{733A28D4-2DC4-43BB-8B0F-2AF83F0FD07D}" dt="2024-06-30T15:56:02.390" v="375" actId="26606"/>
          <ac:spMkLst>
            <pc:docMk/>
            <pc:sldMk cId="2547646769" sldId="272"/>
            <ac:spMk id="15" creationId="{6F5A5072-7B47-4D32-B52A-4EBBF590B8A5}"/>
          </ac:spMkLst>
        </pc:spChg>
        <pc:spChg chg="del">
          <ac:chgData name="LÊ QUANG HUY" userId="80bea3ae-5fb7-425b-bdab-540bfaeb149f" providerId="ADAL" clId="{733A28D4-2DC4-43BB-8B0F-2AF83F0FD07D}" dt="2024-06-30T15:54:13.483" v="188"/>
          <ac:spMkLst>
            <pc:docMk/>
            <pc:sldMk cId="2547646769" sldId="272"/>
            <ac:spMk id="17" creationId="{0E91F5CA-B392-444C-88E3-BF5BAAEBDEB0}"/>
          </ac:spMkLst>
        </pc:spChg>
        <pc:spChg chg="del">
          <ac:chgData name="LÊ QUANG HUY" userId="80bea3ae-5fb7-425b-bdab-540bfaeb149f" providerId="ADAL" clId="{733A28D4-2DC4-43BB-8B0F-2AF83F0FD07D}" dt="2024-06-30T15:54:13.483" v="188"/>
          <ac:spMkLst>
            <pc:docMk/>
            <pc:sldMk cId="2547646769" sldId="272"/>
            <ac:spMk id="19" creationId="{DFCA2118-59A2-4310-A4B2-F2CBA821E842}"/>
          </ac:spMkLst>
        </pc:spChg>
        <pc:spChg chg="add del">
          <ac:chgData name="LÊ QUANG HUY" userId="80bea3ae-5fb7-425b-bdab-540bfaeb149f" providerId="ADAL" clId="{733A28D4-2DC4-43BB-8B0F-2AF83F0FD07D}" dt="2024-06-30T15:56:02.390" v="375" actId="26606"/>
          <ac:spMkLst>
            <pc:docMk/>
            <pc:sldMk cId="2547646769" sldId="272"/>
            <ac:spMk id="21" creationId="{AFF4A713-7B75-4B21-90D7-5AB19547C728}"/>
          </ac:spMkLst>
        </pc:spChg>
        <pc:spChg chg="add del">
          <ac:chgData name="LÊ QUANG HUY" userId="80bea3ae-5fb7-425b-bdab-540bfaeb149f" providerId="ADAL" clId="{733A28D4-2DC4-43BB-8B0F-2AF83F0FD07D}" dt="2024-06-30T15:56:02.390" v="375" actId="26606"/>
          <ac:spMkLst>
            <pc:docMk/>
            <pc:sldMk cId="2547646769" sldId="272"/>
            <ac:spMk id="23" creationId="{DC631C0B-6DA6-4E57-8231-CE32B3434A7E}"/>
          </ac:spMkLst>
        </pc:spChg>
        <pc:spChg chg="add del">
          <ac:chgData name="LÊ QUANG HUY" userId="80bea3ae-5fb7-425b-bdab-540bfaeb149f" providerId="ADAL" clId="{733A28D4-2DC4-43BB-8B0F-2AF83F0FD07D}" dt="2024-06-30T15:56:02.390" v="375" actId="26606"/>
          <ac:spMkLst>
            <pc:docMk/>
            <pc:sldMk cId="2547646769" sldId="272"/>
            <ac:spMk id="25" creationId="{C29501E6-A978-4A61-9689-9085AF97A53A}"/>
          </ac:spMkLst>
        </pc:spChg>
        <pc:spChg chg="add del">
          <ac:chgData name="LÊ QUANG HUY" userId="80bea3ae-5fb7-425b-bdab-540bfaeb149f" providerId="ADAL" clId="{733A28D4-2DC4-43BB-8B0F-2AF83F0FD07D}" dt="2024-06-30T15:56:08.506" v="377" actId="26606"/>
          <ac:spMkLst>
            <pc:docMk/>
            <pc:sldMk cId="2547646769" sldId="272"/>
            <ac:spMk id="30" creationId="{54A6836E-C603-43CB-9DA7-89D8E3FA3838}"/>
          </ac:spMkLst>
        </pc:spChg>
        <pc:spChg chg="add del">
          <ac:chgData name="LÊ QUANG HUY" userId="80bea3ae-5fb7-425b-bdab-540bfaeb149f" providerId="ADAL" clId="{733A28D4-2DC4-43BB-8B0F-2AF83F0FD07D}" dt="2024-06-30T15:56:08.506" v="377" actId="26606"/>
          <ac:spMkLst>
            <pc:docMk/>
            <pc:sldMk cId="2547646769" sldId="272"/>
            <ac:spMk id="31" creationId="{296007DD-F9BF-4F0F-B8C6-C514B2841971}"/>
          </ac:spMkLst>
        </pc:spChg>
        <pc:spChg chg="add">
          <ac:chgData name="LÊ QUANG HUY" userId="80bea3ae-5fb7-425b-bdab-540bfaeb149f" providerId="ADAL" clId="{733A28D4-2DC4-43BB-8B0F-2AF83F0FD07D}" dt="2024-06-30T15:56:08.534" v="378" actId="26606"/>
          <ac:spMkLst>
            <pc:docMk/>
            <pc:sldMk cId="2547646769" sldId="272"/>
            <ac:spMk id="37" creationId="{FFD48BC7-DC40-47DE-87EE-9F4B6ECB9ABB}"/>
          </ac:spMkLst>
        </pc:spChg>
        <pc:spChg chg="add">
          <ac:chgData name="LÊ QUANG HUY" userId="80bea3ae-5fb7-425b-bdab-540bfaeb149f" providerId="ADAL" clId="{733A28D4-2DC4-43BB-8B0F-2AF83F0FD07D}" dt="2024-06-30T15:56:08.534" v="378" actId="26606"/>
          <ac:spMkLst>
            <pc:docMk/>
            <pc:sldMk cId="2547646769" sldId="272"/>
            <ac:spMk id="38" creationId="{E502BBC7-2C76-46F3-BC24-5985BC13DB88}"/>
          </ac:spMkLst>
        </pc:spChg>
        <pc:spChg chg="add">
          <ac:chgData name="LÊ QUANG HUY" userId="80bea3ae-5fb7-425b-bdab-540bfaeb149f" providerId="ADAL" clId="{733A28D4-2DC4-43BB-8B0F-2AF83F0FD07D}" dt="2024-06-30T15:56:08.534" v="378" actId="26606"/>
          <ac:spMkLst>
            <pc:docMk/>
            <pc:sldMk cId="2547646769" sldId="272"/>
            <ac:spMk id="39" creationId="{C7F28D52-2A5F-4D23-81AE-7CB8B591C7AF}"/>
          </ac:spMkLst>
        </pc:spChg>
        <pc:spChg chg="add">
          <ac:chgData name="LÊ QUANG HUY" userId="80bea3ae-5fb7-425b-bdab-540bfaeb149f" providerId="ADAL" clId="{733A28D4-2DC4-43BB-8B0F-2AF83F0FD07D}" dt="2024-06-30T15:56:08.534" v="378" actId="26606"/>
          <ac:spMkLst>
            <pc:docMk/>
            <pc:sldMk cId="2547646769" sldId="272"/>
            <ac:spMk id="40" creationId="{3629484E-3792-4B3D-89AD-7C8A1ED0E0D4}"/>
          </ac:spMkLst>
        </pc:spChg>
        <pc:grpChg chg="add del">
          <ac:chgData name="LÊ QUANG HUY" userId="80bea3ae-5fb7-425b-bdab-540bfaeb149f" providerId="ADAL" clId="{733A28D4-2DC4-43BB-8B0F-2AF83F0FD07D}" dt="2024-06-30T15:56:08.506" v="377" actId="26606"/>
          <ac:grpSpMkLst>
            <pc:docMk/>
            <pc:sldMk cId="2547646769" sldId="272"/>
            <ac:grpSpMk id="32" creationId="{8A0FAFCA-5C96-453B-83B7-A9AEF7F18960}"/>
          </ac:grpSpMkLst>
        </pc:grpChg>
        <pc:grpChg chg="add del">
          <ac:chgData name="LÊ QUANG HUY" userId="80bea3ae-5fb7-425b-bdab-540bfaeb149f" providerId="ADAL" clId="{733A28D4-2DC4-43BB-8B0F-2AF83F0FD07D}" dt="2024-06-30T15:56:08.506" v="377" actId="26606"/>
          <ac:grpSpMkLst>
            <pc:docMk/>
            <pc:sldMk cId="2547646769" sldId="272"/>
            <ac:grpSpMk id="35" creationId="{CD0398DD-AD75-4E2B-A3C6-35073082A8B4}"/>
          </ac:grpSpMkLst>
        </pc:grpChg>
        <pc:picChg chg="del">
          <ac:chgData name="LÊ QUANG HUY" userId="80bea3ae-5fb7-425b-bdab-540bfaeb149f" providerId="ADAL" clId="{733A28D4-2DC4-43BB-8B0F-2AF83F0FD07D}" dt="2024-06-30T15:54:17.625" v="189" actId="478"/>
          <ac:picMkLst>
            <pc:docMk/>
            <pc:sldMk cId="2547646769" sldId="272"/>
            <ac:picMk id="5" creationId="{F456EBD3-1B95-8B3F-B684-54C2D11C6F42}"/>
          </ac:picMkLst>
        </pc:picChg>
      </pc:sldChg>
      <pc:sldChg chg="addSp delSp modSp add del mod setBg delDesignElem">
        <pc:chgData name="LÊ QUANG HUY" userId="80bea3ae-5fb7-425b-bdab-540bfaeb149f" providerId="ADAL" clId="{733A28D4-2DC4-43BB-8B0F-2AF83F0FD07D}" dt="2024-06-30T15:54:11.563" v="186" actId="47"/>
        <pc:sldMkLst>
          <pc:docMk/>
          <pc:sldMk cId="3796593189" sldId="272"/>
        </pc:sldMkLst>
        <pc:spChg chg="del">
          <ac:chgData name="LÊ QUANG HUY" userId="80bea3ae-5fb7-425b-bdab-540bfaeb149f" providerId="ADAL" clId="{733A28D4-2DC4-43BB-8B0F-2AF83F0FD07D}" dt="2024-06-30T15:52:46.656" v="182"/>
          <ac:spMkLst>
            <pc:docMk/>
            <pc:sldMk cId="3796593189" sldId="272"/>
            <ac:spMk id="17" creationId="{0E91F5CA-B392-444C-88E3-BF5BAAEBDEB0}"/>
          </ac:spMkLst>
        </pc:spChg>
        <pc:spChg chg="del">
          <ac:chgData name="LÊ QUANG HUY" userId="80bea3ae-5fb7-425b-bdab-540bfaeb149f" providerId="ADAL" clId="{733A28D4-2DC4-43BB-8B0F-2AF83F0FD07D}" dt="2024-06-30T15:52:46.656" v="182"/>
          <ac:spMkLst>
            <pc:docMk/>
            <pc:sldMk cId="3796593189" sldId="272"/>
            <ac:spMk id="19" creationId="{DFCA2118-59A2-4310-A4B2-F2CBA821E842}"/>
          </ac:spMkLst>
        </pc:spChg>
        <pc:picChg chg="add del mod">
          <ac:chgData name="LÊ QUANG HUY" userId="80bea3ae-5fb7-425b-bdab-540bfaeb149f" providerId="ADAL" clId="{733A28D4-2DC4-43BB-8B0F-2AF83F0FD07D}" dt="2024-06-30T15:54:02.514" v="185" actId="478"/>
          <ac:picMkLst>
            <pc:docMk/>
            <pc:sldMk cId="3796593189" sldId="272"/>
            <ac:picMk id="4" creationId="{F456EBD3-1B95-8B3F-B684-54C2D11C6F42}"/>
          </ac:picMkLst>
        </pc:picChg>
        <pc:picChg chg="del">
          <ac:chgData name="LÊ QUANG HUY" userId="80bea3ae-5fb7-425b-bdab-540bfaeb149f" providerId="ADAL" clId="{733A28D4-2DC4-43BB-8B0F-2AF83F0FD07D}" dt="2024-06-30T15:52:51.215" v="183" actId="21"/>
          <ac:picMkLst>
            <pc:docMk/>
            <pc:sldMk cId="3796593189" sldId="272"/>
            <ac:picMk id="5" creationId="{F456EBD3-1B95-8B3F-B684-54C2D11C6F42}"/>
          </ac:picMkLst>
        </pc:picChg>
      </pc:sldChg>
      <pc:sldChg chg="addSp delSp modSp new mod setBg">
        <pc:chgData name="LÊ QUANG HUY" userId="80bea3ae-5fb7-425b-bdab-540bfaeb149f" providerId="ADAL" clId="{733A28D4-2DC4-43BB-8B0F-2AF83F0FD07D}" dt="2024-06-30T16:05:11.058" v="847" actId="26606"/>
        <pc:sldMkLst>
          <pc:docMk/>
          <pc:sldMk cId="2587746303" sldId="273"/>
        </pc:sldMkLst>
        <pc:spChg chg="mod">
          <ac:chgData name="LÊ QUANG HUY" userId="80bea3ae-5fb7-425b-bdab-540bfaeb149f" providerId="ADAL" clId="{733A28D4-2DC4-43BB-8B0F-2AF83F0FD07D}" dt="2024-06-30T16:05:10.964" v="846" actId="26606"/>
          <ac:spMkLst>
            <pc:docMk/>
            <pc:sldMk cId="2587746303" sldId="273"/>
            <ac:spMk id="2" creationId="{16347CFC-E779-440A-917B-C61F9CAB0D12}"/>
          </ac:spMkLst>
        </pc:spChg>
        <pc:spChg chg="del">
          <ac:chgData name="LÊ QUANG HUY" userId="80bea3ae-5fb7-425b-bdab-540bfaeb149f" providerId="ADAL" clId="{733A28D4-2DC4-43BB-8B0F-2AF83F0FD07D}" dt="2024-06-30T16:01:52.038" v="602" actId="3680"/>
          <ac:spMkLst>
            <pc:docMk/>
            <pc:sldMk cId="2587746303" sldId="273"/>
            <ac:spMk id="3" creationId="{9CED26FD-B9D0-9E8E-C789-6C4D0634F5D1}"/>
          </ac:spMkLst>
        </pc:spChg>
        <pc:spChg chg="add del">
          <ac:chgData name="LÊ QUANG HUY" userId="80bea3ae-5fb7-425b-bdab-540bfaeb149f" providerId="ADAL" clId="{733A28D4-2DC4-43BB-8B0F-2AF83F0FD07D}" dt="2024-06-30T16:02:28.548" v="682" actId="26606"/>
          <ac:spMkLst>
            <pc:docMk/>
            <pc:sldMk cId="2587746303" sldId="273"/>
            <ac:spMk id="9" creationId="{9F846FF8-0D27-4A66-8332-A0BE79BEFA3C}"/>
          </ac:spMkLst>
        </pc:spChg>
        <pc:spChg chg="add del">
          <ac:chgData name="LÊ QUANG HUY" userId="80bea3ae-5fb7-425b-bdab-540bfaeb149f" providerId="ADAL" clId="{733A28D4-2DC4-43BB-8B0F-2AF83F0FD07D}" dt="2024-06-30T16:02:28.548" v="682" actId="26606"/>
          <ac:spMkLst>
            <pc:docMk/>
            <pc:sldMk cId="2587746303" sldId="273"/>
            <ac:spMk id="11" creationId="{46B9CB01-4014-4606-90AC-ADABCFB38C3D}"/>
          </ac:spMkLst>
        </pc:spChg>
        <pc:spChg chg="add del">
          <ac:chgData name="LÊ QUANG HUY" userId="80bea3ae-5fb7-425b-bdab-540bfaeb149f" providerId="ADAL" clId="{733A28D4-2DC4-43BB-8B0F-2AF83F0FD07D}" dt="2024-06-30T16:02:31.133" v="684" actId="26606"/>
          <ac:spMkLst>
            <pc:docMk/>
            <pc:sldMk cId="2587746303" sldId="273"/>
            <ac:spMk id="13" creationId="{35DB3719-6FDC-4E5D-891D-FF40B7300F64}"/>
          </ac:spMkLst>
        </pc:spChg>
        <pc:spChg chg="add del">
          <ac:chgData name="LÊ QUANG HUY" userId="80bea3ae-5fb7-425b-bdab-540bfaeb149f" providerId="ADAL" clId="{733A28D4-2DC4-43BB-8B0F-2AF83F0FD07D}" dt="2024-06-30T16:02:31.133" v="684" actId="26606"/>
          <ac:spMkLst>
            <pc:docMk/>
            <pc:sldMk cId="2587746303" sldId="273"/>
            <ac:spMk id="14" creationId="{E0CBAC23-2E3F-4A90-BA59-F8299F6A5439}"/>
          </ac:spMkLst>
        </pc:spChg>
        <pc:spChg chg="add del">
          <ac:chgData name="LÊ QUANG HUY" userId="80bea3ae-5fb7-425b-bdab-540bfaeb149f" providerId="ADAL" clId="{733A28D4-2DC4-43BB-8B0F-2AF83F0FD07D}" dt="2024-06-30T16:02:52.708" v="698" actId="26606"/>
          <ac:spMkLst>
            <pc:docMk/>
            <pc:sldMk cId="2587746303" sldId="273"/>
            <ac:spMk id="15" creationId="{063BBA22-50EA-4C4D-BE05-F1CE4E63AA56}"/>
          </ac:spMkLst>
        </pc:spChg>
        <pc:spChg chg="add del">
          <ac:chgData name="LÊ QUANG HUY" userId="80bea3ae-5fb7-425b-bdab-540bfaeb149f" providerId="ADAL" clId="{733A28D4-2DC4-43BB-8B0F-2AF83F0FD07D}" dt="2024-06-30T16:02:32.264" v="686" actId="26606"/>
          <ac:spMkLst>
            <pc:docMk/>
            <pc:sldMk cId="2587746303" sldId="273"/>
            <ac:spMk id="16" creationId="{9F846FF8-0D27-4A66-8332-A0BE79BEFA3C}"/>
          </ac:spMkLst>
        </pc:spChg>
        <pc:spChg chg="add del">
          <ac:chgData name="LÊ QUANG HUY" userId="80bea3ae-5fb7-425b-bdab-540bfaeb149f" providerId="ADAL" clId="{733A28D4-2DC4-43BB-8B0F-2AF83F0FD07D}" dt="2024-06-30T16:02:32.264" v="686" actId="26606"/>
          <ac:spMkLst>
            <pc:docMk/>
            <pc:sldMk cId="2587746303" sldId="273"/>
            <ac:spMk id="17" creationId="{46B9CB01-4014-4606-90AC-ADABCFB38C3D}"/>
          </ac:spMkLst>
        </pc:spChg>
        <pc:spChg chg="add del">
          <ac:chgData name="LÊ QUANG HUY" userId="80bea3ae-5fb7-425b-bdab-540bfaeb149f" providerId="ADAL" clId="{733A28D4-2DC4-43BB-8B0F-2AF83F0FD07D}" dt="2024-06-30T16:02:34.075" v="688" actId="26606"/>
          <ac:spMkLst>
            <pc:docMk/>
            <pc:sldMk cId="2587746303" sldId="273"/>
            <ac:spMk id="19" creationId="{9F846FF8-0D27-4A66-8332-A0BE79BEFA3C}"/>
          </ac:spMkLst>
        </pc:spChg>
        <pc:spChg chg="add del">
          <ac:chgData name="LÊ QUANG HUY" userId="80bea3ae-5fb7-425b-bdab-540bfaeb149f" providerId="ADAL" clId="{733A28D4-2DC4-43BB-8B0F-2AF83F0FD07D}" dt="2024-06-30T16:02:34.075" v="688" actId="26606"/>
          <ac:spMkLst>
            <pc:docMk/>
            <pc:sldMk cId="2587746303" sldId="273"/>
            <ac:spMk id="20" creationId="{46B9CB01-4014-4606-90AC-ADABCFB38C3D}"/>
          </ac:spMkLst>
        </pc:spChg>
        <pc:spChg chg="add del">
          <ac:chgData name="LÊ QUANG HUY" userId="80bea3ae-5fb7-425b-bdab-540bfaeb149f" providerId="ADAL" clId="{733A28D4-2DC4-43BB-8B0F-2AF83F0FD07D}" dt="2024-06-30T16:02:35.681" v="690" actId="26606"/>
          <ac:spMkLst>
            <pc:docMk/>
            <pc:sldMk cId="2587746303" sldId="273"/>
            <ac:spMk id="22" creationId="{9F846FF8-0D27-4A66-8332-A0BE79BEFA3C}"/>
          </ac:spMkLst>
        </pc:spChg>
        <pc:spChg chg="add del">
          <ac:chgData name="LÊ QUANG HUY" userId="80bea3ae-5fb7-425b-bdab-540bfaeb149f" providerId="ADAL" clId="{733A28D4-2DC4-43BB-8B0F-2AF83F0FD07D}" dt="2024-06-30T16:02:35.681" v="690" actId="26606"/>
          <ac:spMkLst>
            <pc:docMk/>
            <pc:sldMk cId="2587746303" sldId="273"/>
            <ac:spMk id="23" creationId="{46B9CB01-4014-4606-90AC-ADABCFB38C3D}"/>
          </ac:spMkLst>
        </pc:spChg>
        <pc:spChg chg="add del">
          <ac:chgData name="LÊ QUANG HUY" userId="80bea3ae-5fb7-425b-bdab-540bfaeb149f" providerId="ADAL" clId="{733A28D4-2DC4-43BB-8B0F-2AF83F0FD07D}" dt="2024-06-30T16:02:36.272" v="692" actId="26606"/>
          <ac:spMkLst>
            <pc:docMk/>
            <pc:sldMk cId="2587746303" sldId="273"/>
            <ac:spMk id="25" creationId="{35DB3719-6FDC-4E5D-891D-FF40B7300F64}"/>
          </ac:spMkLst>
        </pc:spChg>
        <pc:spChg chg="add del">
          <ac:chgData name="LÊ QUANG HUY" userId="80bea3ae-5fb7-425b-bdab-540bfaeb149f" providerId="ADAL" clId="{733A28D4-2DC4-43BB-8B0F-2AF83F0FD07D}" dt="2024-06-30T16:02:36.272" v="692" actId="26606"/>
          <ac:spMkLst>
            <pc:docMk/>
            <pc:sldMk cId="2587746303" sldId="273"/>
            <ac:spMk id="26" creationId="{E0CBAC23-2E3F-4A90-BA59-F8299F6A5439}"/>
          </ac:spMkLst>
        </pc:spChg>
        <pc:spChg chg="add del">
          <ac:chgData name="LÊ QUANG HUY" userId="80bea3ae-5fb7-425b-bdab-540bfaeb149f" providerId="ADAL" clId="{733A28D4-2DC4-43BB-8B0F-2AF83F0FD07D}" dt="2024-06-30T16:02:44.018" v="694" actId="26606"/>
          <ac:spMkLst>
            <pc:docMk/>
            <pc:sldMk cId="2587746303" sldId="273"/>
            <ac:spMk id="28" creationId="{9B8E1AAF-3D6F-4FD9-B5FE-CE5FC884D8E3}"/>
          </ac:spMkLst>
        </pc:spChg>
        <pc:spChg chg="add del">
          <ac:chgData name="LÊ QUANG HUY" userId="80bea3ae-5fb7-425b-bdab-540bfaeb149f" providerId="ADAL" clId="{733A28D4-2DC4-43BB-8B0F-2AF83F0FD07D}" dt="2024-06-30T16:02:44.018" v="694" actId="26606"/>
          <ac:spMkLst>
            <pc:docMk/>
            <pc:sldMk cId="2587746303" sldId="273"/>
            <ac:spMk id="29" creationId="{AC2B9E52-A969-437F-A903-A4ADFA5030E2}"/>
          </ac:spMkLst>
        </pc:spChg>
        <pc:spChg chg="add del">
          <ac:chgData name="LÊ QUANG HUY" userId="80bea3ae-5fb7-425b-bdab-540bfaeb149f" providerId="ADAL" clId="{733A28D4-2DC4-43BB-8B0F-2AF83F0FD07D}" dt="2024-06-30T16:02:48.685" v="696" actId="26606"/>
          <ac:spMkLst>
            <pc:docMk/>
            <pc:sldMk cId="2587746303" sldId="273"/>
            <ac:spMk id="31" creationId="{88470751-4046-4A07-86D0-382F36ED544C}"/>
          </ac:spMkLst>
        </pc:spChg>
        <pc:spChg chg="add del">
          <ac:chgData name="LÊ QUANG HUY" userId="80bea3ae-5fb7-425b-bdab-540bfaeb149f" providerId="ADAL" clId="{733A28D4-2DC4-43BB-8B0F-2AF83F0FD07D}" dt="2024-06-30T16:02:48.685" v="696" actId="26606"/>
          <ac:spMkLst>
            <pc:docMk/>
            <pc:sldMk cId="2587746303" sldId="273"/>
            <ac:spMk id="32" creationId="{798DAB7D-3A31-4ABA-87BC-3DC4343586AE}"/>
          </ac:spMkLst>
        </pc:spChg>
        <pc:spChg chg="add del">
          <ac:chgData name="LÊ QUANG HUY" userId="80bea3ae-5fb7-425b-bdab-540bfaeb149f" providerId="ADAL" clId="{733A28D4-2DC4-43BB-8B0F-2AF83F0FD07D}" dt="2024-06-30T16:02:52.708" v="698" actId="26606"/>
          <ac:spMkLst>
            <pc:docMk/>
            <pc:sldMk cId="2587746303" sldId="273"/>
            <ac:spMk id="34" creationId="{BACC6370-2D7E-4714-9D71-7542949D7D5D}"/>
          </ac:spMkLst>
        </pc:spChg>
        <pc:spChg chg="add del">
          <ac:chgData name="LÊ QUANG HUY" userId="80bea3ae-5fb7-425b-bdab-540bfaeb149f" providerId="ADAL" clId="{733A28D4-2DC4-43BB-8B0F-2AF83F0FD07D}" dt="2024-06-30T16:02:52.708" v="698" actId="26606"/>
          <ac:spMkLst>
            <pc:docMk/>
            <pc:sldMk cId="2587746303" sldId="273"/>
            <ac:spMk id="35" creationId="{F68B3F68-107C-434F-AA38-110D5EA91B85}"/>
          </ac:spMkLst>
        </pc:spChg>
        <pc:spChg chg="add del">
          <ac:chgData name="LÊ QUANG HUY" userId="80bea3ae-5fb7-425b-bdab-540bfaeb149f" providerId="ADAL" clId="{733A28D4-2DC4-43BB-8B0F-2AF83F0FD07D}" dt="2024-06-30T16:02:52.708" v="698" actId="26606"/>
          <ac:spMkLst>
            <pc:docMk/>
            <pc:sldMk cId="2587746303" sldId="273"/>
            <ac:spMk id="36" creationId="{AAD0DBB9-1A4B-4391-81D4-CB19F9AB918A}"/>
          </ac:spMkLst>
        </pc:spChg>
        <pc:spChg chg="add del">
          <ac:chgData name="LÊ QUANG HUY" userId="80bea3ae-5fb7-425b-bdab-540bfaeb149f" providerId="ADAL" clId="{733A28D4-2DC4-43BB-8B0F-2AF83F0FD07D}" dt="2024-06-30T16:03:31.093" v="728" actId="26606"/>
          <ac:spMkLst>
            <pc:docMk/>
            <pc:sldMk cId="2587746303" sldId="273"/>
            <ac:spMk id="38" creationId="{9B8E1AAF-3D6F-4FD9-B5FE-CE5FC884D8E3}"/>
          </ac:spMkLst>
        </pc:spChg>
        <pc:spChg chg="add del">
          <ac:chgData name="LÊ QUANG HUY" userId="80bea3ae-5fb7-425b-bdab-540bfaeb149f" providerId="ADAL" clId="{733A28D4-2DC4-43BB-8B0F-2AF83F0FD07D}" dt="2024-06-30T16:03:31.093" v="728" actId="26606"/>
          <ac:spMkLst>
            <pc:docMk/>
            <pc:sldMk cId="2587746303" sldId="273"/>
            <ac:spMk id="39" creationId="{AC2B9E52-A969-437F-A903-A4ADFA5030E2}"/>
          </ac:spMkLst>
        </pc:spChg>
        <pc:spChg chg="add del">
          <ac:chgData name="LÊ QUANG HUY" userId="80bea3ae-5fb7-425b-bdab-540bfaeb149f" providerId="ADAL" clId="{733A28D4-2DC4-43BB-8B0F-2AF83F0FD07D}" dt="2024-06-30T16:04:50.428" v="833" actId="26606"/>
          <ac:spMkLst>
            <pc:docMk/>
            <pc:sldMk cId="2587746303" sldId="273"/>
            <ac:spMk id="44" creationId="{9B8E1AAF-3D6F-4FD9-B5FE-CE5FC884D8E3}"/>
          </ac:spMkLst>
        </pc:spChg>
        <pc:spChg chg="add del">
          <ac:chgData name="LÊ QUANG HUY" userId="80bea3ae-5fb7-425b-bdab-540bfaeb149f" providerId="ADAL" clId="{733A28D4-2DC4-43BB-8B0F-2AF83F0FD07D}" dt="2024-06-30T16:04:50.428" v="833" actId="26606"/>
          <ac:spMkLst>
            <pc:docMk/>
            <pc:sldMk cId="2587746303" sldId="273"/>
            <ac:spMk id="46" creationId="{AC2B9E52-A969-437F-A903-A4ADFA5030E2}"/>
          </ac:spMkLst>
        </pc:spChg>
        <pc:spChg chg="add del">
          <ac:chgData name="LÊ QUANG HUY" userId="80bea3ae-5fb7-425b-bdab-540bfaeb149f" providerId="ADAL" clId="{733A28D4-2DC4-43BB-8B0F-2AF83F0FD07D}" dt="2024-06-30T16:04:22.391" v="824" actId="26606"/>
          <ac:spMkLst>
            <pc:docMk/>
            <pc:sldMk cId="2587746303" sldId="273"/>
            <ac:spMk id="51" creationId="{9B8E1AAF-3D6F-4FD9-B5FE-CE5FC884D8E3}"/>
          </ac:spMkLst>
        </pc:spChg>
        <pc:spChg chg="add del">
          <ac:chgData name="LÊ QUANG HUY" userId="80bea3ae-5fb7-425b-bdab-540bfaeb149f" providerId="ADAL" clId="{733A28D4-2DC4-43BB-8B0F-2AF83F0FD07D}" dt="2024-06-30T16:04:22.391" v="824" actId="26606"/>
          <ac:spMkLst>
            <pc:docMk/>
            <pc:sldMk cId="2587746303" sldId="273"/>
            <ac:spMk id="53" creationId="{AC2B9E52-A969-437F-A903-A4ADFA5030E2}"/>
          </ac:spMkLst>
        </pc:spChg>
        <pc:spChg chg="add del">
          <ac:chgData name="LÊ QUANG HUY" userId="80bea3ae-5fb7-425b-bdab-540bfaeb149f" providerId="ADAL" clId="{733A28D4-2DC4-43BB-8B0F-2AF83F0FD07D}" dt="2024-06-30T16:04:37.337" v="826" actId="26606"/>
          <ac:spMkLst>
            <pc:docMk/>
            <pc:sldMk cId="2587746303" sldId="273"/>
            <ac:spMk id="55" creationId="{9B8E1AAF-3D6F-4FD9-B5FE-CE5FC884D8E3}"/>
          </ac:spMkLst>
        </pc:spChg>
        <pc:spChg chg="add del">
          <ac:chgData name="LÊ QUANG HUY" userId="80bea3ae-5fb7-425b-bdab-540bfaeb149f" providerId="ADAL" clId="{733A28D4-2DC4-43BB-8B0F-2AF83F0FD07D}" dt="2024-06-30T16:04:37.337" v="826" actId="26606"/>
          <ac:spMkLst>
            <pc:docMk/>
            <pc:sldMk cId="2587746303" sldId="273"/>
            <ac:spMk id="56" creationId="{AC2B9E52-A969-437F-A903-A4ADFA5030E2}"/>
          </ac:spMkLst>
        </pc:spChg>
        <pc:spChg chg="add del">
          <ac:chgData name="LÊ QUANG HUY" userId="80bea3ae-5fb7-425b-bdab-540bfaeb149f" providerId="ADAL" clId="{733A28D4-2DC4-43BB-8B0F-2AF83F0FD07D}" dt="2024-06-30T16:04:41.567" v="828" actId="26606"/>
          <ac:spMkLst>
            <pc:docMk/>
            <pc:sldMk cId="2587746303" sldId="273"/>
            <ac:spMk id="58" creationId="{665DBBEF-238B-476B-96AB-8AAC3224ECEA}"/>
          </ac:spMkLst>
        </pc:spChg>
        <pc:spChg chg="add del">
          <ac:chgData name="LÊ QUANG HUY" userId="80bea3ae-5fb7-425b-bdab-540bfaeb149f" providerId="ADAL" clId="{733A28D4-2DC4-43BB-8B0F-2AF83F0FD07D}" dt="2024-06-30T16:04:41.567" v="828" actId="26606"/>
          <ac:spMkLst>
            <pc:docMk/>
            <pc:sldMk cId="2587746303" sldId="273"/>
            <ac:spMk id="59" creationId="{3FCFB1DE-0B7E-48CC-BA90-B2AB0889F9D6}"/>
          </ac:spMkLst>
        </pc:spChg>
        <pc:spChg chg="add del">
          <ac:chgData name="LÊ QUANG HUY" userId="80bea3ae-5fb7-425b-bdab-540bfaeb149f" providerId="ADAL" clId="{733A28D4-2DC4-43BB-8B0F-2AF83F0FD07D}" dt="2024-06-30T16:04:47.246" v="830" actId="26606"/>
          <ac:spMkLst>
            <pc:docMk/>
            <pc:sldMk cId="2587746303" sldId="273"/>
            <ac:spMk id="61" creationId="{68AF5748-FED8-45BA-8631-26D1D10F3246}"/>
          </ac:spMkLst>
        </pc:spChg>
        <pc:spChg chg="add del">
          <ac:chgData name="LÊ QUANG HUY" userId="80bea3ae-5fb7-425b-bdab-540bfaeb149f" providerId="ADAL" clId="{733A28D4-2DC4-43BB-8B0F-2AF83F0FD07D}" dt="2024-06-30T16:04:47.246" v="830" actId="26606"/>
          <ac:spMkLst>
            <pc:docMk/>
            <pc:sldMk cId="2587746303" sldId="273"/>
            <ac:spMk id="62" creationId="{AF2F604E-43BE-4DC3-B983-E071523364F8}"/>
          </ac:spMkLst>
        </pc:spChg>
        <pc:spChg chg="add del">
          <ac:chgData name="LÊ QUANG HUY" userId="80bea3ae-5fb7-425b-bdab-540bfaeb149f" providerId="ADAL" clId="{733A28D4-2DC4-43BB-8B0F-2AF83F0FD07D}" dt="2024-06-30T16:04:47.246" v="830" actId="26606"/>
          <ac:spMkLst>
            <pc:docMk/>
            <pc:sldMk cId="2587746303" sldId="273"/>
            <ac:spMk id="63" creationId="{08C9B587-E65E-4B52-B37C-ABEBB6E87928}"/>
          </ac:spMkLst>
        </pc:spChg>
        <pc:spChg chg="add del">
          <ac:chgData name="LÊ QUANG HUY" userId="80bea3ae-5fb7-425b-bdab-540bfaeb149f" providerId="ADAL" clId="{733A28D4-2DC4-43BB-8B0F-2AF83F0FD07D}" dt="2024-06-30T16:04:50.323" v="832" actId="26606"/>
          <ac:spMkLst>
            <pc:docMk/>
            <pc:sldMk cId="2587746303" sldId="273"/>
            <ac:spMk id="65" creationId="{665DBBEF-238B-476B-96AB-8AAC3224ECEA}"/>
          </ac:spMkLst>
        </pc:spChg>
        <pc:spChg chg="add del">
          <ac:chgData name="LÊ QUANG HUY" userId="80bea3ae-5fb7-425b-bdab-540bfaeb149f" providerId="ADAL" clId="{733A28D4-2DC4-43BB-8B0F-2AF83F0FD07D}" dt="2024-06-30T16:04:50.323" v="832" actId="26606"/>
          <ac:spMkLst>
            <pc:docMk/>
            <pc:sldMk cId="2587746303" sldId="273"/>
            <ac:spMk id="66" creationId="{3FCFB1DE-0B7E-48CC-BA90-B2AB0889F9D6}"/>
          </ac:spMkLst>
        </pc:spChg>
        <pc:spChg chg="add del">
          <ac:chgData name="LÊ QUANG HUY" userId="80bea3ae-5fb7-425b-bdab-540bfaeb149f" providerId="ADAL" clId="{733A28D4-2DC4-43BB-8B0F-2AF83F0FD07D}" dt="2024-06-30T16:05:11.058" v="847" actId="26606"/>
          <ac:spMkLst>
            <pc:docMk/>
            <pc:sldMk cId="2587746303" sldId="273"/>
            <ac:spMk id="68" creationId="{9B8E1AAF-3D6F-4FD9-B5FE-CE5FC884D8E3}"/>
          </ac:spMkLst>
        </pc:spChg>
        <pc:spChg chg="add del">
          <ac:chgData name="LÊ QUANG HUY" userId="80bea3ae-5fb7-425b-bdab-540bfaeb149f" providerId="ADAL" clId="{733A28D4-2DC4-43BB-8B0F-2AF83F0FD07D}" dt="2024-06-30T16:05:11.058" v="847" actId="26606"/>
          <ac:spMkLst>
            <pc:docMk/>
            <pc:sldMk cId="2587746303" sldId="273"/>
            <ac:spMk id="69" creationId="{AC2B9E52-A969-437F-A903-A4ADFA5030E2}"/>
          </ac:spMkLst>
        </pc:spChg>
        <pc:spChg chg="add del">
          <ac:chgData name="LÊ QUANG HUY" userId="80bea3ae-5fb7-425b-bdab-540bfaeb149f" providerId="ADAL" clId="{733A28D4-2DC4-43BB-8B0F-2AF83F0FD07D}" dt="2024-06-30T16:05:05.370" v="840" actId="26606"/>
          <ac:spMkLst>
            <pc:docMk/>
            <pc:sldMk cId="2587746303" sldId="273"/>
            <ac:spMk id="74" creationId="{9B8E1AAF-3D6F-4FD9-B5FE-CE5FC884D8E3}"/>
          </ac:spMkLst>
        </pc:spChg>
        <pc:spChg chg="add del">
          <ac:chgData name="LÊ QUANG HUY" userId="80bea3ae-5fb7-425b-bdab-540bfaeb149f" providerId="ADAL" clId="{733A28D4-2DC4-43BB-8B0F-2AF83F0FD07D}" dt="2024-06-30T16:05:05.370" v="840" actId="26606"/>
          <ac:spMkLst>
            <pc:docMk/>
            <pc:sldMk cId="2587746303" sldId="273"/>
            <ac:spMk id="76" creationId="{AC2B9E52-A969-437F-A903-A4ADFA5030E2}"/>
          </ac:spMkLst>
        </pc:spChg>
        <pc:spChg chg="add del">
          <ac:chgData name="LÊ QUANG HUY" userId="80bea3ae-5fb7-425b-bdab-540bfaeb149f" providerId="ADAL" clId="{733A28D4-2DC4-43BB-8B0F-2AF83F0FD07D}" dt="2024-06-30T16:05:06.737" v="842" actId="26606"/>
          <ac:spMkLst>
            <pc:docMk/>
            <pc:sldMk cId="2587746303" sldId="273"/>
            <ac:spMk id="78" creationId="{9B8E1AAF-3D6F-4FD9-B5FE-CE5FC884D8E3}"/>
          </ac:spMkLst>
        </pc:spChg>
        <pc:spChg chg="add del">
          <ac:chgData name="LÊ QUANG HUY" userId="80bea3ae-5fb7-425b-bdab-540bfaeb149f" providerId="ADAL" clId="{733A28D4-2DC4-43BB-8B0F-2AF83F0FD07D}" dt="2024-06-30T16:05:06.737" v="842" actId="26606"/>
          <ac:spMkLst>
            <pc:docMk/>
            <pc:sldMk cId="2587746303" sldId="273"/>
            <ac:spMk id="79" creationId="{AC2B9E52-A969-437F-A903-A4ADFA5030E2}"/>
          </ac:spMkLst>
        </pc:spChg>
        <pc:spChg chg="add del">
          <ac:chgData name="LÊ QUANG HUY" userId="80bea3ae-5fb7-425b-bdab-540bfaeb149f" providerId="ADAL" clId="{733A28D4-2DC4-43BB-8B0F-2AF83F0FD07D}" dt="2024-06-30T16:05:08.943" v="844" actId="26606"/>
          <ac:spMkLst>
            <pc:docMk/>
            <pc:sldMk cId="2587746303" sldId="273"/>
            <ac:spMk id="81" creationId="{9B8E1AAF-3D6F-4FD9-B5FE-CE5FC884D8E3}"/>
          </ac:spMkLst>
        </pc:spChg>
        <pc:spChg chg="add del">
          <ac:chgData name="LÊ QUANG HUY" userId="80bea3ae-5fb7-425b-bdab-540bfaeb149f" providerId="ADAL" clId="{733A28D4-2DC4-43BB-8B0F-2AF83F0FD07D}" dt="2024-06-30T16:05:08.943" v="844" actId="26606"/>
          <ac:spMkLst>
            <pc:docMk/>
            <pc:sldMk cId="2587746303" sldId="273"/>
            <ac:spMk id="82" creationId="{AC2B9E52-A969-437F-A903-A4ADFA5030E2}"/>
          </ac:spMkLst>
        </pc:spChg>
        <pc:spChg chg="add del">
          <ac:chgData name="LÊ QUANG HUY" userId="80bea3ae-5fb7-425b-bdab-540bfaeb149f" providerId="ADAL" clId="{733A28D4-2DC4-43BB-8B0F-2AF83F0FD07D}" dt="2024-06-30T16:05:10.964" v="846" actId="26606"/>
          <ac:spMkLst>
            <pc:docMk/>
            <pc:sldMk cId="2587746303" sldId="273"/>
            <ac:spMk id="84" creationId="{160022CF-D73B-45FB-8DD4-1B1C0C92E702}"/>
          </ac:spMkLst>
        </pc:spChg>
        <pc:spChg chg="add del">
          <ac:chgData name="LÊ QUANG HUY" userId="80bea3ae-5fb7-425b-bdab-540bfaeb149f" providerId="ADAL" clId="{733A28D4-2DC4-43BB-8B0F-2AF83F0FD07D}" dt="2024-06-30T16:05:10.964" v="846" actId="26606"/>
          <ac:spMkLst>
            <pc:docMk/>
            <pc:sldMk cId="2587746303" sldId="273"/>
            <ac:spMk id="85" creationId="{AC2C106E-0A9A-4090-95B9-B7070646D255}"/>
          </ac:spMkLst>
        </pc:spChg>
        <pc:spChg chg="add">
          <ac:chgData name="LÊ QUANG HUY" userId="80bea3ae-5fb7-425b-bdab-540bfaeb149f" providerId="ADAL" clId="{733A28D4-2DC4-43BB-8B0F-2AF83F0FD07D}" dt="2024-06-30T16:05:11.058" v="847" actId="26606"/>
          <ac:spMkLst>
            <pc:docMk/>
            <pc:sldMk cId="2587746303" sldId="273"/>
            <ac:spMk id="87" creationId="{9B8E1AAF-3D6F-4FD9-B5FE-CE5FC884D8E3}"/>
          </ac:spMkLst>
        </pc:spChg>
        <pc:spChg chg="add">
          <ac:chgData name="LÊ QUANG HUY" userId="80bea3ae-5fb7-425b-bdab-540bfaeb149f" providerId="ADAL" clId="{733A28D4-2DC4-43BB-8B0F-2AF83F0FD07D}" dt="2024-06-30T16:05:11.058" v="847" actId="26606"/>
          <ac:spMkLst>
            <pc:docMk/>
            <pc:sldMk cId="2587746303" sldId="273"/>
            <ac:spMk id="88" creationId="{AC2B9E52-A969-437F-A903-A4ADFA5030E2}"/>
          </ac:spMkLst>
        </pc:spChg>
        <pc:graphicFrameChg chg="add mod ord modGraphic">
          <ac:chgData name="LÊ QUANG HUY" userId="80bea3ae-5fb7-425b-bdab-540bfaeb149f" providerId="ADAL" clId="{733A28D4-2DC4-43BB-8B0F-2AF83F0FD07D}" dt="2024-06-30T16:05:11.058" v="847" actId="26606"/>
          <ac:graphicFrameMkLst>
            <pc:docMk/>
            <pc:sldMk cId="2587746303" sldId="273"/>
            <ac:graphicFrameMk id="4" creationId="{958D026E-1CF9-09F7-6728-BA690856E522}"/>
          </ac:graphicFrameMkLst>
        </pc:graphicFrameChg>
      </pc:sldChg>
      <pc:sldChg chg="addSp delSp modSp add del mod setBg modAnim delDesignElem">
        <pc:chgData name="LÊ QUANG HUY" userId="80bea3ae-5fb7-425b-bdab-540bfaeb149f" providerId="ADAL" clId="{733A28D4-2DC4-43BB-8B0F-2AF83F0FD07D}" dt="2024-06-30T15:59:21.086" v="448"/>
        <pc:sldMkLst>
          <pc:docMk/>
          <pc:sldMk cId="3607350075" sldId="273"/>
        </pc:sldMkLst>
        <pc:spChg chg="mod">
          <ac:chgData name="LÊ QUANG HUY" userId="80bea3ae-5fb7-425b-bdab-540bfaeb149f" providerId="ADAL" clId="{733A28D4-2DC4-43BB-8B0F-2AF83F0FD07D}" dt="2024-06-30T15:59:19.620" v="447" actId="20577"/>
          <ac:spMkLst>
            <pc:docMk/>
            <pc:sldMk cId="3607350075" sldId="273"/>
            <ac:spMk id="2" creationId="{EE6E64FA-8BD6-72FA-05A6-06C9388C0F5A}"/>
          </ac:spMkLst>
        </pc:spChg>
        <pc:spChg chg="add del">
          <ac:chgData name="LÊ QUANG HUY" userId="80bea3ae-5fb7-425b-bdab-540bfaeb149f" providerId="ADAL" clId="{733A28D4-2DC4-43BB-8B0F-2AF83F0FD07D}" dt="2024-06-30T15:59:21.086" v="448"/>
          <ac:spMkLst>
            <pc:docMk/>
            <pc:sldMk cId="3607350075" sldId="273"/>
            <ac:spMk id="37" creationId="{FFD48BC7-DC40-47DE-87EE-9F4B6ECB9ABB}"/>
          </ac:spMkLst>
        </pc:spChg>
        <pc:spChg chg="add del">
          <ac:chgData name="LÊ QUANG HUY" userId="80bea3ae-5fb7-425b-bdab-540bfaeb149f" providerId="ADAL" clId="{733A28D4-2DC4-43BB-8B0F-2AF83F0FD07D}" dt="2024-06-30T15:59:21.086" v="448"/>
          <ac:spMkLst>
            <pc:docMk/>
            <pc:sldMk cId="3607350075" sldId="273"/>
            <ac:spMk id="38" creationId="{E502BBC7-2C76-46F3-BC24-5985BC13DB88}"/>
          </ac:spMkLst>
        </pc:spChg>
        <pc:spChg chg="add del">
          <ac:chgData name="LÊ QUANG HUY" userId="80bea3ae-5fb7-425b-bdab-540bfaeb149f" providerId="ADAL" clId="{733A28D4-2DC4-43BB-8B0F-2AF83F0FD07D}" dt="2024-06-30T15:59:21.086" v="448"/>
          <ac:spMkLst>
            <pc:docMk/>
            <pc:sldMk cId="3607350075" sldId="273"/>
            <ac:spMk id="39" creationId="{C7F28D52-2A5F-4D23-81AE-7CB8B591C7AF}"/>
          </ac:spMkLst>
        </pc:spChg>
        <pc:spChg chg="add del">
          <ac:chgData name="LÊ QUANG HUY" userId="80bea3ae-5fb7-425b-bdab-540bfaeb149f" providerId="ADAL" clId="{733A28D4-2DC4-43BB-8B0F-2AF83F0FD07D}" dt="2024-06-30T15:59:21.086" v="448"/>
          <ac:spMkLst>
            <pc:docMk/>
            <pc:sldMk cId="3607350075" sldId="273"/>
            <ac:spMk id="40" creationId="{3629484E-3792-4B3D-89AD-7C8A1ED0E0D4}"/>
          </ac:spMkLst>
        </pc:spChg>
        <pc:graphicFrameChg chg="add del">
          <ac:chgData name="LÊ QUANG HUY" userId="80bea3ae-5fb7-425b-bdab-540bfaeb149f" providerId="ADAL" clId="{733A28D4-2DC4-43BB-8B0F-2AF83F0FD07D}" dt="2024-06-30T15:59:18.848" v="445" actId="3680"/>
          <ac:graphicFrameMkLst>
            <pc:docMk/>
            <pc:sldMk cId="3607350075" sldId="273"/>
            <ac:graphicFrameMk id="4" creationId="{68350D5E-CB3A-BC39-AD02-D9AB6949A6EB}"/>
          </ac:graphicFrameMkLst>
        </pc:graphicFrameChg>
      </pc:sldChg>
      <pc:sldChg chg="addSp delSp modSp new mod setBg">
        <pc:chgData name="LÊ QUANG HUY" userId="80bea3ae-5fb7-425b-bdab-540bfaeb149f" providerId="ADAL" clId="{733A28D4-2DC4-43BB-8B0F-2AF83F0FD07D}" dt="2024-06-30T16:45:33.535" v="1398" actId="20577"/>
        <pc:sldMkLst>
          <pc:docMk/>
          <pc:sldMk cId="1689533949" sldId="274"/>
        </pc:sldMkLst>
        <pc:spChg chg="mod">
          <ac:chgData name="LÊ QUANG HUY" userId="80bea3ae-5fb7-425b-bdab-540bfaeb149f" providerId="ADAL" clId="{733A28D4-2DC4-43BB-8B0F-2AF83F0FD07D}" dt="2024-06-30T16:07:50.848" v="969" actId="26606"/>
          <ac:spMkLst>
            <pc:docMk/>
            <pc:sldMk cId="1689533949" sldId="274"/>
            <ac:spMk id="2" creationId="{8E463B26-1C07-C50A-129D-D1EA99034EBD}"/>
          </ac:spMkLst>
        </pc:spChg>
        <pc:spChg chg="add del mod">
          <ac:chgData name="LÊ QUANG HUY" userId="80bea3ae-5fb7-425b-bdab-540bfaeb149f" providerId="ADAL" clId="{733A28D4-2DC4-43BB-8B0F-2AF83F0FD07D}" dt="2024-06-30T16:07:50.848" v="969" actId="26606"/>
          <ac:spMkLst>
            <pc:docMk/>
            <pc:sldMk cId="1689533949" sldId="274"/>
            <ac:spMk id="3" creationId="{28295732-3BFE-1DC5-812E-44ED794899DC}"/>
          </ac:spMkLst>
        </pc:spChg>
        <pc:spChg chg="add del">
          <ac:chgData name="LÊ QUANG HUY" userId="80bea3ae-5fb7-425b-bdab-540bfaeb149f" providerId="ADAL" clId="{733A28D4-2DC4-43BB-8B0F-2AF83F0FD07D}" dt="2024-06-30T16:07:38.751" v="958" actId="26606"/>
          <ac:spMkLst>
            <pc:docMk/>
            <pc:sldMk cId="1689533949" sldId="274"/>
            <ac:spMk id="9" creationId="{2E442304-DDBD-4F7B-8017-36BCC863FB40}"/>
          </ac:spMkLst>
        </pc:spChg>
        <pc:spChg chg="add del">
          <ac:chgData name="LÊ QUANG HUY" userId="80bea3ae-5fb7-425b-bdab-540bfaeb149f" providerId="ADAL" clId="{733A28D4-2DC4-43BB-8B0F-2AF83F0FD07D}" dt="2024-06-30T16:07:38.751" v="958" actId="26606"/>
          <ac:spMkLst>
            <pc:docMk/>
            <pc:sldMk cId="1689533949" sldId="274"/>
            <ac:spMk id="11" creationId="{5E107275-3853-46FD-A241-DE4355A42675}"/>
          </ac:spMkLst>
        </pc:spChg>
        <pc:spChg chg="add del">
          <ac:chgData name="LÊ QUANG HUY" userId="80bea3ae-5fb7-425b-bdab-540bfaeb149f" providerId="ADAL" clId="{733A28D4-2DC4-43BB-8B0F-2AF83F0FD07D}" dt="2024-06-30T16:07:41.216" v="960" actId="26606"/>
          <ac:spMkLst>
            <pc:docMk/>
            <pc:sldMk cId="1689533949" sldId="274"/>
            <ac:spMk id="13" creationId="{2E442304-DDBD-4F7B-8017-36BCC863FB40}"/>
          </ac:spMkLst>
        </pc:spChg>
        <pc:spChg chg="add del">
          <ac:chgData name="LÊ QUANG HUY" userId="80bea3ae-5fb7-425b-bdab-540bfaeb149f" providerId="ADAL" clId="{733A28D4-2DC4-43BB-8B0F-2AF83F0FD07D}" dt="2024-06-30T16:07:41.216" v="960" actId="26606"/>
          <ac:spMkLst>
            <pc:docMk/>
            <pc:sldMk cId="1689533949" sldId="274"/>
            <ac:spMk id="14" creationId="{5E107275-3853-46FD-A241-DE4355A42675}"/>
          </ac:spMkLst>
        </pc:spChg>
        <pc:spChg chg="add del">
          <ac:chgData name="LÊ QUANG HUY" userId="80bea3ae-5fb7-425b-bdab-540bfaeb149f" providerId="ADAL" clId="{733A28D4-2DC4-43BB-8B0F-2AF83F0FD07D}" dt="2024-06-30T16:07:42.725" v="962" actId="26606"/>
          <ac:spMkLst>
            <pc:docMk/>
            <pc:sldMk cId="1689533949" sldId="274"/>
            <ac:spMk id="17" creationId="{2E442304-DDBD-4F7B-8017-36BCC863FB40}"/>
          </ac:spMkLst>
        </pc:spChg>
        <pc:spChg chg="add del">
          <ac:chgData name="LÊ QUANG HUY" userId="80bea3ae-5fb7-425b-bdab-540bfaeb149f" providerId="ADAL" clId="{733A28D4-2DC4-43BB-8B0F-2AF83F0FD07D}" dt="2024-06-30T16:07:42.725" v="962" actId="26606"/>
          <ac:spMkLst>
            <pc:docMk/>
            <pc:sldMk cId="1689533949" sldId="274"/>
            <ac:spMk id="18" creationId="{5E107275-3853-46FD-A241-DE4355A42675}"/>
          </ac:spMkLst>
        </pc:spChg>
        <pc:spChg chg="add del">
          <ac:chgData name="LÊ QUANG HUY" userId="80bea3ae-5fb7-425b-bdab-540bfaeb149f" providerId="ADAL" clId="{733A28D4-2DC4-43BB-8B0F-2AF83F0FD07D}" dt="2024-06-30T16:07:44.299" v="964" actId="26606"/>
          <ac:spMkLst>
            <pc:docMk/>
            <pc:sldMk cId="1689533949" sldId="274"/>
            <ac:spMk id="21" creationId="{2E442304-DDBD-4F7B-8017-36BCC863FB40}"/>
          </ac:spMkLst>
        </pc:spChg>
        <pc:spChg chg="add del">
          <ac:chgData name="LÊ QUANG HUY" userId="80bea3ae-5fb7-425b-bdab-540bfaeb149f" providerId="ADAL" clId="{733A28D4-2DC4-43BB-8B0F-2AF83F0FD07D}" dt="2024-06-30T16:07:44.299" v="964" actId="26606"/>
          <ac:spMkLst>
            <pc:docMk/>
            <pc:sldMk cId="1689533949" sldId="274"/>
            <ac:spMk id="22" creationId="{5E107275-3853-46FD-A241-DE4355A42675}"/>
          </ac:spMkLst>
        </pc:spChg>
        <pc:spChg chg="add del">
          <ac:chgData name="LÊ QUANG HUY" userId="80bea3ae-5fb7-425b-bdab-540bfaeb149f" providerId="ADAL" clId="{733A28D4-2DC4-43BB-8B0F-2AF83F0FD07D}" dt="2024-06-30T16:07:45.833" v="966" actId="26606"/>
          <ac:spMkLst>
            <pc:docMk/>
            <pc:sldMk cId="1689533949" sldId="274"/>
            <ac:spMk id="25" creationId="{2E442304-DDBD-4F7B-8017-36BCC863FB40}"/>
          </ac:spMkLst>
        </pc:spChg>
        <pc:spChg chg="add del">
          <ac:chgData name="LÊ QUANG HUY" userId="80bea3ae-5fb7-425b-bdab-540bfaeb149f" providerId="ADAL" clId="{733A28D4-2DC4-43BB-8B0F-2AF83F0FD07D}" dt="2024-06-30T16:07:45.833" v="966" actId="26606"/>
          <ac:spMkLst>
            <pc:docMk/>
            <pc:sldMk cId="1689533949" sldId="274"/>
            <ac:spMk id="26" creationId="{5E107275-3853-46FD-A241-DE4355A42675}"/>
          </ac:spMkLst>
        </pc:spChg>
        <pc:spChg chg="add del">
          <ac:chgData name="LÊ QUANG HUY" userId="80bea3ae-5fb7-425b-bdab-540bfaeb149f" providerId="ADAL" clId="{733A28D4-2DC4-43BB-8B0F-2AF83F0FD07D}" dt="2024-06-30T16:07:50.824" v="968" actId="26606"/>
          <ac:spMkLst>
            <pc:docMk/>
            <pc:sldMk cId="1689533949" sldId="274"/>
            <ac:spMk id="29" creationId="{2E442304-DDBD-4F7B-8017-36BCC863FB40}"/>
          </ac:spMkLst>
        </pc:spChg>
        <pc:spChg chg="add del">
          <ac:chgData name="LÊ QUANG HUY" userId="80bea3ae-5fb7-425b-bdab-540bfaeb149f" providerId="ADAL" clId="{733A28D4-2DC4-43BB-8B0F-2AF83F0FD07D}" dt="2024-06-30T16:07:50.824" v="968" actId="26606"/>
          <ac:spMkLst>
            <pc:docMk/>
            <pc:sldMk cId="1689533949" sldId="274"/>
            <ac:spMk id="30" creationId="{5E107275-3853-46FD-A241-DE4355A42675}"/>
          </ac:spMkLst>
        </pc:spChg>
        <pc:spChg chg="add">
          <ac:chgData name="LÊ QUANG HUY" userId="80bea3ae-5fb7-425b-bdab-540bfaeb149f" providerId="ADAL" clId="{733A28D4-2DC4-43BB-8B0F-2AF83F0FD07D}" dt="2024-06-30T16:07:50.848" v="969" actId="26606"/>
          <ac:spMkLst>
            <pc:docMk/>
            <pc:sldMk cId="1689533949" sldId="274"/>
            <ac:spMk id="33" creationId="{2E442304-DDBD-4F7B-8017-36BCC863FB40}"/>
          </ac:spMkLst>
        </pc:spChg>
        <pc:spChg chg="add">
          <ac:chgData name="LÊ QUANG HUY" userId="80bea3ae-5fb7-425b-bdab-540bfaeb149f" providerId="ADAL" clId="{733A28D4-2DC4-43BB-8B0F-2AF83F0FD07D}" dt="2024-06-30T16:07:50.848" v="969" actId="26606"/>
          <ac:spMkLst>
            <pc:docMk/>
            <pc:sldMk cId="1689533949" sldId="274"/>
            <ac:spMk id="34" creationId="{5E107275-3853-46FD-A241-DE4355A42675}"/>
          </ac:spMkLst>
        </pc:spChg>
        <pc:graphicFrameChg chg="add del">
          <ac:chgData name="LÊ QUANG HUY" userId="80bea3ae-5fb7-425b-bdab-540bfaeb149f" providerId="ADAL" clId="{733A28D4-2DC4-43BB-8B0F-2AF83F0FD07D}" dt="2024-06-30T16:07:38.751" v="958" actId="26606"/>
          <ac:graphicFrameMkLst>
            <pc:docMk/>
            <pc:sldMk cId="1689533949" sldId="274"/>
            <ac:graphicFrameMk id="5" creationId="{18D06BBF-3423-1E7E-87F8-EBCE5F25CE0F}"/>
          </ac:graphicFrameMkLst>
        </pc:graphicFrameChg>
        <pc:graphicFrameChg chg="add del">
          <ac:chgData name="LÊ QUANG HUY" userId="80bea3ae-5fb7-425b-bdab-540bfaeb149f" providerId="ADAL" clId="{733A28D4-2DC4-43BB-8B0F-2AF83F0FD07D}" dt="2024-06-30T16:07:41.216" v="960" actId="26606"/>
          <ac:graphicFrameMkLst>
            <pc:docMk/>
            <pc:sldMk cId="1689533949" sldId="274"/>
            <ac:graphicFrameMk id="15" creationId="{FF74FD2D-1907-94B3-0F75-2DB21B231056}"/>
          </ac:graphicFrameMkLst>
        </pc:graphicFrameChg>
        <pc:graphicFrameChg chg="add del">
          <ac:chgData name="LÊ QUANG HUY" userId="80bea3ae-5fb7-425b-bdab-540bfaeb149f" providerId="ADAL" clId="{733A28D4-2DC4-43BB-8B0F-2AF83F0FD07D}" dt="2024-06-30T16:07:42.725" v="962" actId="26606"/>
          <ac:graphicFrameMkLst>
            <pc:docMk/>
            <pc:sldMk cId="1689533949" sldId="274"/>
            <ac:graphicFrameMk id="19" creationId="{18D06BBF-3423-1E7E-87F8-EBCE5F25CE0F}"/>
          </ac:graphicFrameMkLst>
        </pc:graphicFrameChg>
        <pc:graphicFrameChg chg="add del">
          <ac:chgData name="LÊ QUANG HUY" userId="80bea3ae-5fb7-425b-bdab-540bfaeb149f" providerId="ADAL" clId="{733A28D4-2DC4-43BB-8B0F-2AF83F0FD07D}" dt="2024-06-30T16:07:44.299" v="964" actId="26606"/>
          <ac:graphicFrameMkLst>
            <pc:docMk/>
            <pc:sldMk cId="1689533949" sldId="274"/>
            <ac:graphicFrameMk id="23" creationId="{FF74FD2D-1907-94B3-0F75-2DB21B231056}"/>
          </ac:graphicFrameMkLst>
        </pc:graphicFrameChg>
        <pc:graphicFrameChg chg="add del">
          <ac:chgData name="LÊ QUANG HUY" userId="80bea3ae-5fb7-425b-bdab-540bfaeb149f" providerId="ADAL" clId="{733A28D4-2DC4-43BB-8B0F-2AF83F0FD07D}" dt="2024-06-30T16:07:45.833" v="966" actId="26606"/>
          <ac:graphicFrameMkLst>
            <pc:docMk/>
            <pc:sldMk cId="1689533949" sldId="274"/>
            <ac:graphicFrameMk id="27" creationId="{18D06BBF-3423-1E7E-87F8-EBCE5F25CE0F}"/>
          </ac:graphicFrameMkLst>
        </pc:graphicFrameChg>
        <pc:graphicFrameChg chg="add del">
          <ac:chgData name="LÊ QUANG HUY" userId="80bea3ae-5fb7-425b-bdab-540bfaeb149f" providerId="ADAL" clId="{733A28D4-2DC4-43BB-8B0F-2AF83F0FD07D}" dt="2024-06-30T16:07:50.824" v="968" actId="26606"/>
          <ac:graphicFrameMkLst>
            <pc:docMk/>
            <pc:sldMk cId="1689533949" sldId="274"/>
            <ac:graphicFrameMk id="31" creationId="{FF74FD2D-1907-94B3-0F75-2DB21B231056}"/>
          </ac:graphicFrameMkLst>
        </pc:graphicFrameChg>
        <pc:graphicFrameChg chg="add mod">
          <ac:chgData name="LÊ QUANG HUY" userId="80bea3ae-5fb7-425b-bdab-540bfaeb149f" providerId="ADAL" clId="{733A28D4-2DC4-43BB-8B0F-2AF83F0FD07D}" dt="2024-06-30T16:45:33.535" v="1398" actId="20577"/>
          <ac:graphicFrameMkLst>
            <pc:docMk/>
            <pc:sldMk cId="1689533949" sldId="274"/>
            <ac:graphicFrameMk id="35" creationId="{18D06BBF-3423-1E7E-87F8-EBCE5F25CE0F}"/>
          </ac:graphicFrameMkLst>
        </pc:graphicFrameChg>
      </pc:sldChg>
      <pc:sldChg chg="addSp delSp modSp new del mod setBg">
        <pc:chgData name="LÊ QUANG HUY" userId="80bea3ae-5fb7-425b-bdab-540bfaeb149f" providerId="ADAL" clId="{733A28D4-2DC4-43BB-8B0F-2AF83F0FD07D}" dt="2024-06-30T16:12:23.086" v="1038" actId="47"/>
        <pc:sldMkLst>
          <pc:docMk/>
          <pc:sldMk cId="2157664129" sldId="275"/>
        </pc:sldMkLst>
        <pc:spChg chg="mod">
          <ac:chgData name="LÊ QUANG HUY" userId="80bea3ae-5fb7-425b-bdab-540bfaeb149f" providerId="ADAL" clId="{733A28D4-2DC4-43BB-8B0F-2AF83F0FD07D}" dt="2024-06-30T16:12:02.359" v="1034" actId="26606"/>
          <ac:spMkLst>
            <pc:docMk/>
            <pc:sldMk cId="2157664129" sldId="275"/>
            <ac:spMk id="2" creationId="{C1128003-32AE-3654-2031-92BD33C94198}"/>
          </ac:spMkLst>
        </pc:spChg>
        <pc:spChg chg="add del">
          <ac:chgData name="LÊ QUANG HUY" userId="80bea3ae-5fb7-425b-bdab-540bfaeb149f" providerId="ADAL" clId="{733A28D4-2DC4-43BB-8B0F-2AF83F0FD07D}" dt="2024-06-30T16:12:02.359" v="1034" actId="26606"/>
          <ac:spMkLst>
            <pc:docMk/>
            <pc:sldMk cId="2157664129" sldId="275"/>
            <ac:spMk id="3" creationId="{81C09C3E-CB6C-A9E8-36CE-49962422C8BE}"/>
          </ac:spMkLst>
        </pc:spChg>
        <pc:spChg chg="add del">
          <ac:chgData name="LÊ QUANG HUY" userId="80bea3ae-5fb7-425b-bdab-540bfaeb149f" providerId="ADAL" clId="{733A28D4-2DC4-43BB-8B0F-2AF83F0FD07D}" dt="2024-06-30T16:11:58.419" v="1031" actId="26606"/>
          <ac:spMkLst>
            <pc:docMk/>
            <pc:sldMk cId="2157664129" sldId="275"/>
            <ac:spMk id="8" creationId="{289ED1AA-8684-4D37-B208-8777E1A7780D}"/>
          </ac:spMkLst>
        </pc:spChg>
        <pc:spChg chg="add del">
          <ac:chgData name="LÊ QUANG HUY" userId="80bea3ae-5fb7-425b-bdab-540bfaeb149f" providerId="ADAL" clId="{733A28D4-2DC4-43BB-8B0F-2AF83F0FD07D}" dt="2024-06-30T16:11:58.419" v="1031" actId="26606"/>
          <ac:spMkLst>
            <pc:docMk/>
            <pc:sldMk cId="2157664129" sldId="275"/>
            <ac:spMk id="10" creationId="{4180E01B-B1F4-437C-807D-1C930718EE64}"/>
          </ac:spMkLst>
        </pc:spChg>
        <pc:spChg chg="add del">
          <ac:chgData name="LÊ QUANG HUY" userId="80bea3ae-5fb7-425b-bdab-540bfaeb149f" providerId="ADAL" clId="{733A28D4-2DC4-43BB-8B0F-2AF83F0FD07D}" dt="2024-06-30T16:11:58.419" v="1031" actId="26606"/>
          <ac:spMkLst>
            <pc:docMk/>
            <pc:sldMk cId="2157664129" sldId="275"/>
            <ac:spMk id="12" creationId="{41F77738-2AF0-4750-A0C7-F97C2C17590E}"/>
          </ac:spMkLst>
        </pc:spChg>
        <pc:spChg chg="add del">
          <ac:chgData name="LÊ QUANG HUY" userId="80bea3ae-5fb7-425b-bdab-540bfaeb149f" providerId="ADAL" clId="{733A28D4-2DC4-43BB-8B0F-2AF83F0FD07D}" dt="2024-06-30T16:12:02.349" v="1033" actId="26606"/>
          <ac:spMkLst>
            <pc:docMk/>
            <pc:sldMk cId="2157664129" sldId="275"/>
            <ac:spMk id="14" creationId="{100EDD19-6802-4EC3-95CE-CFFAB042CFD6}"/>
          </ac:spMkLst>
        </pc:spChg>
        <pc:spChg chg="add del">
          <ac:chgData name="LÊ QUANG HUY" userId="80bea3ae-5fb7-425b-bdab-540bfaeb149f" providerId="ADAL" clId="{733A28D4-2DC4-43BB-8B0F-2AF83F0FD07D}" dt="2024-06-30T16:12:02.349" v="1033" actId="26606"/>
          <ac:spMkLst>
            <pc:docMk/>
            <pc:sldMk cId="2157664129" sldId="275"/>
            <ac:spMk id="15" creationId="{DB17E863-922E-4C26-BD64-E8FD41D28661}"/>
          </ac:spMkLst>
        </pc:spChg>
        <pc:spChg chg="add del">
          <ac:chgData name="LÊ QUANG HUY" userId="80bea3ae-5fb7-425b-bdab-540bfaeb149f" providerId="ADAL" clId="{733A28D4-2DC4-43BB-8B0F-2AF83F0FD07D}" dt="2024-06-30T16:12:02.349" v="1033" actId="26606"/>
          <ac:spMkLst>
            <pc:docMk/>
            <pc:sldMk cId="2157664129" sldId="275"/>
            <ac:spMk id="16" creationId="{81C09C3E-CB6C-A9E8-36CE-49962422C8BE}"/>
          </ac:spMkLst>
        </pc:spChg>
        <pc:spChg chg="add">
          <ac:chgData name="LÊ QUANG HUY" userId="80bea3ae-5fb7-425b-bdab-540bfaeb149f" providerId="ADAL" clId="{733A28D4-2DC4-43BB-8B0F-2AF83F0FD07D}" dt="2024-06-30T16:12:02.359" v="1034" actId="26606"/>
          <ac:spMkLst>
            <pc:docMk/>
            <pc:sldMk cId="2157664129" sldId="275"/>
            <ac:spMk id="18" creationId="{289ED1AA-8684-4D37-B208-8777E1A7780D}"/>
          </ac:spMkLst>
        </pc:spChg>
        <pc:spChg chg="add">
          <ac:chgData name="LÊ QUANG HUY" userId="80bea3ae-5fb7-425b-bdab-540bfaeb149f" providerId="ADAL" clId="{733A28D4-2DC4-43BB-8B0F-2AF83F0FD07D}" dt="2024-06-30T16:12:02.359" v="1034" actId="26606"/>
          <ac:spMkLst>
            <pc:docMk/>
            <pc:sldMk cId="2157664129" sldId="275"/>
            <ac:spMk id="19" creationId="{4180E01B-B1F4-437C-807D-1C930718EE64}"/>
          </ac:spMkLst>
        </pc:spChg>
        <pc:spChg chg="add">
          <ac:chgData name="LÊ QUANG HUY" userId="80bea3ae-5fb7-425b-bdab-540bfaeb149f" providerId="ADAL" clId="{733A28D4-2DC4-43BB-8B0F-2AF83F0FD07D}" dt="2024-06-30T16:12:02.359" v="1034" actId="26606"/>
          <ac:spMkLst>
            <pc:docMk/>
            <pc:sldMk cId="2157664129" sldId="275"/>
            <ac:spMk id="20" creationId="{41F77738-2AF0-4750-A0C7-F97C2C17590E}"/>
          </ac:spMkLst>
        </pc:spChg>
      </pc:sldChg>
      <pc:sldChg chg="addSp delSp modSp add mod ord addAnim">
        <pc:chgData name="LÊ QUANG HUY" userId="80bea3ae-5fb7-425b-bdab-540bfaeb149f" providerId="ADAL" clId="{733A28D4-2DC4-43BB-8B0F-2AF83F0FD07D}" dt="2024-06-30T16:12:49.646" v="1058" actId="122"/>
        <pc:sldMkLst>
          <pc:docMk/>
          <pc:sldMk cId="1763797393" sldId="276"/>
        </pc:sldMkLst>
        <pc:spChg chg="mod">
          <ac:chgData name="LÊ QUANG HUY" userId="80bea3ae-5fb7-425b-bdab-540bfaeb149f" providerId="ADAL" clId="{733A28D4-2DC4-43BB-8B0F-2AF83F0FD07D}" dt="2024-06-30T16:12:49.646" v="1058" actId="122"/>
          <ac:spMkLst>
            <pc:docMk/>
            <pc:sldMk cId="1763797393" sldId="276"/>
            <ac:spMk id="2" creationId="{EE6E64FA-8BD6-72FA-05A6-06C9388C0F5A}"/>
          </ac:spMkLst>
        </pc:spChg>
        <pc:spChg chg="mod">
          <ac:chgData name="LÊ QUANG HUY" userId="80bea3ae-5fb7-425b-bdab-540bfaeb149f" providerId="ADAL" clId="{733A28D4-2DC4-43BB-8B0F-2AF83F0FD07D}" dt="2024-06-30T16:12:44.805" v="1056" actId="26606"/>
          <ac:spMkLst>
            <pc:docMk/>
            <pc:sldMk cId="1763797393" sldId="276"/>
            <ac:spMk id="3" creationId="{D24F188B-E1AA-2961-0CFF-937F8CDC6215}"/>
          </ac:spMkLst>
        </pc:spChg>
        <pc:spChg chg="del">
          <ac:chgData name="LÊ QUANG HUY" userId="80bea3ae-5fb7-425b-bdab-540bfaeb149f" providerId="ADAL" clId="{733A28D4-2DC4-43BB-8B0F-2AF83F0FD07D}" dt="2024-06-30T16:12:44.805" v="1056" actId="26606"/>
          <ac:spMkLst>
            <pc:docMk/>
            <pc:sldMk cId="1763797393" sldId="276"/>
            <ac:spMk id="17" creationId="{0E91F5CA-B392-444C-88E3-BF5BAAEBDEB0}"/>
          </ac:spMkLst>
        </pc:spChg>
        <pc:spChg chg="del">
          <ac:chgData name="LÊ QUANG HUY" userId="80bea3ae-5fb7-425b-bdab-540bfaeb149f" providerId="ADAL" clId="{733A28D4-2DC4-43BB-8B0F-2AF83F0FD07D}" dt="2024-06-30T16:12:44.805" v="1056" actId="26606"/>
          <ac:spMkLst>
            <pc:docMk/>
            <pc:sldMk cId="1763797393" sldId="276"/>
            <ac:spMk id="19" creationId="{DFCA2118-59A2-4310-A4B2-F2CBA821E842}"/>
          </ac:spMkLst>
        </pc:spChg>
        <pc:spChg chg="add">
          <ac:chgData name="LÊ QUANG HUY" userId="80bea3ae-5fb7-425b-bdab-540bfaeb149f" providerId="ADAL" clId="{733A28D4-2DC4-43BB-8B0F-2AF83F0FD07D}" dt="2024-06-30T16:12:44.805" v="1056" actId="26606"/>
          <ac:spMkLst>
            <pc:docMk/>
            <pc:sldMk cId="1763797393" sldId="276"/>
            <ac:spMk id="24" creationId="{943CAA20-3569-4189-9E48-239A229A86CA}"/>
          </ac:spMkLst>
        </pc:spChg>
        <pc:spChg chg="add">
          <ac:chgData name="LÊ QUANG HUY" userId="80bea3ae-5fb7-425b-bdab-540bfaeb149f" providerId="ADAL" clId="{733A28D4-2DC4-43BB-8B0F-2AF83F0FD07D}" dt="2024-06-30T16:12:44.805" v="1056" actId="26606"/>
          <ac:spMkLst>
            <pc:docMk/>
            <pc:sldMk cId="1763797393" sldId="276"/>
            <ac:spMk id="26" creationId="{DA542B6D-E775-4832-91DC-2D20F857813A}"/>
          </ac:spMkLst>
        </pc:spChg>
        <pc:picChg chg="del">
          <ac:chgData name="LÊ QUANG HUY" userId="80bea3ae-5fb7-425b-bdab-540bfaeb149f" providerId="ADAL" clId="{733A28D4-2DC4-43BB-8B0F-2AF83F0FD07D}" dt="2024-06-30T16:12:29.645" v="1055" actId="478"/>
          <ac:picMkLst>
            <pc:docMk/>
            <pc:sldMk cId="1763797393" sldId="276"/>
            <ac:picMk id="5" creationId="{F456EBD3-1B95-8B3F-B684-54C2D11C6F42}"/>
          </ac:picMkLst>
        </pc:picChg>
      </pc:sldChg>
      <pc:sldChg chg="modSp add ord">
        <pc:chgData name="LÊ QUANG HUY" userId="80bea3ae-5fb7-425b-bdab-540bfaeb149f" providerId="ADAL" clId="{733A28D4-2DC4-43BB-8B0F-2AF83F0FD07D}" dt="2024-06-30T16:13:24.646" v="1088" actId="20577"/>
        <pc:sldMkLst>
          <pc:docMk/>
          <pc:sldMk cId="884535613" sldId="277"/>
        </pc:sldMkLst>
        <pc:spChg chg="mod">
          <ac:chgData name="LÊ QUANG HUY" userId="80bea3ae-5fb7-425b-bdab-540bfaeb149f" providerId="ADAL" clId="{733A28D4-2DC4-43BB-8B0F-2AF83F0FD07D}" dt="2024-06-30T16:13:24.646" v="1088" actId="20577"/>
          <ac:spMkLst>
            <pc:docMk/>
            <pc:sldMk cId="884535613" sldId="277"/>
            <ac:spMk id="2" creationId="{EE6E64FA-8BD6-72FA-05A6-06C9388C0F5A}"/>
          </ac:spMkLst>
        </pc:spChg>
      </pc:sldChg>
      <pc:sldChg chg="add">
        <pc:chgData name="LÊ QUANG HUY" userId="80bea3ae-5fb7-425b-bdab-540bfaeb149f" providerId="ADAL" clId="{733A28D4-2DC4-43BB-8B0F-2AF83F0FD07D}" dt="2024-06-30T16:34:40.136" v="1102" actId="2890"/>
        <pc:sldMkLst>
          <pc:docMk/>
          <pc:sldMk cId="1431068854" sldId="278"/>
        </pc:sldMkLst>
      </pc:sldChg>
      <pc:sldChg chg="addSp delSp modSp add mod">
        <pc:chgData name="LÊ QUANG HUY" userId="80bea3ae-5fb7-425b-bdab-540bfaeb149f" providerId="ADAL" clId="{733A28D4-2DC4-43BB-8B0F-2AF83F0FD07D}" dt="2024-06-30T16:37:35.293" v="1191" actId="20577"/>
        <pc:sldMkLst>
          <pc:docMk/>
          <pc:sldMk cId="1630112435" sldId="279"/>
        </pc:sldMkLst>
        <pc:spChg chg="mod">
          <ac:chgData name="LÊ QUANG HUY" userId="80bea3ae-5fb7-425b-bdab-540bfaeb149f" providerId="ADAL" clId="{733A28D4-2DC4-43BB-8B0F-2AF83F0FD07D}" dt="2024-06-30T16:37:35.293" v="1191" actId="20577"/>
          <ac:spMkLst>
            <pc:docMk/>
            <pc:sldMk cId="1630112435" sldId="279"/>
            <ac:spMk id="2" creationId="{EE6E64FA-8BD6-72FA-05A6-06C9388C0F5A}"/>
          </ac:spMkLst>
        </pc:spChg>
        <pc:spChg chg="del">
          <ac:chgData name="LÊ QUANG HUY" userId="80bea3ae-5fb7-425b-bdab-540bfaeb149f" providerId="ADAL" clId="{733A28D4-2DC4-43BB-8B0F-2AF83F0FD07D}" dt="2024-06-30T16:37:24.956" v="1149" actId="26606"/>
          <ac:spMkLst>
            <pc:docMk/>
            <pc:sldMk cId="1630112435" sldId="279"/>
            <ac:spMk id="11" creationId="{0E91F5CA-B392-444C-88E3-BF5BAAEBDEB0}"/>
          </ac:spMkLst>
        </pc:spChg>
        <pc:spChg chg="del">
          <ac:chgData name="LÊ QUANG HUY" userId="80bea3ae-5fb7-425b-bdab-540bfaeb149f" providerId="ADAL" clId="{733A28D4-2DC4-43BB-8B0F-2AF83F0FD07D}" dt="2024-06-30T16:37:24.956" v="1149" actId="26606"/>
          <ac:spMkLst>
            <pc:docMk/>
            <pc:sldMk cId="1630112435" sldId="279"/>
            <ac:spMk id="13" creationId="{DFCA2118-59A2-4310-A4B2-F2CBA821E842}"/>
          </ac:spMkLst>
        </pc:spChg>
        <pc:spChg chg="add">
          <ac:chgData name="LÊ QUANG HUY" userId="80bea3ae-5fb7-425b-bdab-540bfaeb149f" providerId="ADAL" clId="{733A28D4-2DC4-43BB-8B0F-2AF83F0FD07D}" dt="2024-06-30T16:37:24.956" v="1149" actId="26606"/>
          <ac:spMkLst>
            <pc:docMk/>
            <pc:sldMk cId="1630112435" sldId="279"/>
            <ac:spMk id="18" creationId="{0E91F5CA-B392-444C-88E3-BF5BAAEBDEB0}"/>
          </ac:spMkLst>
        </pc:spChg>
        <pc:spChg chg="add">
          <ac:chgData name="LÊ QUANG HUY" userId="80bea3ae-5fb7-425b-bdab-540bfaeb149f" providerId="ADAL" clId="{733A28D4-2DC4-43BB-8B0F-2AF83F0FD07D}" dt="2024-06-30T16:37:24.956" v="1149" actId="26606"/>
          <ac:spMkLst>
            <pc:docMk/>
            <pc:sldMk cId="1630112435" sldId="279"/>
            <ac:spMk id="20" creationId="{DFCA2118-59A2-4310-A4B2-F2CBA821E842}"/>
          </ac:spMkLst>
        </pc:spChg>
        <pc:picChg chg="add mod">
          <ac:chgData name="LÊ QUANG HUY" userId="80bea3ae-5fb7-425b-bdab-540bfaeb149f" providerId="ADAL" clId="{733A28D4-2DC4-43BB-8B0F-2AF83F0FD07D}" dt="2024-06-30T16:37:24.956" v="1149" actId="26606"/>
          <ac:picMkLst>
            <pc:docMk/>
            <pc:sldMk cId="1630112435" sldId="279"/>
            <ac:picMk id="5" creationId="{2242374C-CCFD-0896-7F47-104DBD385AF9}"/>
          </ac:picMkLst>
        </pc:picChg>
        <pc:picChg chg="del">
          <ac:chgData name="LÊ QUANG HUY" userId="80bea3ae-5fb7-425b-bdab-540bfaeb149f" providerId="ADAL" clId="{733A28D4-2DC4-43BB-8B0F-2AF83F0FD07D}" dt="2024-06-30T16:37:21.716" v="1147" actId="478"/>
          <ac:picMkLst>
            <pc:docMk/>
            <pc:sldMk cId="1630112435" sldId="279"/>
            <ac:picMk id="6" creationId="{E746049D-0864-BC4B-7A96-470DC4573989}"/>
          </ac:picMkLst>
        </pc:picChg>
      </pc:sldChg>
      <pc:sldChg chg="addSp delSp modSp add mod">
        <pc:chgData name="LÊ QUANG HUY" userId="80bea3ae-5fb7-425b-bdab-540bfaeb149f" providerId="ADAL" clId="{733A28D4-2DC4-43BB-8B0F-2AF83F0FD07D}" dt="2024-06-30T16:37:59.762" v="1222" actId="20577"/>
        <pc:sldMkLst>
          <pc:docMk/>
          <pc:sldMk cId="3502266570" sldId="280"/>
        </pc:sldMkLst>
        <pc:spChg chg="mod">
          <ac:chgData name="LÊ QUANG HUY" userId="80bea3ae-5fb7-425b-bdab-540bfaeb149f" providerId="ADAL" clId="{733A28D4-2DC4-43BB-8B0F-2AF83F0FD07D}" dt="2024-06-30T16:37:59.762" v="1222" actId="20577"/>
          <ac:spMkLst>
            <pc:docMk/>
            <pc:sldMk cId="3502266570" sldId="280"/>
            <ac:spMk id="2" creationId="{EE6E64FA-8BD6-72FA-05A6-06C9388C0F5A}"/>
          </ac:spMkLst>
        </pc:spChg>
        <pc:spChg chg="del">
          <ac:chgData name="LÊ QUANG HUY" userId="80bea3ae-5fb7-425b-bdab-540bfaeb149f" providerId="ADAL" clId="{733A28D4-2DC4-43BB-8B0F-2AF83F0FD07D}" dt="2024-06-30T16:37:52.761" v="1194" actId="26606"/>
          <ac:spMkLst>
            <pc:docMk/>
            <pc:sldMk cId="3502266570" sldId="280"/>
            <ac:spMk id="11" creationId="{0E91F5CA-B392-444C-88E3-BF5BAAEBDEB0}"/>
          </ac:spMkLst>
        </pc:spChg>
        <pc:spChg chg="del">
          <ac:chgData name="LÊ QUANG HUY" userId="80bea3ae-5fb7-425b-bdab-540bfaeb149f" providerId="ADAL" clId="{733A28D4-2DC4-43BB-8B0F-2AF83F0FD07D}" dt="2024-06-30T16:37:52.761" v="1194" actId="26606"/>
          <ac:spMkLst>
            <pc:docMk/>
            <pc:sldMk cId="3502266570" sldId="280"/>
            <ac:spMk id="13" creationId="{DFCA2118-59A2-4310-A4B2-F2CBA821E842}"/>
          </ac:spMkLst>
        </pc:spChg>
        <pc:spChg chg="add">
          <ac:chgData name="LÊ QUANG HUY" userId="80bea3ae-5fb7-425b-bdab-540bfaeb149f" providerId="ADAL" clId="{733A28D4-2DC4-43BB-8B0F-2AF83F0FD07D}" dt="2024-06-30T16:37:52.761" v="1194" actId="26606"/>
          <ac:spMkLst>
            <pc:docMk/>
            <pc:sldMk cId="3502266570" sldId="280"/>
            <ac:spMk id="18" creationId="{0E91F5CA-B392-444C-88E3-BF5BAAEBDEB0}"/>
          </ac:spMkLst>
        </pc:spChg>
        <pc:spChg chg="add">
          <ac:chgData name="LÊ QUANG HUY" userId="80bea3ae-5fb7-425b-bdab-540bfaeb149f" providerId="ADAL" clId="{733A28D4-2DC4-43BB-8B0F-2AF83F0FD07D}" dt="2024-06-30T16:37:52.761" v="1194" actId="26606"/>
          <ac:spMkLst>
            <pc:docMk/>
            <pc:sldMk cId="3502266570" sldId="280"/>
            <ac:spMk id="20" creationId="{DFCA2118-59A2-4310-A4B2-F2CBA821E842}"/>
          </ac:spMkLst>
        </pc:spChg>
        <pc:picChg chg="add mod">
          <ac:chgData name="LÊ QUANG HUY" userId="80bea3ae-5fb7-425b-bdab-540bfaeb149f" providerId="ADAL" clId="{733A28D4-2DC4-43BB-8B0F-2AF83F0FD07D}" dt="2024-06-30T16:37:52.761" v="1194" actId="26606"/>
          <ac:picMkLst>
            <pc:docMk/>
            <pc:sldMk cId="3502266570" sldId="280"/>
            <ac:picMk id="5" creationId="{9F3290D0-2164-BEE7-66E8-A1B9664EC926}"/>
          </ac:picMkLst>
        </pc:picChg>
        <pc:picChg chg="del">
          <ac:chgData name="LÊ QUANG HUY" userId="80bea3ae-5fb7-425b-bdab-540bfaeb149f" providerId="ADAL" clId="{733A28D4-2DC4-43BB-8B0F-2AF83F0FD07D}" dt="2024-06-30T16:37:48.939" v="1192" actId="478"/>
          <ac:picMkLst>
            <pc:docMk/>
            <pc:sldMk cId="3502266570" sldId="280"/>
            <ac:picMk id="6" creationId="{E746049D-0864-BC4B-7A96-470DC4573989}"/>
          </ac:picMkLst>
        </pc:picChg>
      </pc:sldChg>
      <pc:sldChg chg="addSp delSp modSp add mod">
        <pc:chgData name="LÊ QUANG HUY" userId="80bea3ae-5fb7-425b-bdab-540bfaeb149f" providerId="ADAL" clId="{733A28D4-2DC4-43BB-8B0F-2AF83F0FD07D}" dt="2024-06-30T16:39:12.884" v="1282" actId="20577"/>
        <pc:sldMkLst>
          <pc:docMk/>
          <pc:sldMk cId="2993901414" sldId="281"/>
        </pc:sldMkLst>
        <pc:spChg chg="mod">
          <ac:chgData name="LÊ QUANG HUY" userId="80bea3ae-5fb7-425b-bdab-540bfaeb149f" providerId="ADAL" clId="{733A28D4-2DC4-43BB-8B0F-2AF83F0FD07D}" dt="2024-06-30T16:39:12.884" v="1282" actId="20577"/>
          <ac:spMkLst>
            <pc:docMk/>
            <pc:sldMk cId="2993901414" sldId="281"/>
            <ac:spMk id="2" creationId="{EE6E64FA-8BD6-72FA-05A6-06C9388C0F5A}"/>
          </ac:spMkLst>
        </pc:spChg>
        <pc:spChg chg="del">
          <ac:chgData name="LÊ QUANG HUY" userId="80bea3ae-5fb7-425b-bdab-540bfaeb149f" providerId="ADAL" clId="{733A28D4-2DC4-43BB-8B0F-2AF83F0FD07D}" dt="2024-06-30T16:38:18.111" v="1225" actId="26606"/>
          <ac:spMkLst>
            <pc:docMk/>
            <pc:sldMk cId="2993901414" sldId="281"/>
            <ac:spMk id="11" creationId="{0E91F5CA-B392-444C-88E3-BF5BAAEBDEB0}"/>
          </ac:spMkLst>
        </pc:spChg>
        <pc:spChg chg="del">
          <ac:chgData name="LÊ QUANG HUY" userId="80bea3ae-5fb7-425b-bdab-540bfaeb149f" providerId="ADAL" clId="{733A28D4-2DC4-43BB-8B0F-2AF83F0FD07D}" dt="2024-06-30T16:38:18.111" v="1225" actId="26606"/>
          <ac:spMkLst>
            <pc:docMk/>
            <pc:sldMk cId="2993901414" sldId="281"/>
            <ac:spMk id="13" creationId="{DFCA2118-59A2-4310-A4B2-F2CBA821E842}"/>
          </ac:spMkLst>
        </pc:spChg>
        <pc:spChg chg="add">
          <ac:chgData name="LÊ QUANG HUY" userId="80bea3ae-5fb7-425b-bdab-540bfaeb149f" providerId="ADAL" clId="{733A28D4-2DC4-43BB-8B0F-2AF83F0FD07D}" dt="2024-06-30T16:38:18.111" v="1225" actId="26606"/>
          <ac:spMkLst>
            <pc:docMk/>
            <pc:sldMk cId="2993901414" sldId="281"/>
            <ac:spMk id="18" creationId="{0E91F5CA-B392-444C-88E3-BF5BAAEBDEB0}"/>
          </ac:spMkLst>
        </pc:spChg>
        <pc:spChg chg="add">
          <ac:chgData name="LÊ QUANG HUY" userId="80bea3ae-5fb7-425b-bdab-540bfaeb149f" providerId="ADAL" clId="{733A28D4-2DC4-43BB-8B0F-2AF83F0FD07D}" dt="2024-06-30T16:38:18.111" v="1225" actId="26606"/>
          <ac:spMkLst>
            <pc:docMk/>
            <pc:sldMk cId="2993901414" sldId="281"/>
            <ac:spMk id="20" creationId="{DFCA2118-59A2-4310-A4B2-F2CBA821E842}"/>
          </ac:spMkLst>
        </pc:spChg>
        <pc:picChg chg="add mod">
          <ac:chgData name="LÊ QUANG HUY" userId="80bea3ae-5fb7-425b-bdab-540bfaeb149f" providerId="ADAL" clId="{733A28D4-2DC4-43BB-8B0F-2AF83F0FD07D}" dt="2024-06-30T16:38:18.111" v="1225" actId="26606"/>
          <ac:picMkLst>
            <pc:docMk/>
            <pc:sldMk cId="2993901414" sldId="281"/>
            <ac:picMk id="5" creationId="{2D6BF709-7650-CFF2-07D1-706A57452A9D}"/>
          </ac:picMkLst>
        </pc:picChg>
        <pc:picChg chg="del">
          <ac:chgData name="LÊ QUANG HUY" userId="80bea3ae-5fb7-425b-bdab-540bfaeb149f" providerId="ADAL" clId="{733A28D4-2DC4-43BB-8B0F-2AF83F0FD07D}" dt="2024-06-30T16:38:16.221" v="1223" actId="478"/>
          <ac:picMkLst>
            <pc:docMk/>
            <pc:sldMk cId="2993901414" sldId="281"/>
            <ac:picMk id="6" creationId="{E746049D-0864-BC4B-7A96-470DC4573989}"/>
          </ac:picMkLst>
        </pc:picChg>
      </pc:sldChg>
      <pc:sldChg chg="addSp delSp modSp add mod">
        <pc:chgData name="LÊ QUANG HUY" userId="80bea3ae-5fb7-425b-bdab-540bfaeb149f" providerId="ADAL" clId="{733A28D4-2DC4-43BB-8B0F-2AF83F0FD07D}" dt="2024-06-30T16:39:34.947" v="1341" actId="20577"/>
        <pc:sldMkLst>
          <pc:docMk/>
          <pc:sldMk cId="3729246037" sldId="282"/>
        </pc:sldMkLst>
        <pc:spChg chg="mod">
          <ac:chgData name="LÊ QUANG HUY" userId="80bea3ae-5fb7-425b-bdab-540bfaeb149f" providerId="ADAL" clId="{733A28D4-2DC4-43BB-8B0F-2AF83F0FD07D}" dt="2024-06-30T16:39:34.947" v="1341" actId="20577"/>
          <ac:spMkLst>
            <pc:docMk/>
            <pc:sldMk cId="3729246037" sldId="282"/>
            <ac:spMk id="2" creationId="{EE6E64FA-8BD6-72FA-05A6-06C9388C0F5A}"/>
          </ac:spMkLst>
        </pc:spChg>
        <pc:spChg chg="del">
          <ac:chgData name="LÊ QUANG HUY" userId="80bea3ae-5fb7-425b-bdab-540bfaeb149f" providerId="ADAL" clId="{733A28D4-2DC4-43BB-8B0F-2AF83F0FD07D}" dt="2024-06-30T16:39:23.755" v="1285" actId="26606"/>
          <ac:spMkLst>
            <pc:docMk/>
            <pc:sldMk cId="3729246037" sldId="282"/>
            <ac:spMk id="11" creationId="{0E91F5CA-B392-444C-88E3-BF5BAAEBDEB0}"/>
          </ac:spMkLst>
        </pc:spChg>
        <pc:spChg chg="del">
          <ac:chgData name="LÊ QUANG HUY" userId="80bea3ae-5fb7-425b-bdab-540bfaeb149f" providerId="ADAL" clId="{733A28D4-2DC4-43BB-8B0F-2AF83F0FD07D}" dt="2024-06-30T16:39:23.755" v="1285" actId="26606"/>
          <ac:spMkLst>
            <pc:docMk/>
            <pc:sldMk cId="3729246037" sldId="282"/>
            <ac:spMk id="13" creationId="{DFCA2118-59A2-4310-A4B2-F2CBA821E842}"/>
          </ac:spMkLst>
        </pc:spChg>
        <pc:spChg chg="add">
          <ac:chgData name="LÊ QUANG HUY" userId="80bea3ae-5fb7-425b-bdab-540bfaeb149f" providerId="ADAL" clId="{733A28D4-2DC4-43BB-8B0F-2AF83F0FD07D}" dt="2024-06-30T16:39:23.755" v="1285" actId="26606"/>
          <ac:spMkLst>
            <pc:docMk/>
            <pc:sldMk cId="3729246037" sldId="282"/>
            <ac:spMk id="18" creationId="{0E91F5CA-B392-444C-88E3-BF5BAAEBDEB0}"/>
          </ac:spMkLst>
        </pc:spChg>
        <pc:spChg chg="add">
          <ac:chgData name="LÊ QUANG HUY" userId="80bea3ae-5fb7-425b-bdab-540bfaeb149f" providerId="ADAL" clId="{733A28D4-2DC4-43BB-8B0F-2AF83F0FD07D}" dt="2024-06-30T16:39:23.755" v="1285" actId="26606"/>
          <ac:spMkLst>
            <pc:docMk/>
            <pc:sldMk cId="3729246037" sldId="282"/>
            <ac:spMk id="20" creationId="{DFCA2118-59A2-4310-A4B2-F2CBA821E842}"/>
          </ac:spMkLst>
        </pc:spChg>
        <pc:picChg chg="add mod">
          <ac:chgData name="LÊ QUANG HUY" userId="80bea3ae-5fb7-425b-bdab-540bfaeb149f" providerId="ADAL" clId="{733A28D4-2DC4-43BB-8B0F-2AF83F0FD07D}" dt="2024-06-30T16:39:23.755" v="1285" actId="26606"/>
          <ac:picMkLst>
            <pc:docMk/>
            <pc:sldMk cId="3729246037" sldId="282"/>
            <ac:picMk id="5" creationId="{E60F99F3-A687-4F0B-5C98-5DA75E6116B1}"/>
          </ac:picMkLst>
        </pc:picChg>
        <pc:picChg chg="del">
          <ac:chgData name="LÊ QUANG HUY" userId="80bea3ae-5fb7-425b-bdab-540bfaeb149f" providerId="ADAL" clId="{733A28D4-2DC4-43BB-8B0F-2AF83F0FD07D}" dt="2024-06-30T16:39:21.112" v="1283" actId="478"/>
          <ac:picMkLst>
            <pc:docMk/>
            <pc:sldMk cId="3729246037" sldId="282"/>
            <ac:picMk id="6" creationId="{E746049D-0864-BC4B-7A96-470DC4573989}"/>
          </ac:picMkLst>
        </pc:picChg>
      </pc:sldChg>
      <pc:sldChg chg="addSp delSp modSp add mod addAnim delAnim">
        <pc:chgData name="LÊ QUANG HUY" userId="80bea3ae-5fb7-425b-bdab-540bfaeb149f" providerId="ADAL" clId="{733A28D4-2DC4-43BB-8B0F-2AF83F0FD07D}" dt="2024-06-30T16:57:13.448" v="1402" actId="26606"/>
        <pc:sldMkLst>
          <pc:docMk/>
          <pc:sldMk cId="300009034" sldId="283"/>
        </pc:sldMkLst>
        <pc:spChg chg="mod">
          <ac:chgData name="LÊ QUANG HUY" userId="80bea3ae-5fb7-425b-bdab-540bfaeb149f" providerId="ADAL" clId="{733A28D4-2DC4-43BB-8B0F-2AF83F0FD07D}" dt="2024-06-30T16:57:13.448" v="1402" actId="26606"/>
          <ac:spMkLst>
            <pc:docMk/>
            <pc:sldMk cId="300009034" sldId="283"/>
            <ac:spMk id="2" creationId="{EE6E64FA-8BD6-72FA-05A6-06C9388C0F5A}"/>
          </ac:spMkLst>
        </pc:spChg>
        <pc:spChg chg="mod">
          <ac:chgData name="LÊ QUANG HUY" userId="80bea3ae-5fb7-425b-bdab-540bfaeb149f" providerId="ADAL" clId="{733A28D4-2DC4-43BB-8B0F-2AF83F0FD07D}" dt="2024-06-30T16:57:13.448" v="1402" actId="26606"/>
          <ac:spMkLst>
            <pc:docMk/>
            <pc:sldMk cId="300009034" sldId="283"/>
            <ac:spMk id="3" creationId="{D24F188B-E1AA-2961-0CFF-937F8CDC6215}"/>
          </ac:spMkLst>
        </pc:spChg>
        <pc:spChg chg="del">
          <ac:chgData name="LÊ QUANG HUY" userId="80bea3ae-5fb7-425b-bdab-540bfaeb149f" providerId="ADAL" clId="{733A28D4-2DC4-43BB-8B0F-2AF83F0FD07D}" dt="2024-06-30T16:40:45.669" v="1348" actId="26606"/>
          <ac:spMkLst>
            <pc:docMk/>
            <pc:sldMk cId="300009034" sldId="283"/>
            <ac:spMk id="18" creationId="{0E91F5CA-B392-444C-88E3-BF5BAAEBDEB0}"/>
          </ac:spMkLst>
        </pc:spChg>
        <pc:spChg chg="del">
          <ac:chgData name="LÊ QUANG HUY" userId="80bea3ae-5fb7-425b-bdab-540bfaeb149f" providerId="ADAL" clId="{733A28D4-2DC4-43BB-8B0F-2AF83F0FD07D}" dt="2024-06-30T16:40:45.669" v="1348" actId="26606"/>
          <ac:spMkLst>
            <pc:docMk/>
            <pc:sldMk cId="300009034" sldId="283"/>
            <ac:spMk id="20" creationId="{DFCA2118-59A2-4310-A4B2-F2CBA821E842}"/>
          </ac:spMkLst>
        </pc:spChg>
        <pc:spChg chg="add del">
          <ac:chgData name="LÊ QUANG HUY" userId="80bea3ae-5fb7-425b-bdab-540bfaeb149f" providerId="ADAL" clId="{733A28D4-2DC4-43BB-8B0F-2AF83F0FD07D}" dt="2024-06-30T16:57:13.448" v="1402" actId="26606"/>
          <ac:spMkLst>
            <pc:docMk/>
            <pc:sldMk cId="300009034" sldId="283"/>
            <ac:spMk id="25" creationId="{0E91F5CA-B392-444C-88E3-BF5BAAEBDEB0}"/>
          </ac:spMkLst>
        </pc:spChg>
        <pc:spChg chg="add del">
          <ac:chgData name="LÊ QUANG HUY" userId="80bea3ae-5fb7-425b-bdab-540bfaeb149f" providerId="ADAL" clId="{733A28D4-2DC4-43BB-8B0F-2AF83F0FD07D}" dt="2024-06-30T16:57:13.448" v="1402" actId="26606"/>
          <ac:spMkLst>
            <pc:docMk/>
            <pc:sldMk cId="300009034" sldId="283"/>
            <ac:spMk id="27" creationId="{DFCA2118-59A2-4310-A4B2-F2CBA821E842}"/>
          </ac:spMkLst>
        </pc:spChg>
        <pc:spChg chg="add">
          <ac:chgData name="LÊ QUANG HUY" userId="80bea3ae-5fb7-425b-bdab-540bfaeb149f" providerId="ADAL" clId="{733A28D4-2DC4-43BB-8B0F-2AF83F0FD07D}" dt="2024-06-30T16:57:13.448" v="1402" actId="26606"/>
          <ac:spMkLst>
            <pc:docMk/>
            <pc:sldMk cId="300009034" sldId="283"/>
            <ac:spMk id="29" creationId="{0C0CCF94-9536-4A63-8FF2-E37827C92756}"/>
          </ac:spMkLst>
        </pc:spChg>
        <pc:spChg chg="add del">
          <ac:chgData name="LÊ QUANG HUY" userId="80bea3ae-5fb7-425b-bdab-540bfaeb149f" providerId="ADAL" clId="{733A28D4-2DC4-43BB-8B0F-2AF83F0FD07D}" dt="2024-06-30T16:57:07.030" v="1401" actId="26606"/>
          <ac:spMkLst>
            <pc:docMk/>
            <pc:sldMk cId="300009034" sldId="283"/>
            <ac:spMk id="32" creationId="{5C55F0BA-7D8B-4753-AB68-D54E59A24A9D}"/>
          </ac:spMkLst>
        </pc:spChg>
        <pc:spChg chg="add">
          <ac:chgData name="LÊ QUANG HUY" userId="80bea3ae-5fb7-425b-bdab-540bfaeb149f" providerId="ADAL" clId="{733A28D4-2DC4-43BB-8B0F-2AF83F0FD07D}" dt="2024-06-30T16:57:13.448" v="1402" actId="26606"/>
          <ac:spMkLst>
            <pc:docMk/>
            <pc:sldMk cId="300009034" sldId="283"/>
            <ac:spMk id="34" creationId="{C970655A-F4C2-4D7E-BAB6-D3BFC5CAE148}"/>
          </ac:spMkLst>
        </pc:spChg>
        <pc:spChg chg="add">
          <ac:chgData name="LÊ QUANG HUY" userId="80bea3ae-5fb7-425b-bdab-540bfaeb149f" providerId="ADAL" clId="{733A28D4-2DC4-43BB-8B0F-2AF83F0FD07D}" dt="2024-06-30T16:57:13.448" v="1402" actId="26606"/>
          <ac:spMkLst>
            <pc:docMk/>
            <pc:sldMk cId="300009034" sldId="283"/>
            <ac:spMk id="36" creationId="{3389D0BC-BA1D-4360-88F9-D9ECCBDAB50E}"/>
          </ac:spMkLst>
        </pc:spChg>
        <pc:picChg chg="del">
          <ac:chgData name="LÊ QUANG HUY" userId="80bea3ae-5fb7-425b-bdab-540bfaeb149f" providerId="ADAL" clId="{733A28D4-2DC4-43BB-8B0F-2AF83F0FD07D}" dt="2024-06-30T16:40:43.225" v="1346" actId="478"/>
          <ac:picMkLst>
            <pc:docMk/>
            <pc:sldMk cId="300009034" sldId="283"/>
            <ac:picMk id="5" creationId="{E60F99F3-A687-4F0B-5C98-5DA75E6116B1}"/>
          </ac:picMkLst>
        </pc:picChg>
        <pc:picChg chg="add mod">
          <ac:chgData name="LÊ QUANG HUY" userId="80bea3ae-5fb7-425b-bdab-540bfaeb149f" providerId="ADAL" clId="{733A28D4-2DC4-43BB-8B0F-2AF83F0FD07D}" dt="2024-06-30T16:57:13.448" v="1402" actId="26606"/>
          <ac:picMkLst>
            <pc:docMk/>
            <pc:sldMk cId="300009034" sldId="283"/>
            <ac:picMk id="6" creationId="{6DB6F652-D495-073B-0C91-11475A12743E}"/>
          </ac:picMkLst>
        </pc:picChg>
      </pc:sldChg>
      <pc:sldChg chg="add del">
        <pc:chgData name="LÊ QUANG HUY" userId="80bea3ae-5fb7-425b-bdab-540bfaeb149f" providerId="ADAL" clId="{733A28D4-2DC4-43BB-8B0F-2AF83F0FD07D}" dt="2024-06-30T16:39:54.408" v="1344" actId="47"/>
        <pc:sldMkLst>
          <pc:docMk/>
          <pc:sldMk cId="1273683370" sldId="28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F0D634-BD88-4F2B-8B3F-1ECFE94FDA5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8DBF93-3AA1-4BAA-A7A0-0D0736059A85}">
      <dgm:prSet/>
      <dgm:spPr/>
      <dgm:t>
        <a:bodyPr/>
        <a:lstStyle/>
        <a:p>
          <a:r>
            <a:rPr lang="vi-VN" dirty="0"/>
            <a:t>GIỚI THIỆU</a:t>
          </a:r>
          <a:endParaRPr lang="en-US" dirty="0"/>
        </a:p>
      </dgm:t>
    </dgm:pt>
    <dgm:pt modelId="{E0EEF9AD-B35A-43C3-B910-A3C55ECB1F8B}" type="parTrans" cxnId="{A82D9844-50F7-4AC2-B7D6-CA473ADE2872}">
      <dgm:prSet/>
      <dgm:spPr/>
      <dgm:t>
        <a:bodyPr/>
        <a:lstStyle/>
        <a:p>
          <a:endParaRPr lang="en-US"/>
        </a:p>
      </dgm:t>
    </dgm:pt>
    <dgm:pt modelId="{15C2179A-8C7B-413B-A23B-2F6DEEE060E2}" type="sibTrans" cxnId="{A82D9844-50F7-4AC2-B7D6-CA473ADE2872}">
      <dgm:prSet/>
      <dgm:spPr/>
      <dgm:t>
        <a:bodyPr/>
        <a:lstStyle/>
        <a:p>
          <a:endParaRPr lang="en-US"/>
        </a:p>
      </dgm:t>
    </dgm:pt>
    <dgm:pt modelId="{E0527BEA-F61D-4EE5-9019-B7441A661786}">
      <dgm:prSet/>
      <dgm:spPr/>
      <dgm:t>
        <a:bodyPr/>
        <a:lstStyle/>
        <a:p>
          <a:r>
            <a:rPr lang="vi-VN" dirty="0"/>
            <a:t>QUY TRÌNH THIẾT KẾ</a:t>
          </a:r>
          <a:endParaRPr lang="en-US" dirty="0"/>
        </a:p>
      </dgm:t>
    </dgm:pt>
    <dgm:pt modelId="{A3E35CB0-5080-4A30-899A-CB01BD8B1932}" type="parTrans" cxnId="{A573B848-133F-4C0E-A2CB-6E2B92C0A0E5}">
      <dgm:prSet/>
      <dgm:spPr/>
      <dgm:t>
        <a:bodyPr/>
        <a:lstStyle/>
        <a:p>
          <a:endParaRPr lang="en-US"/>
        </a:p>
      </dgm:t>
    </dgm:pt>
    <dgm:pt modelId="{B383BC5A-32D1-4498-9960-8702F4B5B15E}" type="sibTrans" cxnId="{A573B848-133F-4C0E-A2CB-6E2B92C0A0E5}">
      <dgm:prSet/>
      <dgm:spPr/>
      <dgm:t>
        <a:bodyPr/>
        <a:lstStyle/>
        <a:p>
          <a:endParaRPr lang="en-US"/>
        </a:p>
      </dgm:t>
    </dgm:pt>
    <dgm:pt modelId="{41644981-5F50-472A-AAEE-427813D6D40C}" type="pres">
      <dgm:prSet presAssocID="{8DF0D634-BD88-4F2B-8B3F-1ECFE94FDA5E}" presName="vert0" presStyleCnt="0">
        <dgm:presLayoutVars>
          <dgm:dir/>
          <dgm:animOne val="branch"/>
          <dgm:animLvl val="lvl"/>
        </dgm:presLayoutVars>
      </dgm:prSet>
      <dgm:spPr/>
    </dgm:pt>
    <dgm:pt modelId="{0BB03A2E-E44A-4B2C-8BDC-703948CFD3F8}" type="pres">
      <dgm:prSet presAssocID="{938DBF93-3AA1-4BAA-A7A0-0D0736059A85}" presName="thickLine" presStyleLbl="alignNode1" presStyleIdx="0" presStyleCnt="2"/>
      <dgm:spPr/>
    </dgm:pt>
    <dgm:pt modelId="{8D91CC9A-8823-4DAD-8C6C-576209BBE9E7}" type="pres">
      <dgm:prSet presAssocID="{938DBF93-3AA1-4BAA-A7A0-0D0736059A85}" presName="horz1" presStyleCnt="0"/>
      <dgm:spPr/>
    </dgm:pt>
    <dgm:pt modelId="{6787E8D0-48ED-4BFA-A0C6-6B049D655A43}" type="pres">
      <dgm:prSet presAssocID="{938DBF93-3AA1-4BAA-A7A0-0D0736059A85}" presName="tx1" presStyleLbl="revTx" presStyleIdx="0" presStyleCnt="2"/>
      <dgm:spPr/>
    </dgm:pt>
    <dgm:pt modelId="{3006212D-1AEE-4F41-9418-E1DAA8C603A7}" type="pres">
      <dgm:prSet presAssocID="{938DBF93-3AA1-4BAA-A7A0-0D0736059A85}" presName="vert1" presStyleCnt="0"/>
      <dgm:spPr/>
    </dgm:pt>
    <dgm:pt modelId="{AE02CDFD-EA5D-4FCD-8115-E7F7BC8C5E90}" type="pres">
      <dgm:prSet presAssocID="{E0527BEA-F61D-4EE5-9019-B7441A661786}" presName="thickLine" presStyleLbl="alignNode1" presStyleIdx="1" presStyleCnt="2"/>
      <dgm:spPr/>
    </dgm:pt>
    <dgm:pt modelId="{99ED0933-588A-4A03-8A55-BBE34E740481}" type="pres">
      <dgm:prSet presAssocID="{E0527BEA-F61D-4EE5-9019-B7441A661786}" presName="horz1" presStyleCnt="0"/>
      <dgm:spPr/>
    </dgm:pt>
    <dgm:pt modelId="{1DD52FA7-877E-4E83-A6F8-9FC5FF7B39A8}" type="pres">
      <dgm:prSet presAssocID="{E0527BEA-F61D-4EE5-9019-B7441A661786}" presName="tx1" presStyleLbl="revTx" presStyleIdx="1" presStyleCnt="2"/>
      <dgm:spPr/>
    </dgm:pt>
    <dgm:pt modelId="{AFB1EC43-5426-43F9-B922-DC998CA1D161}" type="pres">
      <dgm:prSet presAssocID="{E0527BEA-F61D-4EE5-9019-B7441A661786}" presName="vert1" presStyleCnt="0"/>
      <dgm:spPr/>
    </dgm:pt>
  </dgm:ptLst>
  <dgm:cxnLst>
    <dgm:cxn modelId="{AC52BD1E-EC9C-4F4B-8675-F99B65E129A4}" type="presOf" srcId="{E0527BEA-F61D-4EE5-9019-B7441A661786}" destId="{1DD52FA7-877E-4E83-A6F8-9FC5FF7B39A8}" srcOrd="0" destOrd="0" presId="urn:microsoft.com/office/officeart/2008/layout/LinedList"/>
    <dgm:cxn modelId="{A82D9844-50F7-4AC2-B7D6-CA473ADE2872}" srcId="{8DF0D634-BD88-4F2B-8B3F-1ECFE94FDA5E}" destId="{938DBF93-3AA1-4BAA-A7A0-0D0736059A85}" srcOrd="0" destOrd="0" parTransId="{E0EEF9AD-B35A-43C3-B910-A3C55ECB1F8B}" sibTransId="{15C2179A-8C7B-413B-A23B-2F6DEEE060E2}"/>
    <dgm:cxn modelId="{A573B848-133F-4C0E-A2CB-6E2B92C0A0E5}" srcId="{8DF0D634-BD88-4F2B-8B3F-1ECFE94FDA5E}" destId="{E0527BEA-F61D-4EE5-9019-B7441A661786}" srcOrd="1" destOrd="0" parTransId="{A3E35CB0-5080-4A30-899A-CB01BD8B1932}" sibTransId="{B383BC5A-32D1-4498-9960-8702F4B5B15E}"/>
    <dgm:cxn modelId="{95A9486C-D0C6-4F45-9198-3D36A5240F23}" type="presOf" srcId="{8DF0D634-BD88-4F2B-8B3F-1ECFE94FDA5E}" destId="{41644981-5F50-472A-AAEE-427813D6D40C}" srcOrd="0" destOrd="0" presId="urn:microsoft.com/office/officeart/2008/layout/LinedList"/>
    <dgm:cxn modelId="{58E2EDFF-00C4-4A4B-BF22-3A3A9C7EFBD8}" type="presOf" srcId="{938DBF93-3AA1-4BAA-A7A0-0D0736059A85}" destId="{6787E8D0-48ED-4BFA-A0C6-6B049D655A43}" srcOrd="0" destOrd="0" presId="urn:microsoft.com/office/officeart/2008/layout/LinedList"/>
    <dgm:cxn modelId="{51D252FE-6B39-4007-AF81-41B1A5EB0128}" type="presParOf" srcId="{41644981-5F50-472A-AAEE-427813D6D40C}" destId="{0BB03A2E-E44A-4B2C-8BDC-703948CFD3F8}" srcOrd="0" destOrd="0" presId="urn:microsoft.com/office/officeart/2008/layout/LinedList"/>
    <dgm:cxn modelId="{AE2DF02A-18B0-4E22-BA32-6461B1E4D2A4}" type="presParOf" srcId="{41644981-5F50-472A-AAEE-427813D6D40C}" destId="{8D91CC9A-8823-4DAD-8C6C-576209BBE9E7}" srcOrd="1" destOrd="0" presId="urn:microsoft.com/office/officeart/2008/layout/LinedList"/>
    <dgm:cxn modelId="{5728B950-1111-4305-B4CB-E6B2BF243B0C}" type="presParOf" srcId="{8D91CC9A-8823-4DAD-8C6C-576209BBE9E7}" destId="{6787E8D0-48ED-4BFA-A0C6-6B049D655A43}" srcOrd="0" destOrd="0" presId="urn:microsoft.com/office/officeart/2008/layout/LinedList"/>
    <dgm:cxn modelId="{CB2A9374-3DD0-4D89-845B-32EC688AD4D1}" type="presParOf" srcId="{8D91CC9A-8823-4DAD-8C6C-576209BBE9E7}" destId="{3006212D-1AEE-4F41-9418-E1DAA8C603A7}" srcOrd="1" destOrd="0" presId="urn:microsoft.com/office/officeart/2008/layout/LinedList"/>
    <dgm:cxn modelId="{50A97290-7A1B-4515-9E8F-BDF4C4B5464B}" type="presParOf" srcId="{41644981-5F50-472A-AAEE-427813D6D40C}" destId="{AE02CDFD-EA5D-4FCD-8115-E7F7BC8C5E90}" srcOrd="2" destOrd="0" presId="urn:microsoft.com/office/officeart/2008/layout/LinedList"/>
    <dgm:cxn modelId="{6B159A4E-974B-4E96-84B1-1D90F67FF8DC}" type="presParOf" srcId="{41644981-5F50-472A-AAEE-427813D6D40C}" destId="{99ED0933-588A-4A03-8A55-BBE34E740481}" srcOrd="3" destOrd="0" presId="urn:microsoft.com/office/officeart/2008/layout/LinedList"/>
    <dgm:cxn modelId="{54E28EE7-F896-4247-805C-844BBC2C4ABD}" type="presParOf" srcId="{99ED0933-588A-4A03-8A55-BBE34E740481}" destId="{1DD52FA7-877E-4E83-A6F8-9FC5FF7B39A8}" srcOrd="0" destOrd="0" presId="urn:microsoft.com/office/officeart/2008/layout/LinedList"/>
    <dgm:cxn modelId="{BFBC0E67-EE26-48DE-8ED8-DDAF08C2565D}" type="presParOf" srcId="{99ED0933-588A-4A03-8A55-BBE34E740481}" destId="{AFB1EC43-5426-43F9-B922-DC998CA1D1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03A2E-E44A-4B2C-8BDC-703948CFD3F8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7E8D0-48ED-4BFA-A0C6-6B049D655A43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500" kern="1200" dirty="0"/>
            <a:t>GIỚI THIỆU</a:t>
          </a:r>
          <a:endParaRPr lang="en-US" sz="6500" kern="1200" dirty="0"/>
        </a:p>
      </dsp:txBody>
      <dsp:txXfrm>
        <a:off x="0" y="0"/>
        <a:ext cx="6900512" cy="2768070"/>
      </dsp:txXfrm>
    </dsp:sp>
    <dsp:sp modelId="{AE02CDFD-EA5D-4FCD-8115-E7F7BC8C5E9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52FA7-877E-4E83-A6F8-9FC5FF7B39A8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500" kern="1200" dirty="0"/>
            <a:t>QUY TRÌNH THIẾT KẾ</a:t>
          </a:r>
          <a:endParaRPr lang="en-US" sz="6500" kern="1200" dirty="0"/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652199-1000-DE10-104F-C66A99EA2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0180BE9-80D2-3B6F-D847-D28FCF434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30B7ECA-A682-5DE4-C182-492315C4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FD31-6065-4D2B-B603-263F68DF0F1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0A85FA-2357-A5F0-B572-43C360FD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9B5898C-940E-5C17-E7A8-73F2E7B4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4472-70BD-4FA3-A3D6-D80627F2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3B179D-7F7A-0D5A-CBC3-46A7CA81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663D087-2993-6574-0AFE-890FBCB1A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A6ECB7-7B80-A059-E589-9718B19C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FD31-6065-4D2B-B603-263F68DF0F1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854756E-3B01-E411-C791-C04FCE10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0BC911C-7B55-9244-2889-9F6B8709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4472-70BD-4FA3-A3D6-D80627F2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B7FC56A-DE43-391F-17C2-2AD1D5C38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232F585-358C-BE23-D940-599E7BF3D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12F4665-3144-0BD6-63E4-9942E790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FD31-6065-4D2B-B603-263F68DF0F1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6CDC4DC-E37D-3FA3-2E0B-CDF63BBC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18E8C7-0B83-97C8-E69C-562610D2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4472-70BD-4FA3-A3D6-D80627F2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2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7F603C4-7928-A20D-C83D-755544E1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893C508-8989-C8A9-24F7-A81A7C28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D94D126-1BDB-4BFC-AEC6-0573E21B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FD31-6065-4D2B-B603-263F68DF0F1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CFAF2BB-B0B1-942F-BD89-8D006C48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717AF39-EB5E-C2D1-49AB-D288D47F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4472-70BD-4FA3-A3D6-D80627F2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2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03C041-8568-4D6C-7086-0A0B6C93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9CA1EC9-45F7-4F40-B84B-CB99D693F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43670FD-843B-4CE7-46DB-F93E13D5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FD31-6065-4D2B-B603-263F68DF0F1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E905078-E5B1-8D4D-D0CF-00ABED0A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2E091D0-DB2A-160C-34EA-56CDAEB3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4472-70BD-4FA3-A3D6-D80627F2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3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B625B1-2B56-A6C0-4805-AA90F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696EAEB-858D-CF48-4EEF-611795728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2F9158E-0607-F034-E1CC-91C488873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BF1C0C2-700C-E08B-B61E-CD079147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FD31-6065-4D2B-B603-263F68DF0F1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3EC8E46-B295-BBFA-7ADB-21CA2ED2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7AFD391-0F07-264F-10EE-4A9EF66D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4472-70BD-4FA3-A3D6-D80627F2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2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BF1EBF-ACF4-A2D9-F738-A0EC5E49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821373D-1739-6542-EC28-68B931066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FFF04BB-40C2-A691-0E88-598E948A7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91DBBE2-CA1A-1EB8-FC72-AE5BA92E5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D9A260F-CDC6-4323-6063-C67AA0DFE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34A9653-9CC0-DF3C-7E2E-A6B6B69A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FD31-6065-4D2B-B603-263F68DF0F1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4DD1FEA-41F7-FE52-E0C2-DBC7EAFB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C24989E4-0299-7007-0984-D636250C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4472-70BD-4FA3-A3D6-D80627F2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2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01AA5A-716C-A179-1FE4-F0599F5E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8AE5FC5-2ECE-28A0-F9E0-79B8A86C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FD31-6065-4D2B-B603-263F68DF0F1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C0300DA-2498-EF75-846D-D13882E2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7183880-C82C-ECDE-8CB1-50BC6CC1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4472-70BD-4FA3-A3D6-D80627F2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5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5E635619-B717-20BA-FEA7-962A84A1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FD31-6065-4D2B-B603-263F68DF0F1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80B5F47-2602-CB6E-C166-324F3CE7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F8D1CE9-8213-E703-EBCC-E727146E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4472-70BD-4FA3-A3D6-D80627F2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5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FCC4C4-B4B2-5777-3BF8-0243E2C2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66E909C-45F6-C84F-D785-63D48E26E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B4BB41D-FFC8-C0E5-52FB-56844322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BE856C8-0BD8-3EE5-3FC2-9AC0D7C4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FD31-6065-4D2B-B603-263F68DF0F1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E7DB21E-CFCE-BE35-D962-BA2C7575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49C4738-6BD9-43C7-0119-19AD85E4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4472-70BD-4FA3-A3D6-D80627F2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4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2647CB-30E4-FE39-005F-D41E2C65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6E3226EE-D2F3-0482-6C26-721126B66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61CBEFD-A079-4B3A-FE81-B76F6CE86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667F2F6-F7AF-EA32-8999-F0591123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FD31-6065-4D2B-B603-263F68DF0F1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38853C7-33A2-81B6-95A6-BDB0D6B9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439A6E6-95B4-5315-AD3A-0A71D574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4472-70BD-4FA3-A3D6-D80627F2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5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4D33765-A158-D6B8-6953-49A96D96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CBBF6D6-C6C2-E441-1190-0C07DB6DE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B397AAE-5ECF-AAFC-D4E7-524F2916B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D8FD31-6065-4D2B-B603-263F68DF0F1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51F828A-14D0-5F53-48D1-2490D7313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2BE3D95-77E1-E3A9-7C9C-CC8827E02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D4472-70BD-4FA3-A3D6-D80627F2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4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1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E6E64FA-8BD6-72FA-05A6-06C9388C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 fontScale="90000"/>
          </a:bodyPr>
          <a:lstStyle/>
          <a:p>
            <a:r>
              <a:rPr lang="vi-VN" sz="3400" dirty="0"/>
              <a:t>ĐỒ ÁN CUỐI KỲ</a:t>
            </a:r>
            <a:br>
              <a:rPr lang="vi-VN" sz="3400" dirty="0"/>
            </a:br>
            <a:br>
              <a:rPr lang="vi-VN" sz="3400" dirty="0"/>
            </a:br>
            <a:r>
              <a:rPr lang="vi-VN" sz="3400" dirty="0"/>
              <a:t>MẠCH TÍCH HỢP &amp; CÔNG NGHỆ</a:t>
            </a:r>
            <a:br>
              <a:rPr lang="vi-VN" sz="3400" dirty="0"/>
            </a:br>
            <a:br>
              <a:rPr lang="vi-VN" sz="3400" dirty="0"/>
            </a:br>
            <a:r>
              <a:rPr lang="vi-VN" sz="3400" dirty="0"/>
              <a:t>THIẾT KẾ FF D CÓ CHÂN SET BẤT ĐỒNG BỘ DÙNG CÔNG NGHỆ CMOS 130NM</a:t>
            </a:r>
            <a:endParaRPr lang="en-US" sz="340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24F188B-E1AA-2961-0CFF-937F8CDC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vi-VN" sz="2800" dirty="0"/>
              <a:t>LỚP 21DIENTU</a:t>
            </a:r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64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1AA1E1C-DA67-488F-A983-F3ABD792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86AFD1D-0853-411E-8130-FF867E71A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9760"/>
            <a:ext cx="12192000" cy="2435066"/>
          </a:xfrm>
          <a:custGeom>
            <a:avLst/>
            <a:gdLst>
              <a:gd name="connsiteX0" fmla="*/ 1479835 w 12192000"/>
              <a:gd name="connsiteY0" fmla="*/ 0 h 2693565"/>
              <a:gd name="connsiteX1" fmla="*/ 1511804 w 12192000"/>
              <a:gd name="connsiteY1" fmla="*/ 3644 h 2693565"/>
              <a:gd name="connsiteX2" fmla="*/ 1540872 w 12192000"/>
              <a:gd name="connsiteY2" fmla="*/ 15524 h 2693565"/>
              <a:gd name="connsiteX3" fmla="*/ 1540229 w 12192000"/>
              <a:gd name="connsiteY3" fmla="*/ 18447 h 2693565"/>
              <a:gd name="connsiteX4" fmla="*/ 1544831 w 12192000"/>
              <a:gd name="connsiteY4" fmla="*/ 20367 h 2693565"/>
              <a:gd name="connsiteX5" fmla="*/ 1549414 w 12192000"/>
              <a:gd name="connsiteY5" fmla="*/ 19016 h 2693565"/>
              <a:gd name="connsiteX6" fmla="*/ 1554920 w 12192000"/>
              <a:gd name="connsiteY6" fmla="*/ 21266 h 2693565"/>
              <a:gd name="connsiteX7" fmla="*/ 1570090 w 12192000"/>
              <a:gd name="connsiteY7" fmla="*/ 26625 h 2693565"/>
              <a:gd name="connsiteX8" fmla="*/ 1574449 w 12192000"/>
              <a:gd name="connsiteY8" fmla="*/ 33255 h 2693565"/>
              <a:gd name="connsiteX9" fmla="*/ 1634129 w 12192000"/>
              <a:gd name="connsiteY9" fmla="*/ 52786 h 2693565"/>
              <a:gd name="connsiteX10" fmla="*/ 1653408 w 12192000"/>
              <a:gd name="connsiteY10" fmla="*/ 50933 h 2693565"/>
              <a:gd name="connsiteX11" fmla="*/ 1673821 w 12192000"/>
              <a:gd name="connsiteY11" fmla="*/ 63320 h 2693565"/>
              <a:gd name="connsiteX12" fmla="*/ 1735578 w 12192000"/>
              <a:gd name="connsiteY12" fmla="*/ 74197 h 2693565"/>
              <a:gd name="connsiteX13" fmla="*/ 1803240 w 12192000"/>
              <a:gd name="connsiteY13" fmla="*/ 93803 h 2693565"/>
              <a:gd name="connsiteX14" fmla="*/ 1850407 w 12192000"/>
              <a:gd name="connsiteY14" fmla="*/ 112482 h 2693565"/>
              <a:gd name="connsiteX15" fmla="*/ 1981598 w 12192000"/>
              <a:gd name="connsiteY15" fmla="*/ 136278 h 2693565"/>
              <a:gd name="connsiteX16" fmla="*/ 2203718 w 12192000"/>
              <a:gd name="connsiteY16" fmla="*/ 165797 h 2693565"/>
              <a:gd name="connsiteX17" fmla="*/ 2249831 w 12192000"/>
              <a:gd name="connsiteY17" fmla="*/ 174273 h 2693565"/>
              <a:gd name="connsiteX18" fmla="*/ 2284800 w 12192000"/>
              <a:gd name="connsiteY18" fmla="*/ 190263 h 2693565"/>
              <a:gd name="connsiteX19" fmla="*/ 2288840 w 12192000"/>
              <a:gd name="connsiteY19" fmla="*/ 201561 h 2693565"/>
              <a:gd name="connsiteX20" fmla="*/ 2313454 w 12192000"/>
              <a:gd name="connsiteY20" fmla="*/ 207617 h 2693565"/>
              <a:gd name="connsiteX21" fmla="*/ 2319021 w 12192000"/>
              <a:gd name="connsiteY21" fmla="*/ 211049 h 2693565"/>
              <a:gd name="connsiteX22" fmla="*/ 2351943 w 12192000"/>
              <a:gd name="connsiteY22" fmla="*/ 228899 h 2693565"/>
              <a:gd name="connsiteX23" fmla="*/ 2446476 w 12192000"/>
              <a:gd name="connsiteY23" fmla="*/ 221823 h 2693565"/>
              <a:gd name="connsiteX24" fmla="*/ 2514466 w 12192000"/>
              <a:gd name="connsiteY24" fmla="*/ 225768 h 2693565"/>
              <a:gd name="connsiteX25" fmla="*/ 2519045 w 12192000"/>
              <a:gd name="connsiteY25" fmla="*/ 229167 h 2693565"/>
              <a:gd name="connsiteX26" fmla="*/ 2521518 w 12192000"/>
              <a:gd name="connsiteY26" fmla="*/ 236740 h 2693565"/>
              <a:gd name="connsiteX27" fmla="*/ 2532948 w 12192000"/>
              <a:gd name="connsiteY27" fmla="*/ 240920 h 2693565"/>
              <a:gd name="connsiteX28" fmla="*/ 2542831 w 12192000"/>
              <a:gd name="connsiteY28" fmla="*/ 250292 h 2693565"/>
              <a:gd name="connsiteX29" fmla="*/ 2951466 w 12192000"/>
              <a:gd name="connsiteY29" fmla="*/ 331735 h 2693565"/>
              <a:gd name="connsiteX30" fmla="*/ 3145677 w 12192000"/>
              <a:gd name="connsiteY30" fmla="*/ 312283 h 2693565"/>
              <a:gd name="connsiteX31" fmla="*/ 3221782 w 12192000"/>
              <a:gd name="connsiteY31" fmla="*/ 315740 h 2693565"/>
              <a:gd name="connsiteX32" fmla="*/ 3230913 w 12192000"/>
              <a:gd name="connsiteY32" fmla="*/ 323864 h 2693565"/>
              <a:gd name="connsiteX33" fmla="*/ 3343537 w 12192000"/>
              <a:gd name="connsiteY33" fmla="*/ 298906 h 2693565"/>
              <a:gd name="connsiteX34" fmla="*/ 3493591 w 12192000"/>
              <a:gd name="connsiteY34" fmla="*/ 322860 h 2693565"/>
              <a:gd name="connsiteX35" fmla="*/ 3604486 w 12192000"/>
              <a:gd name="connsiteY35" fmla="*/ 350634 h 2693565"/>
              <a:gd name="connsiteX36" fmla="*/ 3667668 w 12192000"/>
              <a:gd name="connsiteY36" fmla="*/ 362018 h 2693565"/>
              <a:gd name="connsiteX37" fmla="*/ 3712536 w 12192000"/>
              <a:gd name="connsiteY37" fmla="*/ 374952 h 2693565"/>
              <a:gd name="connsiteX38" fmla="*/ 3832709 w 12192000"/>
              <a:gd name="connsiteY38" fmla="*/ 382853 h 2693565"/>
              <a:gd name="connsiteX39" fmla="*/ 4034400 w 12192000"/>
              <a:gd name="connsiteY39" fmla="*/ 385496 h 2693565"/>
              <a:gd name="connsiteX40" fmla="*/ 4176121 w 12192000"/>
              <a:gd name="connsiteY40" fmla="*/ 430521 h 2693565"/>
              <a:gd name="connsiteX41" fmla="*/ 4258735 w 12192000"/>
              <a:gd name="connsiteY41" fmla="*/ 412077 h 2693565"/>
              <a:gd name="connsiteX42" fmla="*/ 4348797 w 12192000"/>
              <a:gd name="connsiteY42" fmla="*/ 428832 h 2693565"/>
              <a:gd name="connsiteX43" fmla="*/ 4707799 w 12192000"/>
              <a:gd name="connsiteY43" fmla="*/ 430789 h 2693565"/>
              <a:gd name="connsiteX44" fmla="*/ 4939895 w 12192000"/>
              <a:gd name="connsiteY44" fmla="*/ 425286 h 2693565"/>
              <a:gd name="connsiteX45" fmla="*/ 4972179 w 12192000"/>
              <a:gd name="connsiteY45" fmla="*/ 421596 h 2693565"/>
              <a:gd name="connsiteX46" fmla="*/ 4972746 w 12192000"/>
              <a:gd name="connsiteY46" fmla="*/ 418665 h 2693565"/>
              <a:gd name="connsiteX47" fmla="*/ 4977873 w 12192000"/>
              <a:gd name="connsiteY47" fmla="*/ 418043 h 2693565"/>
              <a:gd name="connsiteX48" fmla="*/ 4981666 w 12192000"/>
              <a:gd name="connsiteY48" fmla="*/ 420512 h 2693565"/>
              <a:gd name="connsiteX49" fmla="*/ 4987781 w 12192000"/>
              <a:gd name="connsiteY49" fmla="*/ 419813 h 2693565"/>
              <a:gd name="connsiteX50" fmla="*/ 5004292 w 12192000"/>
              <a:gd name="connsiteY50" fmla="*/ 418684 h 2693565"/>
              <a:gd name="connsiteX51" fmla="*/ 5011080 w 12192000"/>
              <a:gd name="connsiteY51" fmla="*/ 413543 h 2693565"/>
              <a:gd name="connsiteX52" fmla="*/ 5092908 w 12192000"/>
              <a:gd name="connsiteY52" fmla="*/ 417334 h 2693565"/>
              <a:gd name="connsiteX53" fmla="*/ 5117205 w 12192000"/>
              <a:gd name="connsiteY53" fmla="*/ 410915 h 2693565"/>
              <a:gd name="connsiteX54" fmla="*/ 5180020 w 12192000"/>
              <a:gd name="connsiteY54" fmla="*/ 416669 h 2693565"/>
              <a:gd name="connsiteX55" fmla="*/ 5251931 w 12192000"/>
              <a:gd name="connsiteY55" fmla="*/ 415698 h 2693565"/>
              <a:gd name="connsiteX56" fmla="*/ 5304075 w 12192000"/>
              <a:gd name="connsiteY56" fmla="*/ 410278 h 2693565"/>
              <a:gd name="connsiteX57" fmla="*/ 5437791 w 12192000"/>
              <a:gd name="connsiteY57" fmla="*/ 421851 h 2693565"/>
              <a:gd name="connsiteX58" fmla="*/ 5659855 w 12192000"/>
              <a:gd name="connsiteY58" fmla="*/ 451638 h 2693565"/>
              <a:gd name="connsiteX59" fmla="*/ 5706898 w 12192000"/>
              <a:gd name="connsiteY59" fmla="*/ 455600 h 2693565"/>
              <a:gd name="connsiteX60" fmla="*/ 5754782 w 12192000"/>
              <a:gd name="connsiteY60" fmla="*/ 439912 h 2693565"/>
              <a:gd name="connsiteX61" fmla="*/ 5780510 w 12192000"/>
              <a:gd name="connsiteY61" fmla="*/ 440576 h 2693565"/>
              <a:gd name="connsiteX62" fmla="*/ 5787158 w 12192000"/>
              <a:gd name="connsiteY62" fmla="*/ 438777 h 2693565"/>
              <a:gd name="connsiteX63" fmla="*/ 5825490 w 12192000"/>
              <a:gd name="connsiteY63" fmla="*/ 430438 h 2693565"/>
              <a:gd name="connsiteX64" fmla="*/ 5912104 w 12192000"/>
              <a:gd name="connsiteY64" fmla="*/ 461700 h 2693565"/>
              <a:gd name="connsiteX65" fmla="*/ 5978031 w 12192000"/>
              <a:gd name="connsiteY65" fmla="*/ 475635 h 2693565"/>
              <a:gd name="connsiteX66" fmla="*/ 5983729 w 12192000"/>
              <a:gd name="connsiteY66" fmla="*/ 473608 h 2693565"/>
              <a:gd name="connsiteX67" fmla="*/ 5989115 w 12192000"/>
              <a:gd name="connsiteY67" fmla="*/ 467085 h 2693565"/>
              <a:gd name="connsiteX68" fmla="*/ 6001610 w 12192000"/>
              <a:gd name="connsiteY68" fmla="*/ 466101 h 2693565"/>
              <a:gd name="connsiteX69" fmla="*/ 6014731 w 12192000"/>
              <a:gd name="connsiteY69" fmla="*/ 459798 h 2693565"/>
              <a:gd name="connsiteX70" fmla="*/ 6409381 w 12192000"/>
              <a:gd name="connsiteY70" fmla="*/ 515501 h 2693565"/>
              <a:gd name="connsiteX71" fmla="*/ 6487437 w 12192000"/>
              <a:gd name="connsiteY71" fmla="*/ 553647 h 2693565"/>
              <a:gd name="connsiteX72" fmla="*/ 6610142 w 12192000"/>
              <a:gd name="connsiteY72" fmla="*/ 557790 h 2693565"/>
              <a:gd name="connsiteX73" fmla="*/ 6683551 w 12192000"/>
              <a:gd name="connsiteY73" fmla="*/ 574296 h 2693565"/>
              <a:gd name="connsiteX74" fmla="*/ 6695459 w 12192000"/>
              <a:gd name="connsiteY74" fmla="*/ 568981 h 2693565"/>
              <a:gd name="connsiteX75" fmla="*/ 6792010 w 12192000"/>
              <a:gd name="connsiteY75" fmla="*/ 621866 h 2693565"/>
              <a:gd name="connsiteX76" fmla="*/ 6943635 w 12192000"/>
              <a:gd name="connsiteY76" fmla="*/ 638192 h 2693565"/>
              <a:gd name="connsiteX77" fmla="*/ 7059745 w 12192000"/>
              <a:gd name="connsiteY77" fmla="*/ 640725 h 2693565"/>
              <a:gd name="connsiteX78" fmla="*/ 7124112 w 12192000"/>
              <a:gd name="connsiteY78" fmla="*/ 646371 h 2693565"/>
              <a:gd name="connsiteX79" fmla="*/ 7171770 w 12192000"/>
              <a:gd name="connsiteY79" fmla="*/ 645791 h 2693565"/>
              <a:gd name="connsiteX80" fmla="*/ 7288670 w 12192000"/>
              <a:gd name="connsiteY80" fmla="*/ 669540 h 2693565"/>
              <a:gd name="connsiteX81" fmla="*/ 7480598 w 12192000"/>
              <a:gd name="connsiteY81" fmla="*/ 719452 h 2693565"/>
              <a:gd name="connsiteX82" fmla="*/ 7703580 w 12192000"/>
              <a:gd name="connsiteY82" fmla="*/ 752595 h 2693565"/>
              <a:gd name="connsiteX83" fmla="*/ 7795544 w 12192000"/>
              <a:gd name="connsiteY83" fmla="*/ 760142 h 2693565"/>
              <a:gd name="connsiteX84" fmla="*/ 8234397 w 12192000"/>
              <a:gd name="connsiteY84" fmla="*/ 817628 h 2693565"/>
              <a:gd name="connsiteX85" fmla="*/ 8335061 w 12192000"/>
              <a:gd name="connsiteY85" fmla="*/ 849146 h 2693565"/>
              <a:gd name="connsiteX86" fmla="*/ 8537578 w 12192000"/>
              <a:gd name="connsiteY86" fmla="*/ 956663 h 2693565"/>
              <a:gd name="connsiteX87" fmla="*/ 8796979 w 12192000"/>
              <a:gd name="connsiteY87" fmla="*/ 1002770 h 2693565"/>
              <a:gd name="connsiteX88" fmla="*/ 8813274 w 12192000"/>
              <a:gd name="connsiteY88" fmla="*/ 1021683 h 2693565"/>
              <a:gd name="connsiteX89" fmla="*/ 8817811 w 12192000"/>
              <a:gd name="connsiteY89" fmla="*/ 1024375 h 2693565"/>
              <a:gd name="connsiteX90" fmla="*/ 8819508 w 12192000"/>
              <a:gd name="connsiteY90" fmla="*/ 1023536 h 2693565"/>
              <a:gd name="connsiteX91" fmla="*/ 8844321 w 12192000"/>
              <a:gd name="connsiteY91" fmla="*/ 1022121 h 2693565"/>
              <a:gd name="connsiteX92" fmla="*/ 8901176 w 12192000"/>
              <a:gd name="connsiteY92" fmla="*/ 999714 h 2693565"/>
              <a:gd name="connsiteX93" fmla="*/ 8970456 w 12192000"/>
              <a:gd name="connsiteY93" fmla="*/ 971358 h 2693565"/>
              <a:gd name="connsiteX94" fmla="*/ 9021279 w 12192000"/>
              <a:gd name="connsiteY94" fmla="*/ 968334 h 2693565"/>
              <a:gd name="connsiteX95" fmla="*/ 9144634 w 12192000"/>
              <a:gd name="connsiteY95" fmla="*/ 945164 h 2693565"/>
              <a:gd name="connsiteX96" fmla="*/ 9224215 w 12192000"/>
              <a:gd name="connsiteY96" fmla="*/ 935769 h 2693565"/>
              <a:gd name="connsiteX97" fmla="*/ 9226449 w 12192000"/>
              <a:gd name="connsiteY97" fmla="*/ 935197 h 2693565"/>
              <a:gd name="connsiteX98" fmla="*/ 9242615 w 12192000"/>
              <a:gd name="connsiteY98" fmla="*/ 940365 h 2693565"/>
              <a:gd name="connsiteX99" fmla="*/ 9241484 w 12192000"/>
              <a:gd name="connsiteY99" fmla="*/ 947917 h 2693565"/>
              <a:gd name="connsiteX100" fmla="*/ 9255340 w 12192000"/>
              <a:gd name="connsiteY100" fmla="*/ 954591 h 2693565"/>
              <a:gd name="connsiteX101" fmla="*/ 9284189 w 12192000"/>
              <a:gd name="connsiteY101" fmla="*/ 954041 h 2693565"/>
              <a:gd name="connsiteX102" fmla="*/ 9294504 w 12192000"/>
              <a:gd name="connsiteY102" fmla="*/ 958215 h 2693565"/>
              <a:gd name="connsiteX103" fmla="*/ 9298497 w 12192000"/>
              <a:gd name="connsiteY103" fmla="*/ 958155 h 2693565"/>
              <a:gd name="connsiteX104" fmla="*/ 9307861 w 12192000"/>
              <a:gd name="connsiteY104" fmla="*/ 958940 h 2693565"/>
              <a:gd name="connsiteX105" fmla="*/ 9307085 w 12192000"/>
              <a:gd name="connsiteY105" fmla="*/ 954092 h 2693565"/>
              <a:gd name="connsiteX106" fmla="*/ 9319074 w 12192000"/>
              <a:gd name="connsiteY106" fmla="*/ 946047 h 2693565"/>
              <a:gd name="connsiteX107" fmla="*/ 9372632 w 12192000"/>
              <a:gd name="connsiteY107" fmla="*/ 953006 h 2693565"/>
              <a:gd name="connsiteX108" fmla="*/ 9375071 w 12192000"/>
              <a:gd name="connsiteY108" fmla="*/ 958595 h 2693565"/>
              <a:gd name="connsiteX109" fmla="*/ 9381767 w 12192000"/>
              <a:gd name="connsiteY109" fmla="*/ 959998 h 2693565"/>
              <a:gd name="connsiteX110" fmla="*/ 9387324 w 12192000"/>
              <a:gd name="connsiteY110" fmla="*/ 955424 h 2693565"/>
              <a:gd name="connsiteX111" fmla="*/ 9478921 w 12192000"/>
              <a:gd name="connsiteY111" fmla="*/ 950802 h 2693565"/>
              <a:gd name="connsiteX112" fmla="*/ 9600789 w 12192000"/>
              <a:gd name="connsiteY112" fmla="*/ 953342 h 2693565"/>
              <a:gd name="connsiteX113" fmla="*/ 9685744 w 12192000"/>
              <a:gd name="connsiteY113" fmla="*/ 982941 h 2693565"/>
              <a:gd name="connsiteX114" fmla="*/ 9694172 w 12192000"/>
              <a:gd name="connsiteY114" fmla="*/ 978796 h 2693565"/>
              <a:gd name="connsiteX115" fmla="*/ 9754661 w 12192000"/>
              <a:gd name="connsiteY115" fmla="*/ 985691 h 2693565"/>
              <a:gd name="connsiteX116" fmla="*/ 9961620 w 12192000"/>
              <a:gd name="connsiteY116" fmla="*/ 1043270 h 2693565"/>
              <a:gd name="connsiteX117" fmla="*/ 10079965 w 12192000"/>
              <a:gd name="connsiteY117" fmla="*/ 1055820 h 2693565"/>
              <a:gd name="connsiteX118" fmla="*/ 10122766 w 12192000"/>
              <a:gd name="connsiteY118" fmla="*/ 1054885 h 2693565"/>
              <a:gd name="connsiteX119" fmla="*/ 10194425 w 12192000"/>
              <a:gd name="connsiteY119" fmla="*/ 1053652 h 2693565"/>
              <a:gd name="connsiteX120" fmla="*/ 10249948 w 12192000"/>
              <a:gd name="connsiteY120" fmla="*/ 1039456 h 2693565"/>
              <a:gd name="connsiteX121" fmla="*/ 10309089 w 12192000"/>
              <a:gd name="connsiteY121" fmla="*/ 1043685 h 2693565"/>
              <a:gd name="connsiteX122" fmla="*/ 10320289 w 12192000"/>
              <a:gd name="connsiteY122" fmla="*/ 1061835 h 2693565"/>
              <a:gd name="connsiteX123" fmla="*/ 10384377 w 12192000"/>
              <a:gd name="connsiteY123" fmla="*/ 1060786 h 2693565"/>
              <a:gd name="connsiteX124" fmla="*/ 10481874 w 12192000"/>
              <a:gd name="connsiteY124" fmla="*/ 1057315 h 2693565"/>
              <a:gd name="connsiteX125" fmla="*/ 10537450 w 12192000"/>
              <a:gd name="connsiteY125" fmla="*/ 1059745 h 2693565"/>
              <a:gd name="connsiteX126" fmla="*/ 10689967 w 12192000"/>
              <a:gd name="connsiteY126" fmla="*/ 1061568 h 2693565"/>
              <a:gd name="connsiteX127" fmla="*/ 10843272 w 12192000"/>
              <a:gd name="connsiteY127" fmla="*/ 1059725 h 2693565"/>
              <a:gd name="connsiteX128" fmla="*/ 10937143 w 12192000"/>
              <a:gd name="connsiteY128" fmla="*/ 1037919 h 2693565"/>
              <a:gd name="connsiteX129" fmla="*/ 11062831 w 12192000"/>
              <a:gd name="connsiteY129" fmla="*/ 1038640 h 2693565"/>
              <a:gd name="connsiteX130" fmla="*/ 11084314 w 12192000"/>
              <a:gd name="connsiteY130" fmla="*/ 1035726 h 2693565"/>
              <a:gd name="connsiteX131" fmla="*/ 11112761 w 12192000"/>
              <a:gd name="connsiteY131" fmla="*/ 1041304 h 2693565"/>
              <a:gd name="connsiteX132" fmla="*/ 11226650 w 12192000"/>
              <a:gd name="connsiteY132" fmla="*/ 1064615 h 2693565"/>
              <a:gd name="connsiteX133" fmla="*/ 11315138 w 12192000"/>
              <a:gd name="connsiteY133" fmla="*/ 1091562 h 2693565"/>
              <a:gd name="connsiteX134" fmla="*/ 11430149 w 12192000"/>
              <a:gd name="connsiteY134" fmla="*/ 1089068 h 2693565"/>
              <a:gd name="connsiteX135" fmla="*/ 11498691 w 12192000"/>
              <a:gd name="connsiteY135" fmla="*/ 1099602 h 2693565"/>
              <a:gd name="connsiteX136" fmla="*/ 11608544 w 12192000"/>
              <a:gd name="connsiteY136" fmla="*/ 1135250 h 2693565"/>
              <a:gd name="connsiteX137" fmla="*/ 11758635 w 12192000"/>
              <a:gd name="connsiteY137" fmla="*/ 1141533 h 2693565"/>
              <a:gd name="connsiteX138" fmla="*/ 11792628 w 12192000"/>
              <a:gd name="connsiteY138" fmla="*/ 1118443 h 2693565"/>
              <a:gd name="connsiteX139" fmla="*/ 11835851 w 12192000"/>
              <a:gd name="connsiteY139" fmla="*/ 1106547 h 2693565"/>
              <a:gd name="connsiteX140" fmla="*/ 11848808 w 12192000"/>
              <a:gd name="connsiteY140" fmla="*/ 1144622 h 2693565"/>
              <a:gd name="connsiteX141" fmla="*/ 11974416 w 12192000"/>
              <a:gd name="connsiteY141" fmla="*/ 1183759 h 2693565"/>
              <a:gd name="connsiteX142" fmla="*/ 12037690 w 12192000"/>
              <a:gd name="connsiteY142" fmla="*/ 1199182 h 2693565"/>
              <a:gd name="connsiteX143" fmla="*/ 12137350 w 12192000"/>
              <a:gd name="connsiteY143" fmla="*/ 1214847 h 2693565"/>
              <a:gd name="connsiteX144" fmla="*/ 12167506 w 12192000"/>
              <a:gd name="connsiteY144" fmla="*/ 1221091 h 2693565"/>
              <a:gd name="connsiteX145" fmla="*/ 12192000 w 12192000"/>
              <a:gd name="connsiteY145" fmla="*/ 1225437 h 2693565"/>
              <a:gd name="connsiteX146" fmla="*/ 12192000 w 12192000"/>
              <a:gd name="connsiteY146" fmla="*/ 2693565 h 2693565"/>
              <a:gd name="connsiteX147" fmla="*/ 0 w 12192000"/>
              <a:gd name="connsiteY147" fmla="*/ 2693565 h 2693565"/>
              <a:gd name="connsiteX148" fmla="*/ 0 w 12192000"/>
              <a:gd name="connsiteY148" fmla="*/ 305932 h 2693565"/>
              <a:gd name="connsiteX149" fmla="*/ 7453 w 12192000"/>
              <a:gd name="connsiteY149" fmla="*/ 309471 h 2693565"/>
              <a:gd name="connsiteX150" fmla="*/ 56573 w 12192000"/>
              <a:gd name="connsiteY150" fmla="*/ 335374 h 2693565"/>
              <a:gd name="connsiteX151" fmla="*/ 184586 w 12192000"/>
              <a:gd name="connsiteY151" fmla="*/ 353266 h 2693565"/>
              <a:gd name="connsiteX152" fmla="*/ 235650 w 12192000"/>
              <a:gd name="connsiteY152" fmla="*/ 342210 h 2693565"/>
              <a:gd name="connsiteX153" fmla="*/ 333156 w 12192000"/>
              <a:gd name="connsiteY153" fmla="*/ 324339 h 2693565"/>
              <a:gd name="connsiteX154" fmla="*/ 414362 w 12192000"/>
              <a:gd name="connsiteY154" fmla="*/ 275773 h 2693565"/>
              <a:gd name="connsiteX155" fmla="*/ 509613 w 12192000"/>
              <a:gd name="connsiteY155" fmla="*/ 242197 h 2693565"/>
              <a:gd name="connsiteX156" fmla="*/ 521640 w 12192000"/>
              <a:gd name="connsiteY156" fmla="*/ 245434 h 2693565"/>
              <a:gd name="connsiteX157" fmla="*/ 575469 w 12192000"/>
              <a:gd name="connsiteY157" fmla="*/ 224434 h 2693565"/>
              <a:gd name="connsiteX158" fmla="*/ 727704 w 12192000"/>
              <a:gd name="connsiteY158" fmla="*/ 167150 h 2693565"/>
              <a:gd name="connsiteX159" fmla="*/ 835654 w 12192000"/>
              <a:gd name="connsiteY159" fmla="*/ 71601 h 2693565"/>
              <a:gd name="connsiteX160" fmla="*/ 878896 w 12192000"/>
              <a:gd name="connsiteY160" fmla="*/ 63761 h 2693565"/>
              <a:gd name="connsiteX161" fmla="*/ 951001 w 12192000"/>
              <a:gd name="connsiteY161" fmla="*/ 50233 h 2693565"/>
              <a:gd name="connsiteX162" fmla="*/ 965408 w 12192000"/>
              <a:gd name="connsiteY162" fmla="*/ 55880 h 2693565"/>
              <a:gd name="connsiteX163" fmla="*/ 971791 w 12192000"/>
              <a:gd name="connsiteY163" fmla="*/ 54603 h 2693565"/>
              <a:gd name="connsiteX164" fmla="*/ 972435 w 12192000"/>
              <a:gd name="connsiteY164" fmla="*/ 54961 h 2693565"/>
              <a:gd name="connsiteX165" fmla="*/ 973799 w 12192000"/>
              <a:gd name="connsiteY165" fmla="*/ 54202 h 2693565"/>
              <a:gd name="connsiteX166" fmla="*/ 987946 w 12192000"/>
              <a:gd name="connsiteY166" fmla="*/ 51373 h 2693565"/>
              <a:gd name="connsiteX167" fmla="*/ 1018608 w 12192000"/>
              <a:gd name="connsiteY167" fmla="*/ 55733 h 2693565"/>
              <a:gd name="connsiteX168" fmla="*/ 1037218 w 12192000"/>
              <a:gd name="connsiteY168" fmla="*/ 55219 h 2693565"/>
              <a:gd name="connsiteX169" fmla="*/ 1055961 w 12192000"/>
              <a:gd name="connsiteY169" fmla="*/ 39838 h 2693565"/>
              <a:gd name="connsiteX170" fmla="*/ 1068713 w 12192000"/>
              <a:gd name="connsiteY170" fmla="*/ 38669 h 2693565"/>
              <a:gd name="connsiteX171" fmla="*/ 1071331 w 12192000"/>
              <a:gd name="connsiteY171" fmla="*/ 36555 h 2693565"/>
              <a:gd name="connsiteX172" fmla="*/ 1078748 w 12192000"/>
              <a:gd name="connsiteY172" fmla="*/ 32518 h 2693565"/>
              <a:gd name="connsiteX173" fmla="*/ 1071510 w 12192000"/>
              <a:gd name="connsiteY173" fmla="*/ 28114 h 2693565"/>
              <a:gd name="connsiteX174" fmla="*/ 1158018 w 12192000"/>
              <a:gd name="connsiteY174" fmla="*/ 14155 h 2693565"/>
              <a:gd name="connsiteX175" fmla="*/ 1231493 w 12192000"/>
              <a:gd name="connsiteY175" fmla="*/ 2246 h 2693565"/>
              <a:gd name="connsiteX176" fmla="*/ 1355072 w 12192000"/>
              <a:gd name="connsiteY176" fmla="*/ 31208 h 2693565"/>
              <a:gd name="connsiteX177" fmla="*/ 1479835 w 12192000"/>
              <a:gd name="connsiteY177" fmla="*/ 0 h 269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192000" h="2693565">
                <a:moveTo>
                  <a:pt x="1479835" y="0"/>
                </a:moveTo>
                <a:lnTo>
                  <a:pt x="1511804" y="3644"/>
                </a:lnTo>
                <a:lnTo>
                  <a:pt x="1540872" y="15524"/>
                </a:lnTo>
                <a:lnTo>
                  <a:pt x="1540229" y="18447"/>
                </a:lnTo>
                <a:cubicBezTo>
                  <a:pt x="1540641" y="20467"/>
                  <a:pt x="1542255" y="20832"/>
                  <a:pt x="1544831" y="20367"/>
                </a:cubicBezTo>
                <a:lnTo>
                  <a:pt x="1549414" y="19016"/>
                </a:lnTo>
                <a:lnTo>
                  <a:pt x="1554920" y="21266"/>
                </a:lnTo>
                <a:lnTo>
                  <a:pt x="1570090" y="26625"/>
                </a:lnTo>
                <a:lnTo>
                  <a:pt x="1574449" y="33255"/>
                </a:lnTo>
                <a:cubicBezTo>
                  <a:pt x="1588372" y="44475"/>
                  <a:pt x="1624928" y="36962"/>
                  <a:pt x="1634129" y="52786"/>
                </a:cubicBezTo>
                <a:lnTo>
                  <a:pt x="1653408" y="50933"/>
                </a:lnTo>
                <a:lnTo>
                  <a:pt x="1673821" y="63320"/>
                </a:lnTo>
                <a:cubicBezTo>
                  <a:pt x="1692776" y="73767"/>
                  <a:pt x="1712758" y="80831"/>
                  <a:pt x="1735578" y="74197"/>
                </a:cubicBezTo>
                <a:cubicBezTo>
                  <a:pt x="1725769" y="94019"/>
                  <a:pt x="1790078" y="74373"/>
                  <a:pt x="1803240" y="93803"/>
                </a:cubicBezTo>
                <a:cubicBezTo>
                  <a:pt x="1811054" y="109566"/>
                  <a:pt x="1832389" y="107278"/>
                  <a:pt x="1850407" y="112482"/>
                </a:cubicBezTo>
                <a:cubicBezTo>
                  <a:pt x="1866338" y="128260"/>
                  <a:pt x="1953255" y="139774"/>
                  <a:pt x="1981598" y="136278"/>
                </a:cubicBezTo>
                <a:cubicBezTo>
                  <a:pt x="2059030" y="116852"/>
                  <a:pt x="2141385" y="179647"/>
                  <a:pt x="2203718" y="165797"/>
                </a:cubicBezTo>
                <a:cubicBezTo>
                  <a:pt x="2221190" y="166649"/>
                  <a:pt x="2236289" y="169766"/>
                  <a:pt x="2249831" y="174273"/>
                </a:cubicBezTo>
                <a:lnTo>
                  <a:pt x="2284800" y="190263"/>
                </a:lnTo>
                <a:lnTo>
                  <a:pt x="2288840" y="201561"/>
                </a:lnTo>
                <a:lnTo>
                  <a:pt x="2313454" y="207617"/>
                </a:lnTo>
                <a:lnTo>
                  <a:pt x="2319021" y="211049"/>
                </a:lnTo>
                <a:cubicBezTo>
                  <a:pt x="2329636" y="217639"/>
                  <a:pt x="2340334" y="223880"/>
                  <a:pt x="2351943" y="228899"/>
                </a:cubicBezTo>
                <a:cubicBezTo>
                  <a:pt x="2369139" y="185217"/>
                  <a:pt x="2453517" y="264393"/>
                  <a:pt x="2446476" y="221823"/>
                </a:cubicBezTo>
                <a:cubicBezTo>
                  <a:pt x="2496555" y="236811"/>
                  <a:pt x="2495450" y="214816"/>
                  <a:pt x="2514466" y="225768"/>
                </a:cubicBezTo>
                <a:lnTo>
                  <a:pt x="2519045" y="229167"/>
                </a:lnTo>
                <a:lnTo>
                  <a:pt x="2521518" y="236740"/>
                </a:lnTo>
                <a:lnTo>
                  <a:pt x="2532948" y="240920"/>
                </a:lnTo>
                <a:lnTo>
                  <a:pt x="2542831" y="250292"/>
                </a:lnTo>
                <a:cubicBezTo>
                  <a:pt x="2670524" y="253866"/>
                  <a:pt x="2831439" y="351801"/>
                  <a:pt x="2951466" y="331735"/>
                </a:cubicBezTo>
                <a:lnTo>
                  <a:pt x="3145677" y="312283"/>
                </a:lnTo>
                <a:cubicBezTo>
                  <a:pt x="3166736" y="299982"/>
                  <a:pt x="3200809" y="301529"/>
                  <a:pt x="3221782" y="315740"/>
                </a:cubicBezTo>
                <a:cubicBezTo>
                  <a:pt x="3225389" y="318185"/>
                  <a:pt x="3228464" y="320921"/>
                  <a:pt x="3230913" y="323864"/>
                </a:cubicBezTo>
                <a:cubicBezTo>
                  <a:pt x="3292781" y="295375"/>
                  <a:pt x="3311084" y="320413"/>
                  <a:pt x="3343537" y="298906"/>
                </a:cubicBezTo>
                <a:cubicBezTo>
                  <a:pt x="3418860" y="303711"/>
                  <a:pt x="3463951" y="341454"/>
                  <a:pt x="3493591" y="322860"/>
                </a:cubicBezTo>
                <a:cubicBezTo>
                  <a:pt x="3529011" y="332105"/>
                  <a:pt x="3566223" y="369362"/>
                  <a:pt x="3604486" y="350634"/>
                </a:cubicBezTo>
                <a:cubicBezTo>
                  <a:pt x="3599050" y="371574"/>
                  <a:pt x="3652814" y="344238"/>
                  <a:pt x="3667668" y="362018"/>
                </a:cubicBezTo>
                <a:cubicBezTo>
                  <a:pt x="3677181" y="376788"/>
                  <a:pt x="3695715" y="371937"/>
                  <a:pt x="3712536" y="374952"/>
                </a:cubicBezTo>
                <a:cubicBezTo>
                  <a:pt x="3729245" y="388755"/>
                  <a:pt x="3808162" y="389754"/>
                  <a:pt x="3832709" y="382853"/>
                </a:cubicBezTo>
                <a:cubicBezTo>
                  <a:pt x="3898137" y="354155"/>
                  <a:pt x="3981432" y="406816"/>
                  <a:pt x="4034400" y="385496"/>
                </a:cubicBezTo>
                <a:cubicBezTo>
                  <a:pt x="4096895" y="380474"/>
                  <a:pt x="4131671" y="416106"/>
                  <a:pt x="4176121" y="430521"/>
                </a:cubicBezTo>
                <a:cubicBezTo>
                  <a:pt x="4184188" y="384912"/>
                  <a:pt x="4271961" y="453654"/>
                  <a:pt x="4258735" y="412077"/>
                </a:cubicBezTo>
                <a:cubicBezTo>
                  <a:pt x="4321188" y="423941"/>
                  <a:pt x="4292211" y="381252"/>
                  <a:pt x="4348797" y="428832"/>
                </a:cubicBezTo>
                <a:cubicBezTo>
                  <a:pt x="4462546" y="417000"/>
                  <a:pt x="4604724" y="465257"/>
                  <a:pt x="4707799" y="430789"/>
                </a:cubicBezTo>
                <a:lnTo>
                  <a:pt x="4939895" y="425286"/>
                </a:lnTo>
                <a:lnTo>
                  <a:pt x="4972179" y="421596"/>
                </a:lnTo>
                <a:cubicBezTo>
                  <a:pt x="4972369" y="420619"/>
                  <a:pt x="4972557" y="419642"/>
                  <a:pt x="4972746" y="418665"/>
                </a:cubicBezTo>
                <a:cubicBezTo>
                  <a:pt x="4973950" y="416860"/>
                  <a:pt x="4975622" y="416934"/>
                  <a:pt x="4977873" y="418043"/>
                </a:cubicBezTo>
                <a:lnTo>
                  <a:pt x="4981666" y="420512"/>
                </a:lnTo>
                <a:lnTo>
                  <a:pt x="4987781" y="419813"/>
                </a:lnTo>
                <a:lnTo>
                  <a:pt x="5004292" y="418684"/>
                </a:lnTo>
                <a:lnTo>
                  <a:pt x="5011080" y="413543"/>
                </a:lnTo>
                <a:lnTo>
                  <a:pt x="5092908" y="417334"/>
                </a:lnTo>
                <a:lnTo>
                  <a:pt x="5117205" y="410915"/>
                </a:lnTo>
                <a:cubicBezTo>
                  <a:pt x="5139341" y="405953"/>
                  <a:pt x="5161092" y="404460"/>
                  <a:pt x="5180020" y="416669"/>
                </a:cubicBezTo>
                <a:cubicBezTo>
                  <a:pt x="5178705" y="395362"/>
                  <a:pt x="5231666" y="430665"/>
                  <a:pt x="5251931" y="415698"/>
                </a:cubicBezTo>
                <a:cubicBezTo>
                  <a:pt x="5265663" y="402811"/>
                  <a:pt x="5284931" y="410521"/>
                  <a:pt x="5304075" y="410278"/>
                </a:cubicBezTo>
                <a:cubicBezTo>
                  <a:pt x="5325492" y="399487"/>
                  <a:pt x="5412373" y="411177"/>
                  <a:pt x="5437791" y="421851"/>
                </a:cubicBezTo>
                <a:cubicBezTo>
                  <a:pt x="5503260" y="460357"/>
                  <a:pt x="5606433" y="422332"/>
                  <a:pt x="5659855" y="451638"/>
                </a:cubicBezTo>
                <a:cubicBezTo>
                  <a:pt x="5676731" y="455370"/>
                  <a:pt x="5692271" y="456345"/>
                  <a:pt x="5706898" y="455600"/>
                </a:cubicBezTo>
                <a:lnTo>
                  <a:pt x="5754782" y="439912"/>
                </a:lnTo>
                <a:lnTo>
                  <a:pt x="5780510" y="440576"/>
                </a:lnTo>
                <a:lnTo>
                  <a:pt x="5787158" y="438777"/>
                </a:lnTo>
                <a:cubicBezTo>
                  <a:pt x="5799851" y="435298"/>
                  <a:pt x="5812485" y="432173"/>
                  <a:pt x="5825490" y="430438"/>
                </a:cubicBezTo>
                <a:cubicBezTo>
                  <a:pt x="5824203" y="476245"/>
                  <a:pt x="5935878" y="423245"/>
                  <a:pt x="5912104" y="461700"/>
                </a:cubicBezTo>
                <a:cubicBezTo>
                  <a:pt x="5965520" y="460532"/>
                  <a:pt x="5955632" y="481057"/>
                  <a:pt x="5978031" y="475635"/>
                </a:cubicBezTo>
                <a:lnTo>
                  <a:pt x="5983729" y="473608"/>
                </a:lnTo>
                <a:lnTo>
                  <a:pt x="5989115" y="467085"/>
                </a:lnTo>
                <a:lnTo>
                  <a:pt x="6001610" y="466101"/>
                </a:lnTo>
                <a:lnTo>
                  <a:pt x="6014731" y="459798"/>
                </a:lnTo>
                <a:cubicBezTo>
                  <a:pt x="6137008" y="489599"/>
                  <a:pt x="6303861" y="465321"/>
                  <a:pt x="6409381" y="515501"/>
                </a:cubicBezTo>
                <a:lnTo>
                  <a:pt x="6487437" y="553647"/>
                </a:lnTo>
                <a:cubicBezTo>
                  <a:pt x="6528113" y="569393"/>
                  <a:pt x="6571143" y="527170"/>
                  <a:pt x="6610142" y="557790"/>
                </a:cubicBezTo>
                <a:cubicBezTo>
                  <a:pt x="6625126" y="574906"/>
                  <a:pt x="6657993" y="582294"/>
                  <a:pt x="6683551" y="574296"/>
                </a:cubicBezTo>
                <a:cubicBezTo>
                  <a:pt x="6687949" y="572920"/>
                  <a:pt x="6691959" y="571129"/>
                  <a:pt x="6695459" y="568981"/>
                </a:cubicBezTo>
                <a:cubicBezTo>
                  <a:pt x="6742555" y="612018"/>
                  <a:pt x="6769939" y="593080"/>
                  <a:pt x="6792010" y="621866"/>
                </a:cubicBezTo>
                <a:cubicBezTo>
                  <a:pt x="6865220" y="636894"/>
                  <a:pt x="6923060" y="612894"/>
                  <a:pt x="6943635" y="638192"/>
                </a:cubicBezTo>
                <a:cubicBezTo>
                  <a:pt x="6980872" y="638645"/>
                  <a:pt x="7031062" y="613058"/>
                  <a:pt x="7059745" y="640725"/>
                </a:cubicBezTo>
                <a:cubicBezTo>
                  <a:pt x="7063016" y="619497"/>
                  <a:pt x="7102907" y="659336"/>
                  <a:pt x="7124112" y="646371"/>
                </a:cubicBezTo>
                <a:cubicBezTo>
                  <a:pt x="7139051" y="634866"/>
                  <a:pt x="7154640" y="644272"/>
                  <a:pt x="7171770" y="645791"/>
                </a:cubicBezTo>
                <a:cubicBezTo>
                  <a:pt x="7193129" y="637070"/>
                  <a:pt x="7268212" y="656632"/>
                  <a:pt x="7288670" y="669540"/>
                </a:cubicBezTo>
                <a:cubicBezTo>
                  <a:pt x="7339052" y="713700"/>
                  <a:pt x="7439044" y="685512"/>
                  <a:pt x="7480598" y="719452"/>
                </a:cubicBezTo>
                <a:cubicBezTo>
                  <a:pt x="7549749" y="733295"/>
                  <a:pt x="7651088" y="745813"/>
                  <a:pt x="7703580" y="752595"/>
                </a:cubicBezTo>
                <a:cubicBezTo>
                  <a:pt x="7767450" y="757595"/>
                  <a:pt x="7722870" y="790464"/>
                  <a:pt x="7795544" y="760142"/>
                </a:cubicBezTo>
                <a:cubicBezTo>
                  <a:pt x="7898433" y="800898"/>
                  <a:pt x="8150708" y="758225"/>
                  <a:pt x="8234397" y="817628"/>
                </a:cubicBezTo>
                <a:cubicBezTo>
                  <a:pt x="8324317" y="832462"/>
                  <a:pt x="8268141" y="831633"/>
                  <a:pt x="8335061" y="849146"/>
                </a:cubicBezTo>
                <a:cubicBezTo>
                  <a:pt x="8342399" y="903105"/>
                  <a:pt x="8500207" y="925631"/>
                  <a:pt x="8537578" y="956663"/>
                </a:cubicBezTo>
                <a:cubicBezTo>
                  <a:pt x="8631361" y="970564"/>
                  <a:pt x="8701947" y="1017329"/>
                  <a:pt x="8796979" y="1002770"/>
                </a:cubicBezTo>
                <a:cubicBezTo>
                  <a:pt x="8800805" y="1010082"/>
                  <a:pt x="8806424" y="1016287"/>
                  <a:pt x="8813274" y="1021683"/>
                </a:cubicBezTo>
                <a:lnTo>
                  <a:pt x="8817811" y="1024375"/>
                </a:lnTo>
                <a:lnTo>
                  <a:pt x="8819508" y="1023536"/>
                </a:lnTo>
                <a:cubicBezTo>
                  <a:pt x="8825917" y="1021803"/>
                  <a:pt x="8833699" y="1021195"/>
                  <a:pt x="8844321" y="1022121"/>
                </a:cubicBezTo>
                <a:cubicBezTo>
                  <a:pt x="8849047" y="973708"/>
                  <a:pt x="8866578" y="1007760"/>
                  <a:pt x="8901176" y="999714"/>
                </a:cubicBezTo>
                <a:cubicBezTo>
                  <a:pt x="8931141" y="995841"/>
                  <a:pt x="8945799" y="979520"/>
                  <a:pt x="8970456" y="971358"/>
                </a:cubicBezTo>
                <a:cubicBezTo>
                  <a:pt x="8990473" y="966128"/>
                  <a:pt x="8994851" y="980867"/>
                  <a:pt x="9021279" y="968334"/>
                </a:cubicBezTo>
                <a:cubicBezTo>
                  <a:pt x="9068612" y="982595"/>
                  <a:pt x="9107817" y="950499"/>
                  <a:pt x="9144634" y="945164"/>
                </a:cubicBezTo>
                <a:cubicBezTo>
                  <a:pt x="9156291" y="946681"/>
                  <a:pt x="9191524" y="942385"/>
                  <a:pt x="9224215" y="935769"/>
                </a:cubicBezTo>
                <a:lnTo>
                  <a:pt x="9226449" y="935197"/>
                </a:lnTo>
                <a:lnTo>
                  <a:pt x="9242615" y="940365"/>
                </a:lnTo>
                <a:cubicBezTo>
                  <a:pt x="9246547" y="942524"/>
                  <a:pt x="9247167" y="944945"/>
                  <a:pt x="9241484" y="947917"/>
                </a:cubicBezTo>
                <a:cubicBezTo>
                  <a:pt x="9245969" y="951992"/>
                  <a:pt x="9250611" y="953857"/>
                  <a:pt x="9255340" y="954591"/>
                </a:cubicBezTo>
                <a:cubicBezTo>
                  <a:pt x="9264796" y="956057"/>
                  <a:pt x="9274598" y="952996"/>
                  <a:pt x="9284189" y="954041"/>
                </a:cubicBezTo>
                <a:lnTo>
                  <a:pt x="9294504" y="958215"/>
                </a:lnTo>
                <a:lnTo>
                  <a:pt x="9298497" y="958155"/>
                </a:lnTo>
                <a:lnTo>
                  <a:pt x="9307861" y="958940"/>
                </a:lnTo>
                <a:lnTo>
                  <a:pt x="9307085" y="954092"/>
                </a:lnTo>
                <a:cubicBezTo>
                  <a:pt x="9305463" y="949397"/>
                  <a:pt x="9304383" y="944306"/>
                  <a:pt x="9319074" y="946047"/>
                </a:cubicBezTo>
                <a:cubicBezTo>
                  <a:pt x="9349305" y="951935"/>
                  <a:pt x="9361374" y="933135"/>
                  <a:pt x="9372632" y="953006"/>
                </a:cubicBezTo>
                <a:lnTo>
                  <a:pt x="9375071" y="958595"/>
                </a:lnTo>
                <a:lnTo>
                  <a:pt x="9381767" y="959998"/>
                </a:lnTo>
                <a:cubicBezTo>
                  <a:pt x="9385419" y="960114"/>
                  <a:pt x="9387600" y="958963"/>
                  <a:pt x="9387324" y="955424"/>
                </a:cubicBezTo>
                <a:cubicBezTo>
                  <a:pt x="9414634" y="972091"/>
                  <a:pt x="9449605" y="952522"/>
                  <a:pt x="9478921" y="950802"/>
                </a:cubicBezTo>
                <a:cubicBezTo>
                  <a:pt x="9499452" y="966349"/>
                  <a:pt x="9540712" y="947412"/>
                  <a:pt x="9600789" y="953342"/>
                </a:cubicBezTo>
                <a:cubicBezTo>
                  <a:pt x="9623099" y="971104"/>
                  <a:pt x="9641319" y="957149"/>
                  <a:pt x="9685744" y="982941"/>
                </a:cubicBezTo>
                <a:cubicBezTo>
                  <a:pt x="9688118" y="981338"/>
                  <a:pt x="9690956" y="979942"/>
                  <a:pt x="9694172" y="978796"/>
                </a:cubicBezTo>
                <a:cubicBezTo>
                  <a:pt x="9712854" y="972144"/>
                  <a:pt x="9739938" y="975230"/>
                  <a:pt x="9754661" y="985691"/>
                </a:cubicBezTo>
                <a:cubicBezTo>
                  <a:pt x="9826496" y="1021800"/>
                  <a:pt x="9896819" y="1029553"/>
                  <a:pt x="9961620" y="1043270"/>
                </a:cubicBezTo>
                <a:cubicBezTo>
                  <a:pt x="10035471" y="1055817"/>
                  <a:pt x="9991652" y="1018987"/>
                  <a:pt x="10079965" y="1055820"/>
                </a:cubicBezTo>
                <a:cubicBezTo>
                  <a:pt x="10091885" y="1046409"/>
                  <a:pt x="10103779" y="1047350"/>
                  <a:pt x="10122766" y="1054885"/>
                </a:cubicBezTo>
                <a:cubicBezTo>
                  <a:pt x="10158792" y="1060185"/>
                  <a:pt x="10160710" y="1033074"/>
                  <a:pt x="10194425" y="1053652"/>
                </a:cubicBezTo>
                <a:cubicBezTo>
                  <a:pt x="10190401" y="1038468"/>
                  <a:pt x="10264044" y="1056450"/>
                  <a:pt x="10249948" y="1039456"/>
                </a:cubicBezTo>
                <a:cubicBezTo>
                  <a:pt x="10275818" y="1029226"/>
                  <a:pt x="10283688" y="1052223"/>
                  <a:pt x="10309089" y="1043685"/>
                </a:cubicBezTo>
                <a:cubicBezTo>
                  <a:pt x="10335955" y="1044245"/>
                  <a:pt x="10291248" y="1057215"/>
                  <a:pt x="10320289" y="1061835"/>
                </a:cubicBezTo>
                <a:cubicBezTo>
                  <a:pt x="10355953" y="1064839"/>
                  <a:pt x="10351274" y="1091207"/>
                  <a:pt x="10384377" y="1060786"/>
                </a:cubicBezTo>
                <a:cubicBezTo>
                  <a:pt x="10420069" y="1073328"/>
                  <a:pt x="10429874" y="1059045"/>
                  <a:pt x="10481874" y="1057315"/>
                </a:cubicBezTo>
                <a:cubicBezTo>
                  <a:pt x="10501680" y="1068177"/>
                  <a:pt x="10519421" y="1065993"/>
                  <a:pt x="10537450" y="1059745"/>
                </a:cubicBezTo>
                <a:cubicBezTo>
                  <a:pt x="10586493" y="1067520"/>
                  <a:pt x="10633607" y="1060262"/>
                  <a:pt x="10689967" y="1061568"/>
                </a:cubicBezTo>
                <a:cubicBezTo>
                  <a:pt x="10748426" y="1077920"/>
                  <a:pt x="10783057" y="1058234"/>
                  <a:pt x="10843272" y="1059725"/>
                </a:cubicBezTo>
                <a:cubicBezTo>
                  <a:pt x="10898437" y="1087831"/>
                  <a:pt x="10887290" y="1031628"/>
                  <a:pt x="10937143" y="1037919"/>
                </a:cubicBezTo>
                <a:cubicBezTo>
                  <a:pt x="11015338" y="1066127"/>
                  <a:pt x="10938076" y="1019729"/>
                  <a:pt x="11062831" y="1038640"/>
                </a:cubicBezTo>
                <a:cubicBezTo>
                  <a:pt x="11069397" y="1042745"/>
                  <a:pt x="11085203" y="1040603"/>
                  <a:pt x="11084314" y="1035726"/>
                </a:cubicBezTo>
                <a:cubicBezTo>
                  <a:pt x="11092072" y="1037916"/>
                  <a:pt x="11109774" y="1048720"/>
                  <a:pt x="11112761" y="1041304"/>
                </a:cubicBezTo>
                <a:cubicBezTo>
                  <a:pt x="11152966" y="1044024"/>
                  <a:pt x="11192190" y="1052052"/>
                  <a:pt x="11226650" y="1064615"/>
                </a:cubicBezTo>
                <a:cubicBezTo>
                  <a:pt x="11305689" y="1058552"/>
                  <a:pt x="11258784" y="1090166"/>
                  <a:pt x="11315138" y="1091562"/>
                </a:cubicBezTo>
                <a:cubicBezTo>
                  <a:pt x="11361985" y="1080652"/>
                  <a:pt x="11377018" y="1094351"/>
                  <a:pt x="11430149" y="1089068"/>
                </a:cubicBezTo>
                <a:cubicBezTo>
                  <a:pt x="11444825" y="1115277"/>
                  <a:pt x="11479264" y="1090856"/>
                  <a:pt x="11498691" y="1099602"/>
                </a:cubicBezTo>
                <a:cubicBezTo>
                  <a:pt x="11534287" y="1073718"/>
                  <a:pt x="11574772" y="1132835"/>
                  <a:pt x="11608544" y="1135250"/>
                </a:cubicBezTo>
                <a:cubicBezTo>
                  <a:pt x="11665899" y="1134901"/>
                  <a:pt x="11730579" y="1110553"/>
                  <a:pt x="11758635" y="1141533"/>
                </a:cubicBezTo>
                <a:cubicBezTo>
                  <a:pt x="11764015" y="1130111"/>
                  <a:pt x="11760429" y="1113687"/>
                  <a:pt x="11792628" y="1118443"/>
                </a:cubicBezTo>
                <a:cubicBezTo>
                  <a:pt x="11806166" y="1113506"/>
                  <a:pt x="11810246" y="1095634"/>
                  <a:pt x="11835851" y="1106547"/>
                </a:cubicBezTo>
                <a:cubicBezTo>
                  <a:pt x="11801664" y="1119996"/>
                  <a:pt x="11855557" y="1126304"/>
                  <a:pt x="11848808" y="1144622"/>
                </a:cubicBezTo>
                <a:cubicBezTo>
                  <a:pt x="11888209" y="1159428"/>
                  <a:pt x="11982396" y="1150542"/>
                  <a:pt x="11974416" y="1183759"/>
                </a:cubicBezTo>
                <a:cubicBezTo>
                  <a:pt x="11984558" y="1204467"/>
                  <a:pt x="12039206" y="1177765"/>
                  <a:pt x="12037690" y="1199182"/>
                </a:cubicBezTo>
                <a:cubicBezTo>
                  <a:pt x="12061583" y="1187085"/>
                  <a:pt x="12100041" y="1212725"/>
                  <a:pt x="12137350" y="1214847"/>
                </a:cubicBezTo>
                <a:cubicBezTo>
                  <a:pt x="12143663" y="1225017"/>
                  <a:pt x="12152270" y="1225179"/>
                  <a:pt x="12167506" y="1221091"/>
                </a:cubicBezTo>
                <a:lnTo>
                  <a:pt x="12192000" y="1225437"/>
                </a:lnTo>
                <a:lnTo>
                  <a:pt x="12192000" y="2693565"/>
                </a:lnTo>
                <a:lnTo>
                  <a:pt x="0" y="2693565"/>
                </a:lnTo>
                <a:lnTo>
                  <a:pt x="0" y="305932"/>
                </a:lnTo>
                <a:lnTo>
                  <a:pt x="7453" y="309471"/>
                </a:lnTo>
                <a:cubicBezTo>
                  <a:pt x="23896" y="319081"/>
                  <a:pt x="38977" y="328472"/>
                  <a:pt x="56573" y="335374"/>
                </a:cubicBezTo>
                <a:cubicBezTo>
                  <a:pt x="69155" y="358380"/>
                  <a:pt x="163342" y="348134"/>
                  <a:pt x="184586" y="353266"/>
                </a:cubicBezTo>
                <a:cubicBezTo>
                  <a:pt x="214121" y="345491"/>
                  <a:pt x="204765" y="347033"/>
                  <a:pt x="235650" y="342210"/>
                </a:cubicBezTo>
                <a:cubicBezTo>
                  <a:pt x="247937" y="316367"/>
                  <a:pt x="302580" y="328405"/>
                  <a:pt x="333156" y="324339"/>
                </a:cubicBezTo>
                <a:cubicBezTo>
                  <a:pt x="339717" y="301268"/>
                  <a:pt x="360087" y="295523"/>
                  <a:pt x="414362" y="275773"/>
                </a:cubicBezTo>
                <a:cubicBezTo>
                  <a:pt x="420721" y="249657"/>
                  <a:pt x="488456" y="282645"/>
                  <a:pt x="509613" y="242197"/>
                </a:cubicBezTo>
                <a:cubicBezTo>
                  <a:pt x="513387" y="243636"/>
                  <a:pt x="517437" y="244726"/>
                  <a:pt x="521640" y="245434"/>
                </a:cubicBezTo>
                <a:cubicBezTo>
                  <a:pt x="546049" y="249549"/>
                  <a:pt x="570152" y="240147"/>
                  <a:pt x="575469" y="224434"/>
                </a:cubicBezTo>
                <a:cubicBezTo>
                  <a:pt x="614641" y="165790"/>
                  <a:pt x="675649" y="197289"/>
                  <a:pt x="727704" y="167150"/>
                </a:cubicBezTo>
                <a:cubicBezTo>
                  <a:pt x="789763" y="136526"/>
                  <a:pt x="780796" y="134575"/>
                  <a:pt x="835654" y="71601"/>
                </a:cubicBezTo>
                <a:cubicBezTo>
                  <a:pt x="855810" y="80465"/>
                  <a:pt x="866761" y="76836"/>
                  <a:pt x="878896" y="63761"/>
                </a:cubicBezTo>
                <a:cubicBezTo>
                  <a:pt x="909898" y="49812"/>
                  <a:pt x="935837" y="82137"/>
                  <a:pt x="951001" y="50233"/>
                </a:cubicBezTo>
                <a:cubicBezTo>
                  <a:pt x="953370" y="55026"/>
                  <a:pt x="958711" y="56299"/>
                  <a:pt x="965408" y="55880"/>
                </a:cubicBezTo>
                <a:lnTo>
                  <a:pt x="971791" y="54603"/>
                </a:lnTo>
                <a:lnTo>
                  <a:pt x="972435" y="54961"/>
                </a:lnTo>
                <a:lnTo>
                  <a:pt x="973799" y="54202"/>
                </a:lnTo>
                <a:lnTo>
                  <a:pt x="987946" y="51373"/>
                </a:lnTo>
                <a:cubicBezTo>
                  <a:pt x="1003526" y="47416"/>
                  <a:pt x="1018060" y="43999"/>
                  <a:pt x="1018608" y="55733"/>
                </a:cubicBezTo>
                <a:cubicBezTo>
                  <a:pt x="1027284" y="57464"/>
                  <a:pt x="1033006" y="56925"/>
                  <a:pt x="1037218" y="55219"/>
                </a:cubicBezTo>
                <a:cubicBezTo>
                  <a:pt x="1045641" y="51809"/>
                  <a:pt x="1048029" y="43734"/>
                  <a:pt x="1055961" y="39838"/>
                </a:cubicBezTo>
                <a:lnTo>
                  <a:pt x="1068713" y="38669"/>
                </a:lnTo>
                <a:lnTo>
                  <a:pt x="1071331" y="36555"/>
                </a:lnTo>
                <a:lnTo>
                  <a:pt x="1078748" y="32518"/>
                </a:lnTo>
                <a:lnTo>
                  <a:pt x="1071510" y="28114"/>
                </a:lnTo>
                <a:cubicBezTo>
                  <a:pt x="1063911" y="24295"/>
                  <a:pt x="1145676" y="19987"/>
                  <a:pt x="1158018" y="14155"/>
                </a:cubicBezTo>
                <a:lnTo>
                  <a:pt x="1231493" y="2246"/>
                </a:lnTo>
                <a:lnTo>
                  <a:pt x="1355072" y="31208"/>
                </a:lnTo>
                <a:cubicBezTo>
                  <a:pt x="1384547" y="167"/>
                  <a:pt x="1449853" y="16313"/>
                  <a:pt x="1479835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E6E64FA-8BD6-72FA-05A6-06C9388C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286" y="5115846"/>
            <a:ext cx="9201644" cy="708658"/>
          </a:xfrm>
        </p:spPr>
        <p:txBody>
          <a:bodyPr anchor="b">
            <a:normAutofit/>
          </a:bodyPr>
          <a:lstStyle/>
          <a:p>
            <a:r>
              <a:rPr lang="vi-V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KÍCH THƯỚC CỔNG NAND2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24F188B-E1AA-2961-0CFF-937F8CDC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0283" y="5891643"/>
            <a:ext cx="9201645" cy="403140"/>
          </a:xfrm>
        </p:spPr>
        <p:txBody>
          <a:bodyPr>
            <a:normAutofit/>
          </a:bodyPr>
          <a:lstStyle/>
          <a:p>
            <a:pPr algn="l"/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D7E7B8-AA45-4F77-BF30-BBED93132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277223" y="-1"/>
            <a:ext cx="6914777" cy="643325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17462 w 6884912"/>
              <a:gd name="connsiteY43" fmla="*/ 519603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17462 w 6884912"/>
              <a:gd name="connsiteY43" fmla="*/ 519603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03986" y="741935"/>
                  <a:pt x="1124901" y="717624"/>
                </a:cubicBez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cubicBezTo>
                  <a:pt x="1178190" y="698452"/>
                  <a:pt x="1178246" y="698273"/>
                  <a:pt x="1178301" y="698094"/>
                </a:cubicBez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83251" y="614883"/>
                  <a:pt x="1589566" y="621301"/>
                </a:cubicBezTo>
                <a:cubicBezTo>
                  <a:pt x="1652500" y="621160"/>
                  <a:pt x="1659006" y="610309"/>
                  <a:pt x="1731986" y="589682"/>
                </a:cubicBezTo>
                <a:cubicBezTo>
                  <a:pt x="1772526" y="597621"/>
                  <a:pt x="1896056" y="567525"/>
                  <a:pt x="1927935" y="622808"/>
                </a:cubicBezTo>
                <a:cubicBezTo>
                  <a:pt x="1983767" y="616263"/>
                  <a:pt x="1996263" y="568569"/>
                  <a:pt x="2066980" y="550413"/>
                </a:cubicBezTo>
                <a:cubicBezTo>
                  <a:pt x="2136397" y="548191"/>
                  <a:pt x="2224774" y="514787"/>
                  <a:pt x="2317462" y="519603"/>
                </a:cubicBezTo>
                <a:cubicBezTo>
                  <a:pt x="2353676" y="459395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3789" y="162396"/>
                  <a:pt x="6290640" y="167441"/>
                </a:cubicBezTo>
                <a:cubicBezTo>
                  <a:pt x="6330523" y="169653"/>
                  <a:pt x="6344211" y="181356"/>
                  <a:pt x="6380420" y="173195"/>
                </a:cubicBezTo>
                <a:cubicBezTo>
                  <a:pt x="6420580" y="151473"/>
                  <a:pt x="6491390" y="127709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26625D-ED63-4E15-AC54-D7D501150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868" y="708300"/>
            <a:ext cx="10449645" cy="409598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DB800D76-7B94-DE46-BF23-D9149EA31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718"/>
          <a:stretch/>
        </p:blipFill>
        <p:spPr>
          <a:xfrm>
            <a:off x="1050735" y="867719"/>
            <a:ext cx="5009718" cy="3774247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6B3C1E08-BCC5-3B2A-E370-ACA96B11E4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5"/>
          <a:stretch/>
        </p:blipFill>
        <p:spPr>
          <a:xfrm>
            <a:off x="6111822" y="867719"/>
            <a:ext cx="5066823" cy="377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3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E6E64FA-8BD6-72FA-05A6-06C9388C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r>
              <a:rPr lang="vi-V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SCHEMATIC CỔNG INVERTER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24F188B-E1AA-2961-0CFF-937F8CDC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36959"/>
          </a:xfrm>
        </p:spPr>
        <p:txBody>
          <a:bodyPr anchor="t">
            <a:normAutofit/>
          </a:bodyPr>
          <a:lstStyle/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Hình ảnh 4" descr="Ảnh có chứa văn bản, Phông chữ, biểu đồ, ảnh chụp màn hình&#10;&#10;Mô tả được tạo tự động">
            <a:extLst>
              <a:ext uri="{FF2B5EF4-FFF2-40B4-BE49-F238E27FC236}">
                <a16:creationId xmlns:a16="http://schemas.microsoft.com/office/drawing/2014/main" id="{FEFA6E14-BF0B-7A39-43A5-BD04E8CA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587" y="579473"/>
            <a:ext cx="4288825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58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31AA1E1C-DA67-488F-A983-F3ABD792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086AFD1D-0853-411E-8130-FF867E71A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9760"/>
            <a:ext cx="12192000" cy="2435066"/>
          </a:xfrm>
          <a:custGeom>
            <a:avLst/>
            <a:gdLst>
              <a:gd name="connsiteX0" fmla="*/ 1479835 w 12192000"/>
              <a:gd name="connsiteY0" fmla="*/ 0 h 2693565"/>
              <a:gd name="connsiteX1" fmla="*/ 1511804 w 12192000"/>
              <a:gd name="connsiteY1" fmla="*/ 3644 h 2693565"/>
              <a:gd name="connsiteX2" fmla="*/ 1540872 w 12192000"/>
              <a:gd name="connsiteY2" fmla="*/ 15524 h 2693565"/>
              <a:gd name="connsiteX3" fmla="*/ 1540229 w 12192000"/>
              <a:gd name="connsiteY3" fmla="*/ 18447 h 2693565"/>
              <a:gd name="connsiteX4" fmla="*/ 1544831 w 12192000"/>
              <a:gd name="connsiteY4" fmla="*/ 20367 h 2693565"/>
              <a:gd name="connsiteX5" fmla="*/ 1549414 w 12192000"/>
              <a:gd name="connsiteY5" fmla="*/ 19016 h 2693565"/>
              <a:gd name="connsiteX6" fmla="*/ 1554920 w 12192000"/>
              <a:gd name="connsiteY6" fmla="*/ 21266 h 2693565"/>
              <a:gd name="connsiteX7" fmla="*/ 1570090 w 12192000"/>
              <a:gd name="connsiteY7" fmla="*/ 26625 h 2693565"/>
              <a:gd name="connsiteX8" fmla="*/ 1574449 w 12192000"/>
              <a:gd name="connsiteY8" fmla="*/ 33255 h 2693565"/>
              <a:gd name="connsiteX9" fmla="*/ 1634129 w 12192000"/>
              <a:gd name="connsiteY9" fmla="*/ 52786 h 2693565"/>
              <a:gd name="connsiteX10" fmla="*/ 1653408 w 12192000"/>
              <a:gd name="connsiteY10" fmla="*/ 50933 h 2693565"/>
              <a:gd name="connsiteX11" fmla="*/ 1673821 w 12192000"/>
              <a:gd name="connsiteY11" fmla="*/ 63320 h 2693565"/>
              <a:gd name="connsiteX12" fmla="*/ 1735578 w 12192000"/>
              <a:gd name="connsiteY12" fmla="*/ 74197 h 2693565"/>
              <a:gd name="connsiteX13" fmla="*/ 1803240 w 12192000"/>
              <a:gd name="connsiteY13" fmla="*/ 93803 h 2693565"/>
              <a:gd name="connsiteX14" fmla="*/ 1850407 w 12192000"/>
              <a:gd name="connsiteY14" fmla="*/ 112482 h 2693565"/>
              <a:gd name="connsiteX15" fmla="*/ 1981598 w 12192000"/>
              <a:gd name="connsiteY15" fmla="*/ 136278 h 2693565"/>
              <a:gd name="connsiteX16" fmla="*/ 2203718 w 12192000"/>
              <a:gd name="connsiteY16" fmla="*/ 165797 h 2693565"/>
              <a:gd name="connsiteX17" fmla="*/ 2249831 w 12192000"/>
              <a:gd name="connsiteY17" fmla="*/ 174273 h 2693565"/>
              <a:gd name="connsiteX18" fmla="*/ 2284800 w 12192000"/>
              <a:gd name="connsiteY18" fmla="*/ 190263 h 2693565"/>
              <a:gd name="connsiteX19" fmla="*/ 2288840 w 12192000"/>
              <a:gd name="connsiteY19" fmla="*/ 201561 h 2693565"/>
              <a:gd name="connsiteX20" fmla="*/ 2313454 w 12192000"/>
              <a:gd name="connsiteY20" fmla="*/ 207617 h 2693565"/>
              <a:gd name="connsiteX21" fmla="*/ 2319021 w 12192000"/>
              <a:gd name="connsiteY21" fmla="*/ 211049 h 2693565"/>
              <a:gd name="connsiteX22" fmla="*/ 2351943 w 12192000"/>
              <a:gd name="connsiteY22" fmla="*/ 228899 h 2693565"/>
              <a:gd name="connsiteX23" fmla="*/ 2446476 w 12192000"/>
              <a:gd name="connsiteY23" fmla="*/ 221823 h 2693565"/>
              <a:gd name="connsiteX24" fmla="*/ 2514466 w 12192000"/>
              <a:gd name="connsiteY24" fmla="*/ 225768 h 2693565"/>
              <a:gd name="connsiteX25" fmla="*/ 2519045 w 12192000"/>
              <a:gd name="connsiteY25" fmla="*/ 229167 h 2693565"/>
              <a:gd name="connsiteX26" fmla="*/ 2521518 w 12192000"/>
              <a:gd name="connsiteY26" fmla="*/ 236740 h 2693565"/>
              <a:gd name="connsiteX27" fmla="*/ 2532948 w 12192000"/>
              <a:gd name="connsiteY27" fmla="*/ 240920 h 2693565"/>
              <a:gd name="connsiteX28" fmla="*/ 2542831 w 12192000"/>
              <a:gd name="connsiteY28" fmla="*/ 250292 h 2693565"/>
              <a:gd name="connsiteX29" fmla="*/ 2951466 w 12192000"/>
              <a:gd name="connsiteY29" fmla="*/ 331735 h 2693565"/>
              <a:gd name="connsiteX30" fmla="*/ 3145677 w 12192000"/>
              <a:gd name="connsiteY30" fmla="*/ 312283 h 2693565"/>
              <a:gd name="connsiteX31" fmla="*/ 3221782 w 12192000"/>
              <a:gd name="connsiteY31" fmla="*/ 315740 h 2693565"/>
              <a:gd name="connsiteX32" fmla="*/ 3230913 w 12192000"/>
              <a:gd name="connsiteY32" fmla="*/ 323864 h 2693565"/>
              <a:gd name="connsiteX33" fmla="*/ 3343537 w 12192000"/>
              <a:gd name="connsiteY33" fmla="*/ 298906 h 2693565"/>
              <a:gd name="connsiteX34" fmla="*/ 3493591 w 12192000"/>
              <a:gd name="connsiteY34" fmla="*/ 322860 h 2693565"/>
              <a:gd name="connsiteX35" fmla="*/ 3604486 w 12192000"/>
              <a:gd name="connsiteY35" fmla="*/ 350634 h 2693565"/>
              <a:gd name="connsiteX36" fmla="*/ 3667668 w 12192000"/>
              <a:gd name="connsiteY36" fmla="*/ 362018 h 2693565"/>
              <a:gd name="connsiteX37" fmla="*/ 3712536 w 12192000"/>
              <a:gd name="connsiteY37" fmla="*/ 374952 h 2693565"/>
              <a:gd name="connsiteX38" fmla="*/ 3832709 w 12192000"/>
              <a:gd name="connsiteY38" fmla="*/ 382853 h 2693565"/>
              <a:gd name="connsiteX39" fmla="*/ 4034400 w 12192000"/>
              <a:gd name="connsiteY39" fmla="*/ 385496 h 2693565"/>
              <a:gd name="connsiteX40" fmla="*/ 4176121 w 12192000"/>
              <a:gd name="connsiteY40" fmla="*/ 430521 h 2693565"/>
              <a:gd name="connsiteX41" fmla="*/ 4258735 w 12192000"/>
              <a:gd name="connsiteY41" fmla="*/ 412077 h 2693565"/>
              <a:gd name="connsiteX42" fmla="*/ 4348797 w 12192000"/>
              <a:gd name="connsiteY42" fmla="*/ 428832 h 2693565"/>
              <a:gd name="connsiteX43" fmla="*/ 4707799 w 12192000"/>
              <a:gd name="connsiteY43" fmla="*/ 430789 h 2693565"/>
              <a:gd name="connsiteX44" fmla="*/ 4939895 w 12192000"/>
              <a:gd name="connsiteY44" fmla="*/ 425286 h 2693565"/>
              <a:gd name="connsiteX45" fmla="*/ 4972179 w 12192000"/>
              <a:gd name="connsiteY45" fmla="*/ 421596 h 2693565"/>
              <a:gd name="connsiteX46" fmla="*/ 4972746 w 12192000"/>
              <a:gd name="connsiteY46" fmla="*/ 418665 h 2693565"/>
              <a:gd name="connsiteX47" fmla="*/ 4977873 w 12192000"/>
              <a:gd name="connsiteY47" fmla="*/ 418043 h 2693565"/>
              <a:gd name="connsiteX48" fmla="*/ 4981666 w 12192000"/>
              <a:gd name="connsiteY48" fmla="*/ 420512 h 2693565"/>
              <a:gd name="connsiteX49" fmla="*/ 4987781 w 12192000"/>
              <a:gd name="connsiteY49" fmla="*/ 419813 h 2693565"/>
              <a:gd name="connsiteX50" fmla="*/ 5004292 w 12192000"/>
              <a:gd name="connsiteY50" fmla="*/ 418684 h 2693565"/>
              <a:gd name="connsiteX51" fmla="*/ 5011080 w 12192000"/>
              <a:gd name="connsiteY51" fmla="*/ 413543 h 2693565"/>
              <a:gd name="connsiteX52" fmla="*/ 5092908 w 12192000"/>
              <a:gd name="connsiteY52" fmla="*/ 417334 h 2693565"/>
              <a:gd name="connsiteX53" fmla="*/ 5117205 w 12192000"/>
              <a:gd name="connsiteY53" fmla="*/ 410915 h 2693565"/>
              <a:gd name="connsiteX54" fmla="*/ 5180020 w 12192000"/>
              <a:gd name="connsiteY54" fmla="*/ 416669 h 2693565"/>
              <a:gd name="connsiteX55" fmla="*/ 5251931 w 12192000"/>
              <a:gd name="connsiteY55" fmla="*/ 415698 h 2693565"/>
              <a:gd name="connsiteX56" fmla="*/ 5304075 w 12192000"/>
              <a:gd name="connsiteY56" fmla="*/ 410278 h 2693565"/>
              <a:gd name="connsiteX57" fmla="*/ 5437791 w 12192000"/>
              <a:gd name="connsiteY57" fmla="*/ 421851 h 2693565"/>
              <a:gd name="connsiteX58" fmla="*/ 5659855 w 12192000"/>
              <a:gd name="connsiteY58" fmla="*/ 451638 h 2693565"/>
              <a:gd name="connsiteX59" fmla="*/ 5706898 w 12192000"/>
              <a:gd name="connsiteY59" fmla="*/ 455600 h 2693565"/>
              <a:gd name="connsiteX60" fmla="*/ 5754782 w 12192000"/>
              <a:gd name="connsiteY60" fmla="*/ 439912 h 2693565"/>
              <a:gd name="connsiteX61" fmla="*/ 5780510 w 12192000"/>
              <a:gd name="connsiteY61" fmla="*/ 440576 h 2693565"/>
              <a:gd name="connsiteX62" fmla="*/ 5787158 w 12192000"/>
              <a:gd name="connsiteY62" fmla="*/ 438777 h 2693565"/>
              <a:gd name="connsiteX63" fmla="*/ 5825490 w 12192000"/>
              <a:gd name="connsiteY63" fmla="*/ 430438 h 2693565"/>
              <a:gd name="connsiteX64" fmla="*/ 5912104 w 12192000"/>
              <a:gd name="connsiteY64" fmla="*/ 461700 h 2693565"/>
              <a:gd name="connsiteX65" fmla="*/ 5978031 w 12192000"/>
              <a:gd name="connsiteY65" fmla="*/ 475635 h 2693565"/>
              <a:gd name="connsiteX66" fmla="*/ 5983729 w 12192000"/>
              <a:gd name="connsiteY66" fmla="*/ 473608 h 2693565"/>
              <a:gd name="connsiteX67" fmla="*/ 5989115 w 12192000"/>
              <a:gd name="connsiteY67" fmla="*/ 467085 h 2693565"/>
              <a:gd name="connsiteX68" fmla="*/ 6001610 w 12192000"/>
              <a:gd name="connsiteY68" fmla="*/ 466101 h 2693565"/>
              <a:gd name="connsiteX69" fmla="*/ 6014731 w 12192000"/>
              <a:gd name="connsiteY69" fmla="*/ 459798 h 2693565"/>
              <a:gd name="connsiteX70" fmla="*/ 6409381 w 12192000"/>
              <a:gd name="connsiteY70" fmla="*/ 515501 h 2693565"/>
              <a:gd name="connsiteX71" fmla="*/ 6487437 w 12192000"/>
              <a:gd name="connsiteY71" fmla="*/ 553647 h 2693565"/>
              <a:gd name="connsiteX72" fmla="*/ 6610142 w 12192000"/>
              <a:gd name="connsiteY72" fmla="*/ 557790 h 2693565"/>
              <a:gd name="connsiteX73" fmla="*/ 6683551 w 12192000"/>
              <a:gd name="connsiteY73" fmla="*/ 574296 h 2693565"/>
              <a:gd name="connsiteX74" fmla="*/ 6695459 w 12192000"/>
              <a:gd name="connsiteY74" fmla="*/ 568981 h 2693565"/>
              <a:gd name="connsiteX75" fmla="*/ 6792010 w 12192000"/>
              <a:gd name="connsiteY75" fmla="*/ 621866 h 2693565"/>
              <a:gd name="connsiteX76" fmla="*/ 6943635 w 12192000"/>
              <a:gd name="connsiteY76" fmla="*/ 638192 h 2693565"/>
              <a:gd name="connsiteX77" fmla="*/ 7059745 w 12192000"/>
              <a:gd name="connsiteY77" fmla="*/ 640725 h 2693565"/>
              <a:gd name="connsiteX78" fmla="*/ 7124112 w 12192000"/>
              <a:gd name="connsiteY78" fmla="*/ 646371 h 2693565"/>
              <a:gd name="connsiteX79" fmla="*/ 7171770 w 12192000"/>
              <a:gd name="connsiteY79" fmla="*/ 645791 h 2693565"/>
              <a:gd name="connsiteX80" fmla="*/ 7288670 w 12192000"/>
              <a:gd name="connsiteY80" fmla="*/ 669540 h 2693565"/>
              <a:gd name="connsiteX81" fmla="*/ 7480598 w 12192000"/>
              <a:gd name="connsiteY81" fmla="*/ 719452 h 2693565"/>
              <a:gd name="connsiteX82" fmla="*/ 7703580 w 12192000"/>
              <a:gd name="connsiteY82" fmla="*/ 752595 h 2693565"/>
              <a:gd name="connsiteX83" fmla="*/ 7795544 w 12192000"/>
              <a:gd name="connsiteY83" fmla="*/ 760142 h 2693565"/>
              <a:gd name="connsiteX84" fmla="*/ 8234397 w 12192000"/>
              <a:gd name="connsiteY84" fmla="*/ 817628 h 2693565"/>
              <a:gd name="connsiteX85" fmla="*/ 8335061 w 12192000"/>
              <a:gd name="connsiteY85" fmla="*/ 849146 h 2693565"/>
              <a:gd name="connsiteX86" fmla="*/ 8537578 w 12192000"/>
              <a:gd name="connsiteY86" fmla="*/ 956663 h 2693565"/>
              <a:gd name="connsiteX87" fmla="*/ 8796979 w 12192000"/>
              <a:gd name="connsiteY87" fmla="*/ 1002770 h 2693565"/>
              <a:gd name="connsiteX88" fmla="*/ 8813274 w 12192000"/>
              <a:gd name="connsiteY88" fmla="*/ 1021683 h 2693565"/>
              <a:gd name="connsiteX89" fmla="*/ 8817811 w 12192000"/>
              <a:gd name="connsiteY89" fmla="*/ 1024375 h 2693565"/>
              <a:gd name="connsiteX90" fmla="*/ 8819508 w 12192000"/>
              <a:gd name="connsiteY90" fmla="*/ 1023536 h 2693565"/>
              <a:gd name="connsiteX91" fmla="*/ 8844321 w 12192000"/>
              <a:gd name="connsiteY91" fmla="*/ 1022121 h 2693565"/>
              <a:gd name="connsiteX92" fmla="*/ 8901176 w 12192000"/>
              <a:gd name="connsiteY92" fmla="*/ 999714 h 2693565"/>
              <a:gd name="connsiteX93" fmla="*/ 8970456 w 12192000"/>
              <a:gd name="connsiteY93" fmla="*/ 971358 h 2693565"/>
              <a:gd name="connsiteX94" fmla="*/ 9021279 w 12192000"/>
              <a:gd name="connsiteY94" fmla="*/ 968334 h 2693565"/>
              <a:gd name="connsiteX95" fmla="*/ 9144634 w 12192000"/>
              <a:gd name="connsiteY95" fmla="*/ 945164 h 2693565"/>
              <a:gd name="connsiteX96" fmla="*/ 9224215 w 12192000"/>
              <a:gd name="connsiteY96" fmla="*/ 935769 h 2693565"/>
              <a:gd name="connsiteX97" fmla="*/ 9226449 w 12192000"/>
              <a:gd name="connsiteY97" fmla="*/ 935197 h 2693565"/>
              <a:gd name="connsiteX98" fmla="*/ 9242615 w 12192000"/>
              <a:gd name="connsiteY98" fmla="*/ 940365 h 2693565"/>
              <a:gd name="connsiteX99" fmla="*/ 9241484 w 12192000"/>
              <a:gd name="connsiteY99" fmla="*/ 947917 h 2693565"/>
              <a:gd name="connsiteX100" fmla="*/ 9255340 w 12192000"/>
              <a:gd name="connsiteY100" fmla="*/ 954591 h 2693565"/>
              <a:gd name="connsiteX101" fmla="*/ 9284189 w 12192000"/>
              <a:gd name="connsiteY101" fmla="*/ 954041 h 2693565"/>
              <a:gd name="connsiteX102" fmla="*/ 9294504 w 12192000"/>
              <a:gd name="connsiteY102" fmla="*/ 958215 h 2693565"/>
              <a:gd name="connsiteX103" fmla="*/ 9298497 w 12192000"/>
              <a:gd name="connsiteY103" fmla="*/ 958155 h 2693565"/>
              <a:gd name="connsiteX104" fmla="*/ 9307861 w 12192000"/>
              <a:gd name="connsiteY104" fmla="*/ 958940 h 2693565"/>
              <a:gd name="connsiteX105" fmla="*/ 9307085 w 12192000"/>
              <a:gd name="connsiteY105" fmla="*/ 954092 h 2693565"/>
              <a:gd name="connsiteX106" fmla="*/ 9319074 w 12192000"/>
              <a:gd name="connsiteY106" fmla="*/ 946047 h 2693565"/>
              <a:gd name="connsiteX107" fmla="*/ 9372632 w 12192000"/>
              <a:gd name="connsiteY107" fmla="*/ 953006 h 2693565"/>
              <a:gd name="connsiteX108" fmla="*/ 9375071 w 12192000"/>
              <a:gd name="connsiteY108" fmla="*/ 958595 h 2693565"/>
              <a:gd name="connsiteX109" fmla="*/ 9381767 w 12192000"/>
              <a:gd name="connsiteY109" fmla="*/ 959998 h 2693565"/>
              <a:gd name="connsiteX110" fmla="*/ 9387324 w 12192000"/>
              <a:gd name="connsiteY110" fmla="*/ 955424 h 2693565"/>
              <a:gd name="connsiteX111" fmla="*/ 9478921 w 12192000"/>
              <a:gd name="connsiteY111" fmla="*/ 950802 h 2693565"/>
              <a:gd name="connsiteX112" fmla="*/ 9600789 w 12192000"/>
              <a:gd name="connsiteY112" fmla="*/ 953342 h 2693565"/>
              <a:gd name="connsiteX113" fmla="*/ 9685744 w 12192000"/>
              <a:gd name="connsiteY113" fmla="*/ 982941 h 2693565"/>
              <a:gd name="connsiteX114" fmla="*/ 9694172 w 12192000"/>
              <a:gd name="connsiteY114" fmla="*/ 978796 h 2693565"/>
              <a:gd name="connsiteX115" fmla="*/ 9754661 w 12192000"/>
              <a:gd name="connsiteY115" fmla="*/ 985691 h 2693565"/>
              <a:gd name="connsiteX116" fmla="*/ 9961620 w 12192000"/>
              <a:gd name="connsiteY116" fmla="*/ 1043270 h 2693565"/>
              <a:gd name="connsiteX117" fmla="*/ 10079965 w 12192000"/>
              <a:gd name="connsiteY117" fmla="*/ 1055820 h 2693565"/>
              <a:gd name="connsiteX118" fmla="*/ 10122766 w 12192000"/>
              <a:gd name="connsiteY118" fmla="*/ 1054885 h 2693565"/>
              <a:gd name="connsiteX119" fmla="*/ 10194425 w 12192000"/>
              <a:gd name="connsiteY119" fmla="*/ 1053652 h 2693565"/>
              <a:gd name="connsiteX120" fmla="*/ 10249948 w 12192000"/>
              <a:gd name="connsiteY120" fmla="*/ 1039456 h 2693565"/>
              <a:gd name="connsiteX121" fmla="*/ 10309089 w 12192000"/>
              <a:gd name="connsiteY121" fmla="*/ 1043685 h 2693565"/>
              <a:gd name="connsiteX122" fmla="*/ 10320289 w 12192000"/>
              <a:gd name="connsiteY122" fmla="*/ 1061835 h 2693565"/>
              <a:gd name="connsiteX123" fmla="*/ 10384377 w 12192000"/>
              <a:gd name="connsiteY123" fmla="*/ 1060786 h 2693565"/>
              <a:gd name="connsiteX124" fmla="*/ 10481874 w 12192000"/>
              <a:gd name="connsiteY124" fmla="*/ 1057315 h 2693565"/>
              <a:gd name="connsiteX125" fmla="*/ 10537450 w 12192000"/>
              <a:gd name="connsiteY125" fmla="*/ 1059745 h 2693565"/>
              <a:gd name="connsiteX126" fmla="*/ 10689967 w 12192000"/>
              <a:gd name="connsiteY126" fmla="*/ 1061568 h 2693565"/>
              <a:gd name="connsiteX127" fmla="*/ 10843272 w 12192000"/>
              <a:gd name="connsiteY127" fmla="*/ 1059725 h 2693565"/>
              <a:gd name="connsiteX128" fmla="*/ 10937143 w 12192000"/>
              <a:gd name="connsiteY128" fmla="*/ 1037919 h 2693565"/>
              <a:gd name="connsiteX129" fmla="*/ 11062831 w 12192000"/>
              <a:gd name="connsiteY129" fmla="*/ 1038640 h 2693565"/>
              <a:gd name="connsiteX130" fmla="*/ 11084314 w 12192000"/>
              <a:gd name="connsiteY130" fmla="*/ 1035726 h 2693565"/>
              <a:gd name="connsiteX131" fmla="*/ 11112761 w 12192000"/>
              <a:gd name="connsiteY131" fmla="*/ 1041304 h 2693565"/>
              <a:gd name="connsiteX132" fmla="*/ 11226650 w 12192000"/>
              <a:gd name="connsiteY132" fmla="*/ 1064615 h 2693565"/>
              <a:gd name="connsiteX133" fmla="*/ 11315138 w 12192000"/>
              <a:gd name="connsiteY133" fmla="*/ 1091562 h 2693565"/>
              <a:gd name="connsiteX134" fmla="*/ 11430149 w 12192000"/>
              <a:gd name="connsiteY134" fmla="*/ 1089068 h 2693565"/>
              <a:gd name="connsiteX135" fmla="*/ 11498691 w 12192000"/>
              <a:gd name="connsiteY135" fmla="*/ 1099602 h 2693565"/>
              <a:gd name="connsiteX136" fmla="*/ 11608544 w 12192000"/>
              <a:gd name="connsiteY136" fmla="*/ 1135250 h 2693565"/>
              <a:gd name="connsiteX137" fmla="*/ 11758635 w 12192000"/>
              <a:gd name="connsiteY137" fmla="*/ 1141533 h 2693565"/>
              <a:gd name="connsiteX138" fmla="*/ 11792628 w 12192000"/>
              <a:gd name="connsiteY138" fmla="*/ 1118443 h 2693565"/>
              <a:gd name="connsiteX139" fmla="*/ 11835851 w 12192000"/>
              <a:gd name="connsiteY139" fmla="*/ 1106547 h 2693565"/>
              <a:gd name="connsiteX140" fmla="*/ 11848808 w 12192000"/>
              <a:gd name="connsiteY140" fmla="*/ 1144622 h 2693565"/>
              <a:gd name="connsiteX141" fmla="*/ 11974416 w 12192000"/>
              <a:gd name="connsiteY141" fmla="*/ 1183759 h 2693565"/>
              <a:gd name="connsiteX142" fmla="*/ 12037690 w 12192000"/>
              <a:gd name="connsiteY142" fmla="*/ 1199182 h 2693565"/>
              <a:gd name="connsiteX143" fmla="*/ 12137350 w 12192000"/>
              <a:gd name="connsiteY143" fmla="*/ 1214847 h 2693565"/>
              <a:gd name="connsiteX144" fmla="*/ 12167506 w 12192000"/>
              <a:gd name="connsiteY144" fmla="*/ 1221091 h 2693565"/>
              <a:gd name="connsiteX145" fmla="*/ 12192000 w 12192000"/>
              <a:gd name="connsiteY145" fmla="*/ 1225437 h 2693565"/>
              <a:gd name="connsiteX146" fmla="*/ 12192000 w 12192000"/>
              <a:gd name="connsiteY146" fmla="*/ 2693565 h 2693565"/>
              <a:gd name="connsiteX147" fmla="*/ 0 w 12192000"/>
              <a:gd name="connsiteY147" fmla="*/ 2693565 h 2693565"/>
              <a:gd name="connsiteX148" fmla="*/ 0 w 12192000"/>
              <a:gd name="connsiteY148" fmla="*/ 305932 h 2693565"/>
              <a:gd name="connsiteX149" fmla="*/ 7453 w 12192000"/>
              <a:gd name="connsiteY149" fmla="*/ 309471 h 2693565"/>
              <a:gd name="connsiteX150" fmla="*/ 56573 w 12192000"/>
              <a:gd name="connsiteY150" fmla="*/ 335374 h 2693565"/>
              <a:gd name="connsiteX151" fmla="*/ 184586 w 12192000"/>
              <a:gd name="connsiteY151" fmla="*/ 353266 h 2693565"/>
              <a:gd name="connsiteX152" fmla="*/ 235650 w 12192000"/>
              <a:gd name="connsiteY152" fmla="*/ 342210 h 2693565"/>
              <a:gd name="connsiteX153" fmla="*/ 333156 w 12192000"/>
              <a:gd name="connsiteY153" fmla="*/ 324339 h 2693565"/>
              <a:gd name="connsiteX154" fmla="*/ 414362 w 12192000"/>
              <a:gd name="connsiteY154" fmla="*/ 275773 h 2693565"/>
              <a:gd name="connsiteX155" fmla="*/ 509613 w 12192000"/>
              <a:gd name="connsiteY155" fmla="*/ 242197 h 2693565"/>
              <a:gd name="connsiteX156" fmla="*/ 521640 w 12192000"/>
              <a:gd name="connsiteY156" fmla="*/ 245434 h 2693565"/>
              <a:gd name="connsiteX157" fmla="*/ 575469 w 12192000"/>
              <a:gd name="connsiteY157" fmla="*/ 224434 h 2693565"/>
              <a:gd name="connsiteX158" fmla="*/ 727704 w 12192000"/>
              <a:gd name="connsiteY158" fmla="*/ 167150 h 2693565"/>
              <a:gd name="connsiteX159" fmla="*/ 835654 w 12192000"/>
              <a:gd name="connsiteY159" fmla="*/ 71601 h 2693565"/>
              <a:gd name="connsiteX160" fmla="*/ 878896 w 12192000"/>
              <a:gd name="connsiteY160" fmla="*/ 63761 h 2693565"/>
              <a:gd name="connsiteX161" fmla="*/ 951001 w 12192000"/>
              <a:gd name="connsiteY161" fmla="*/ 50233 h 2693565"/>
              <a:gd name="connsiteX162" fmla="*/ 965408 w 12192000"/>
              <a:gd name="connsiteY162" fmla="*/ 55880 h 2693565"/>
              <a:gd name="connsiteX163" fmla="*/ 971791 w 12192000"/>
              <a:gd name="connsiteY163" fmla="*/ 54603 h 2693565"/>
              <a:gd name="connsiteX164" fmla="*/ 972435 w 12192000"/>
              <a:gd name="connsiteY164" fmla="*/ 54961 h 2693565"/>
              <a:gd name="connsiteX165" fmla="*/ 973799 w 12192000"/>
              <a:gd name="connsiteY165" fmla="*/ 54202 h 2693565"/>
              <a:gd name="connsiteX166" fmla="*/ 987946 w 12192000"/>
              <a:gd name="connsiteY166" fmla="*/ 51373 h 2693565"/>
              <a:gd name="connsiteX167" fmla="*/ 1018608 w 12192000"/>
              <a:gd name="connsiteY167" fmla="*/ 55733 h 2693565"/>
              <a:gd name="connsiteX168" fmla="*/ 1037218 w 12192000"/>
              <a:gd name="connsiteY168" fmla="*/ 55219 h 2693565"/>
              <a:gd name="connsiteX169" fmla="*/ 1055961 w 12192000"/>
              <a:gd name="connsiteY169" fmla="*/ 39838 h 2693565"/>
              <a:gd name="connsiteX170" fmla="*/ 1068713 w 12192000"/>
              <a:gd name="connsiteY170" fmla="*/ 38669 h 2693565"/>
              <a:gd name="connsiteX171" fmla="*/ 1071331 w 12192000"/>
              <a:gd name="connsiteY171" fmla="*/ 36555 h 2693565"/>
              <a:gd name="connsiteX172" fmla="*/ 1078748 w 12192000"/>
              <a:gd name="connsiteY172" fmla="*/ 32518 h 2693565"/>
              <a:gd name="connsiteX173" fmla="*/ 1071510 w 12192000"/>
              <a:gd name="connsiteY173" fmla="*/ 28114 h 2693565"/>
              <a:gd name="connsiteX174" fmla="*/ 1158018 w 12192000"/>
              <a:gd name="connsiteY174" fmla="*/ 14155 h 2693565"/>
              <a:gd name="connsiteX175" fmla="*/ 1231493 w 12192000"/>
              <a:gd name="connsiteY175" fmla="*/ 2246 h 2693565"/>
              <a:gd name="connsiteX176" fmla="*/ 1355072 w 12192000"/>
              <a:gd name="connsiteY176" fmla="*/ 31208 h 2693565"/>
              <a:gd name="connsiteX177" fmla="*/ 1479835 w 12192000"/>
              <a:gd name="connsiteY177" fmla="*/ 0 h 269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192000" h="2693565">
                <a:moveTo>
                  <a:pt x="1479835" y="0"/>
                </a:moveTo>
                <a:lnTo>
                  <a:pt x="1511804" y="3644"/>
                </a:lnTo>
                <a:lnTo>
                  <a:pt x="1540872" y="15524"/>
                </a:lnTo>
                <a:lnTo>
                  <a:pt x="1540229" y="18447"/>
                </a:lnTo>
                <a:cubicBezTo>
                  <a:pt x="1540641" y="20467"/>
                  <a:pt x="1542255" y="20832"/>
                  <a:pt x="1544831" y="20367"/>
                </a:cubicBezTo>
                <a:lnTo>
                  <a:pt x="1549414" y="19016"/>
                </a:lnTo>
                <a:lnTo>
                  <a:pt x="1554920" y="21266"/>
                </a:lnTo>
                <a:lnTo>
                  <a:pt x="1570090" y="26625"/>
                </a:lnTo>
                <a:lnTo>
                  <a:pt x="1574449" y="33255"/>
                </a:lnTo>
                <a:cubicBezTo>
                  <a:pt x="1588372" y="44475"/>
                  <a:pt x="1624928" y="36962"/>
                  <a:pt x="1634129" y="52786"/>
                </a:cubicBezTo>
                <a:lnTo>
                  <a:pt x="1653408" y="50933"/>
                </a:lnTo>
                <a:lnTo>
                  <a:pt x="1673821" y="63320"/>
                </a:lnTo>
                <a:cubicBezTo>
                  <a:pt x="1692776" y="73767"/>
                  <a:pt x="1712758" y="80831"/>
                  <a:pt x="1735578" y="74197"/>
                </a:cubicBezTo>
                <a:cubicBezTo>
                  <a:pt x="1725769" y="94019"/>
                  <a:pt x="1790078" y="74373"/>
                  <a:pt x="1803240" y="93803"/>
                </a:cubicBezTo>
                <a:cubicBezTo>
                  <a:pt x="1811054" y="109566"/>
                  <a:pt x="1832389" y="107278"/>
                  <a:pt x="1850407" y="112482"/>
                </a:cubicBezTo>
                <a:cubicBezTo>
                  <a:pt x="1866338" y="128260"/>
                  <a:pt x="1953255" y="139774"/>
                  <a:pt x="1981598" y="136278"/>
                </a:cubicBezTo>
                <a:cubicBezTo>
                  <a:pt x="2059030" y="116852"/>
                  <a:pt x="2141385" y="179647"/>
                  <a:pt x="2203718" y="165797"/>
                </a:cubicBezTo>
                <a:cubicBezTo>
                  <a:pt x="2221190" y="166649"/>
                  <a:pt x="2236289" y="169766"/>
                  <a:pt x="2249831" y="174273"/>
                </a:cubicBezTo>
                <a:lnTo>
                  <a:pt x="2284800" y="190263"/>
                </a:lnTo>
                <a:lnTo>
                  <a:pt x="2288840" y="201561"/>
                </a:lnTo>
                <a:lnTo>
                  <a:pt x="2313454" y="207617"/>
                </a:lnTo>
                <a:lnTo>
                  <a:pt x="2319021" y="211049"/>
                </a:lnTo>
                <a:cubicBezTo>
                  <a:pt x="2329636" y="217639"/>
                  <a:pt x="2340334" y="223880"/>
                  <a:pt x="2351943" y="228899"/>
                </a:cubicBezTo>
                <a:cubicBezTo>
                  <a:pt x="2369139" y="185217"/>
                  <a:pt x="2453517" y="264393"/>
                  <a:pt x="2446476" y="221823"/>
                </a:cubicBezTo>
                <a:cubicBezTo>
                  <a:pt x="2496555" y="236811"/>
                  <a:pt x="2495450" y="214816"/>
                  <a:pt x="2514466" y="225768"/>
                </a:cubicBezTo>
                <a:lnTo>
                  <a:pt x="2519045" y="229167"/>
                </a:lnTo>
                <a:lnTo>
                  <a:pt x="2521518" y="236740"/>
                </a:lnTo>
                <a:lnTo>
                  <a:pt x="2532948" y="240920"/>
                </a:lnTo>
                <a:lnTo>
                  <a:pt x="2542831" y="250292"/>
                </a:lnTo>
                <a:cubicBezTo>
                  <a:pt x="2670524" y="253866"/>
                  <a:pt x="2831439" y="351801"/>
                  <a:pt x="2951466" y="331735"/>
                </a:cubicBezTo>
                <a:lnTo>
                  <a:pt x="3145677" y="312283"/>
                </a:lnTo>
                <a:cubicBezTo>
                  <a:pt x="3166736" y="299982"/>
                  <a:pt x="3200809" y="301529"/>
                  <a:pt x="3221782" y="315740"/>
                </a:cubicBezTo>
                <a:cubicBezTo>
                  <a:pt x="3225389" y="318185"/>
                  <a:pt x="3228464" y="320921"/>
                  <a:pt x="3230913" y="323864"/>
                </a:cubicBezTo>
                <a:cubicBezTo>
                  <a:pt x="3292781" y="295375"/>
                  <a:pt x="3311084" y="320413"/>
                  <a:pt x="3343537" y="298906"/>
                </a:cubicBezTo>
                <a:cubicBezTo>
                  <a:pt x="3418860" y="303711"/>
                  <a:pt x="3463951" y="341454"/>
                  <a:pt x="3493591" y="322860"/>
                </a:cubicBezTo>
                <a:cubicBezTo>
                  <a:pt x="3529011" y="332105"/>
                  <a:pt x="3566223" y="369362"/>
                  <a:pt x="3604486" y="350634"/>
                </a:cubicBezTo>
                <a:cubicBezTo>
                  <a:pt x="3599050" y="371574"/>
                  <a:pt x="3652814" y="344238"/>
                  <a:pt x="3667668" y="362018"/>
                </a:cubicBezTo>
                <a:cubicBezTo>
                  <a:pt x="3677181" y="376788"/>
                  <a:pt x="3695715" y="371937"/>
                  <a:pt x="3712536" y="374952"/>
                </a:cubicBezTo>
                <a:cubicBezTo>
                  <a:pt x="3729245" y="388755"/>
                  <a:pt x="3808162" y="389754"/>
                  <a:pt x="3832709" y="382853"/>
                </a:cubicBezTo>
                <a:cubicBezTo>
                  <a:pt x="3898137" y="354155"/>
                  <a:pt x="3981432" y="406816"/>
                  <a:pt x="4034400" y="385496"/>
                </a:cubicBezTo>
                <a:cubicBezTo>
                  <a:pt x="4096895" y="380474"/>
                  <a:pt x="4131671" y="416106"/>
                  <a:pt x="4176121" y="430521"/>
                </a:cubicBezTo>
                <a:cubicBezTo>
                  <a:pt x="4184188" y="384912"/>
                  <a:pt x="4271961" y="453654"/>
                  <a:pt x="4258735" y="412077"/>
                </a:cubicBezTo>
                <a:cubicBezTo>
                  <a:pt x="4321188" y="423941"/>
                  <a:pt x="4292211" y="381252"/>
                  <a:pt x="4348797" y="428832"/>
                </a:cubicBezTo>
                <a:cubicBezTo>
                  <a:pt x="4462546" y="417000"/>
                  <a:pt x="4604724" y="465257"/>
                  <a:pt x="4707799" y="430789"/>
                </a:cubicBezTo>
                <a:lnTo>
                  <a:pt x="4939895" y="425286"/>
                </a:lnTo>
                <a:lnTo>
                  <a:pt x="4972179" y="421596"/>
                </a:lnTo>
                <a:cubicBezTo>
                  <a:pt x="4972369" y="420619"/>
                  <a:pt x="4972557" y="419642"/>
                  <a:pt x="4972746" y="418665"/>
                </a:cubicBezTo>
                <a:cubicBezTo>
                  <a:pt x="4973950" y="416860"/>
                  <a:pt x="4975622" y="416934"/>
                  <a:pt x="4977873" y="418043"/>
                </a:cubicBezTo>
                <a:lnTo>
                  <a:pt x="4981666" y="420512"/>
                </a:lnTo>
                <a:lnTo>
                  <a:pt x="4987781" y="419813"/>
                </a:lnTo>
                <a:lnTo>
                  <a:pt x="5004292" y="418684"/>
                </a:lnTo>
                <a:lnTo>
                  <a:pt x="5011080" y="413543"/>
                </a:lnTo>
                <a:lnTo>
                  <a:pt x="5092908" y="417334"/>
                </a:lnTo>
                <a:lnTo>
                  <a:pt x="5117205" y="410915"/>
                </a:lnTo>
                <a:cubicBezTo>
                  <a:pt x="5139341" y="405953"/>
                  <a:pt x="5161092" y="404460"/>
                  <a:pt x="5180020" y="416669"/>
                </a:cubicBezTo>
                <a:cubicBezTo>
                  <a:pt x="5178705" y="395362"/>
                  <a:pt x="5231666" y="430665"/>
                  <a:pt x="5251931" y="415698"/>
                </a:cubicBezTo>
                <a:cubicBezTo>
                  <a:pt x="5265663" y="402811"/>
                  <a:pt x="5284931" y="410521"/>
                  <a:pt x="5304075" y="410278"/>
                </a:cubicBezTo>
                <a:cubicBezTo>
                  <a:pt x="5325492" y="399487"/>
                  <a:pt x="5412373" y="411177"/>
                  <a:pt x="5437791" y="421851"/>
                </a:cubicBezTo>
                <a:cubicBezTo>
                  <a:pt x="5503260" y="460357"/>
                  <a:pt x="5606433" y="422332"/>
                  <a:pt x="5659855" y="451638"/>
                </a:cubicBezTo>
                <a:cubicBezTo>
                  <a:pt x="5676731" y="455370"/>
                  <a:pt x="5692271" y="456345"/>
                  <a:pt x="5706898" y="455600"/>
                </a:cubicBezTo>
                <a:lnTo>
                  <a:pt x="5754782" y="439912"/>
                </a:lnTo>
                <a:lnTo>
                  <a:pt x="5780510" y="440576"/>
                </a:lnTo>
                <a:lnTo>
                  <a:pt x="5787158" y="438777"/>
                </a:lnTo>
                <a:cubicBezTo>
                  <a:pt x="5799851" y="435298"/>
                  <a:pt x="5812485" y="432173"/>
                  <a:pt x="5825490" y="430438"/>
                </a:cubicBezTo>
                <a:cubicBezTo>
                  <a:pt x="5824203" y="476245"/>
                  <a:pt x="5935878" y="423245"/>
                  <a:pt x="5912104" y="461700"/>
                </a:cubicBezTo>
                <a:cubicBezTo>
                  <a:pt x="5965520" y="460532"/>
                  <a:pt x="5955632" y="481057"/>
                  <a:pt x="5978031" y="475635"/>
                </a:cubicBezTo>
                <a:lnTo>
                  <a:pt x="5983729" y="473608"/>
                </a:lnTo>
                <a:lnTo>
                  <a:pt x="5989115" y="467085"/>
                </a:lnTo>
                <a:lnTo>
                  <a:pt x="6001610" y="466101"/>
                </a:lnTo>
                <a:lnTo>
                  <a:pt x="6014731" y="459798"/>
                </a:lnTo>
                <a:cubicBezTo>
                  <a:pt x="6137008" y="489599"/>
                  <a:pt x="6303861" y="465321"/>
                  <a:pt x="6409381" y="515501"/>
                </a:cubicBezTo>
                <a:lnTo>
                  <a:pt x="6487437" y="553647"/>
                </a:lnTo>
                <a:cubicBezTo>
                  <a:pt x="6528113" y="569393"/>
                  <a:pt x="6571143" y="527170"/>
                  <a:pt x="6610142" y="557790"/>
                </a:cubicBezTo>
                <a:cubicBezTo>
                  <a:pt x="6625126" y="574906"/>
                  <a:pt x="6657993" y="582294"/>
                  <a:pt x="6683551" y="574296"/>
                </a:cubicBezTo>
                <a:cubicBezTo>
                  <a:pt x="6687949" y="572920"/>
                  <a:pt x="6691959" y="571129"/>
                  <a:pt x="6695459" y="568981"/>
                </a:cubicBezTo>
                <a:cubicBezTo>
                  <a:pt x="6742555" y="612018"/>
                  <a:pt x="6769939" y="593080"/>
                  <a:pt x="6792010" y="621866"/>
                </a:cubicBezTo>
                <a:cubicBezTo>
                  <a:pt x="6865220" y="636894"/>
                  <a:pt x="6923060" y="612894"/>
                  <a:pt x="6943635" y="638192"/>
                </a:cubicBezTo>
                <a:cubicBezTo>
                  <a:pt x="6980872" y="638645"/>
                  <a:pt x="7031062" y="613058"/>
                  <a:pt x="7059745" y="640725"/>
                </a:cubicBezTo>
                <a:cubicBezTo>
                  <a:pt x="7063016" y="619497"/>
                  <a:pt x="7102907" y="659336"/>
                  <a:pt x="7124112" y="646371"/>
                </a:cubicBezTo>
                <a:cubicBezTo>
                  <a:pt x="7139051" y="634866"/>
                  <a:pt x="7154640" y="644272"/>
                  <a:pt x="7171770" y="645791"/>
                </a:cubicBezTo>
                <a:cubicBezTo>
                  <a:pt x="7193129" y="637070"/>
                  <a:pt x="7268212" y="656632"/>
                  <a:pt x="7288670" y="669540"/>
                </a:cubicBezTo>
                <a:cubicBezTo>
                  <a:pt x="7339052" y="713700"/>
                  <a:pt x="7439044" y="685512"/>
                  <a:pt x="7480598" y="719452"/>
                </a:cubicBezTo>
                <a:cubicBezTo>
                  <a:pt x="7549749" y="733295"/>
                  <a:pt x="7651088" y="745813"/>
                  <a:pt x="7703580" y="752595"/>
                </a:cubicBezTo>
                <a:cubicBezTo>
                  <a:pt x="7767450" y="757595"/>
                  <a:pt x="7722870" y="790464"/>
                  <a:pt x="7795544" y="760142"/>
                </a:cubicBezTo>
                <a:cubicBezTo>
                  <a:pt x="7898433" y="800898"/>
                  <a:pt x="8150708" y="758225"/>
                  <a:pt x="8234397" y="817628"/>
                </a:cubicBezTo>
                <a:cubicBezTo>
                  <a:pt x="8324317" y="832462"/>
                  <a:pt x="8268141" y="831633"/>
                  <a:pt x="8335061" y="849146"/>
                </a:cubicBezTo>
                <a:cubicBezTo>
                  <a:pt x="8342399" y="903105"/>
                  <a:pt x="8500207" y="925631"/>
                  <a:pt x="8537578" y="956663"/>
                </a:cubicBezTo>
                <a:cubicBezTo>
                  <a:pt x="8631361" y="970564"/>
                  <a:pt x="8701947" y="1017329"/>
                  <a:pt x="8796979" y="1002770"/>
                </a:cubicBezTo>
                <a:cubicBezTo>
                  <a:pt x="8800805" y="1010082"/>
                  <a:pt x="8806424" y="1016287"/>
                  <a:pt x="8813274" y="1021683"/>
                </a:cubicBezTo>
                <a:lnTo>
                  <a:pt x="8817811" y="1024375"/>
                </a:lnTo>
                <a:lnTo>
                  <a:pt x="8819508" y="1023536"/>
                </a:lnTo>
                <a:cubicBezTo>
                  <a:pt x="8825917" y="1021803"/>
                  <a:pt x="8833699" y="1021195"/>
                  <a:pt x="8844321" y="1022121"/>
                </a:cubicBezTo>
                <a:cubicBezTo>
                  <a:pt x="8849047" y="973708"/>
                  <a:pt x="8866578" y="1007760"/>
                  <a:pt x="8901176" y="999714"/>
                </a:cubicBezTo>
                <a:cubicBezTo>
                  <a:pt x="8931141" y="995841"/>
                  <a:pt x="8945799" y="979520"/>
                  <a:pt x="8970456" y="971358"/>
                </a:cubicBezTo>
                <a:cubicBezTo>
                  <a:pt x="8990473" y="966128"/>
                  <a:pt x="8994851" y="980867"/>
                  <a:pt x="9021279" y="968334"/>
                </a:cubicBezTo>
                <a:cubicBezTo>
                  <a:pt x="9068612" y="982595"/>
                  <a:pt x="9107817" y="950499"/>
                  <a:pt x="9144634" y="945164"/>
                </a:cubicBezTo>
                <a:cubicBezTo>
                  <a:pt x="9156291" y="946681"/>
                  <a:pt x="9191524" y="942385"/>
                  <a:pt x="9224215" y="935769"/>
                </a:cubicBezTo>
                <a:lnTo>
                  <a:pt x="9226449" y="935197"/>
                </a:lnTo>
                <a:lnTo>
                  <a:pt x="9242615" y="940365"/>
                </a:lnTo>
                <a:cubicBezTo>
                  <a:pt x="9246547" y="942524"/>
                  <a:pt x="9247167" y="944945"/>
                  <a:pt x="9241484" y="947917"/>
                </a:cubicBezTo>
                <a:cubicBezTo>
                  <a:pt x="9245969" y="951992"/>
                  <a:pt x="9250611" y="953857"/>
                  <a:pt x="9255340" y="954591"/>
                </a:cubicBezTo>
                <a:cubicBezTo>
                  <a:pt x="9264796" y="956057"/>
                  <a:pt x="9274598" y="952996"/>
                  <a:pt x="9284189" y="954041"/>
                </a:cubicBezTo>
                <a:lnTo>
                  <a:pt x="9294504" y="958215"/>
                </a:lnTo>
                <a:lnTo>
                  <a:pt x="9298497" y="958155"/>
                </a:lnTo>
                <a:lnTo>
                  <a:pt x="9307861" y="958940"/>
                </a:lnTo>
                <a:lnTo>
                  <a:pt x="9307085" y="954092"/>
                </a:lnTo>
                <a:cubicBezTo>
                  <a:pt x="9305463" y="949397"/>
                  <a:pt x="9304383" y="944306"/>
                  <a:pt x="9319074" y="946047"/>
                </a:cubicBezTo>
                <a:cubicBezTo>
                  <a:pt x="9349305" y="951935"/>
                  <a:pt x="9361374" y="933135"/>
                  <a:pt x="9372632" y="953006"/>
                </a:cubicBezTo>
                <a:lnTo>
                  <a:pt x="9375071" y="958595"/>
                </a:lnTo>
                <a:lnTo>
                  <a:pt x="9381767" y="959998"/>
                </a:lnTo>
                <a:cubicBezTo>
                  <a:pt x="9385419" y="960114"/>
                  <a:pt x="9387600" y="958963"/>
                  <a:pt x="9387324" y="955424"/>
                </a:cubicBezTo>
                <a:cubicBezTo>
                  <a:pt x="9414634" y="972091"/>
                  <a:pt x="9449605" y="952522"/>
                  <a:pt x="9478921" y="950802"/>
                </a:cubicBezTo>
                <a:cubicBezTo>
                  <a:pt x="9499452" y="966349"/>
                  <a:pt x="9540712" y="947412"/>
                  <a:pt x="9600789" y="953342"/>
                </a:cubicBezTo>
                <a:cubicBezTo>
                  <a:pt x="9623099" y="971104"/>
                  <a:pt x="9641319" y="957149"/>
                  <a:pt x="9685744" y="982941"/>
                </a:cubicBezTo>
                <a:cubicBezTo>
                  <a:pt x="9688118" y="981338"/>
                  <a:pt x="9690956" y="979942"/>
                  <a:pt x="9694172" y="978796"/>
                </a:cubicBezTo>
                <a:cubicBezTo>
                  <a:pt x="9712854" y="972144"/>
                  <a:pt x="9739938" y="975230"/>
                  <a:pt x="9754661" y="985691"/>
                </a:cubicBezTo>
                <a:cubicBezTo>
                  <a:pt x="9826496" y="1021800"/>
                  <a:pt x="9896819" y="1029553"/>
                  <a:pt x="9961620" y="1043270"/>
                </a:cubicBezTo>
                <a:cubicBezTo>
                  <a:pt x="10035471" y="1055817"/>
                  <a:pt x="9991652" y="1018987"/>
                  <a:pt x="10079965" y="1055820"/>
                </a:cubicBezTo>
                <a:cubicBezTo>
                  <a:pt x="10091885" y="1046409"/>
                  <a:pt x="10103779" y="1047350"/>
                  <a:pt x="10122766" y="1054885"/>
                </a:cubicBezTo>
                <a:cubicBezTo>
                  <a:pt x="10158792" y="1060185"/>
                  <a:pt x="10160710" y="1033074"/>
                  <a:pt x="10194425" y="1053652"/>
                </a:cubicBezTo>
                <a:cubicBezTo>
                  <a:pt x="10190401" y="1038468"/>
                  <a:pt x="10264044" y="1056450"/>
                  <a:pt x="10249948" y="1039456"/>
                </a:cubicBezTo>
                <a:cubicBezTo>
                  <a:pt x="10275818" y="1029226"/>
                  <a:pt x="10283688" y="1052223"/>
                  <a:pt x="10309089" y="1043685"/>
                </a:cubicBezTo>
                <a:cubicBezTo>
                  <a:pt x="10335955" y="1044245"/>
                  <a:pt x="10291248" y="1057215"/>
                  <a:pt x="10320289" y="1061835"/>
                </a:cubicBezTo>
                <a:cubicBezTo>
                  <a:pt x="10355953" y="1064839"/>
                  <a:pt x="10351274" y="1091207"/>
                  <a:pt x="10384377" y="1060786"/>
                </a:cubicBezTo>
                <a:cubicBezTo>
                  <a:pt x="10420069" y="1073328"/>
                  <a:pt x="10429874" y="1059045"/>
                  <a:pt x="10481874" y="1057315"/>
                </a:cubicBezTo>
                <a:cubicBezTo>
                  <a:pt x="10501680" y="1068177"/>
                  <a:pt x="10519421" y="1065993"/>
                  <a:pt x="10537450" y="1059745"/>
                </a:cubicBezTo>
                <a:cubicBezTo>
                  <a:pt x="10586493" y="1067520"/>
                  <a:pt x="10633607" y="1060262"/>
                  <a:pt x="10689967" y="1061568"/>
                </a:cubicBezTo>
                <a:cubicBezTo>
                  <a:pt x="10748426" y="1077920"/>
                  <a:pt x="10783057" y="1058234"/>
                  <a:pt x="10843272" y="1059725"/>
                </a:cubicBezTo>
                <a:cubicBezTo>
                  <a:pt x="10898437" y="1087831"/>
                  <a:pt x="10887290" y="1031628"/>
                  <a:pt x="10937143" y="1037919"/>
                </a:cubicBezTo>
                <a:cubicBezTo>
                  <a:pt x="11015338" y="1066127"/>
                  <a:pt x="10938076" y="1019729"/>
                  <a:pt x="11062831" y="1038640"/>
                </a:cubicBezTo>
                <a:cubicBezTo>
                  <a:pt x="11069397" y="1042745"/>
                  <a:pt x="11085203" y="1040603"/>
                  <a:pt x="11084314" y="1035726"/>
                </a:cubicBezTo>
                <a:cubicBezTo>
                  <a:pt x="11092072" y="1037916"/>
                  <a:pt x="11109774" y="1048720"/>
                  <a:pt x="11112761" y="1041304"/>
                </a:cubicBezTo>
                <a:cubicBezTo>
                  <a:pt x="11152966" y="1044024"/>
                  <a:pt x="11192190" y="1052052"/>
                  <a:pt x="11226650" y="1064615"/>
                </a:cubicBezTo>
                <a:cubicBezTo>
                  <a:pt x="11305689" y="1058552"/>
                  <a:pt x="11258784" y="1090166"/>
                  <a:pt x="11315138" y="1091562"/>
                </a:cubicBezTo>
                <a:cubicBezTo>
                  <a:pt x="11361985" y="1080652"/>
                  <a:pt x="11377018" y="1094351"/>
                  <a:pt x="11430149" y="1089068"/>
                </a:cubicBezTo>
                <a:cubicBezTo>
                  <a:pt x="11444825" y="1115277"/>
                  <a:pt x="11479264" y="1090856"/>
                  <a:pt x="11498691" y="1099602"/>
                </a:cubicBezTo>
                <a:cubicBezTo>
                  <a:pt x="11534287" y="1073718"/>
                  <a:pt x="11574772" y="1132835"/>
                  <a:pt x="11608544" y="1135250"/>
                </a:cubicBezTo>
                <a:cubicBezTo>
                  <a:pt x="11665899" y="1134901"/>
                  <a:pt x="11730579" y="1110553"/>
                  <a:pt x="11758635" y="1141533"/>
                </a:cubicBezTo>
                <a:cubicBezTo>
                  <a:pt x="11764015" y="1130111"/>
                  <a:pt x="11760429" y="1113687"/>
                  <a:pt x="11792628" y="1118443"/>
                </a:cubicBezTo>
                <a:cubicBezTo>
                  <a:pt x="11806166" y="1113506"/>
                  <a:pt x="11810246" y="1095634"/>
                  <a:pt x="11835851" y="1106547"/>
                </a:cubicBezTo>
                <a:cubicBezTo>
                  <a:pt x="11801664" y="1119996"/>
                  <a:pt x="11855557" y="1126304"/>
                  <a:pt x="11848808" y="1144622"/>
                </a:cubicBezTo>
                <a:cubicBezTo>
                  <a:pt x="11888209" y="1159428"/>
                  <a:pt x="11982396" y="1150542"/>
                  <a:pt x="11974416" y="1183759"/>
                </a:cubicBezTo>
                <a:cubicBezTo>
                  <a:pt x="11984558" y="1204467"/>
                  <a:pt x="12039206" y="1177765"/>
                  <a:pt x="12037690" y="1199182"/>
                </a:cubicBezTo>
                <a:cubicBezTo>
                  <a:pt x="12061583" y="1187085"/>
                  <a:pt x="12100041" y="1212725"/>
                  <a:pt x="12137350" y="1214847"/>
                </a:cubicBezTo>
                <a:cubicBezTo>
                  <a:pt x="12143663" y="1225017"/>
                  <a:pt x="12152270" y="1225179"/>
                  <a:pt x="12167506" y="1221091"/>
                </a:cubicBezTo>
                <a:lnTo>
                  <a:pt x="12192000" y="1225437"/>
                </a:lnTo>
                <a:lnTo>
                  <a:pt x="12192000" y="2693565"/>
                </a:lnTo>
                <a:lnTo>
                  <a:pt x="0" y="2693565"/>
                </a:lnTo>
                <a:lnTo>
                  <a:pt x="0" y="305932"/>
                </a:lnTo>
                <a:lnTo>
                  <a:pt x="7453" y="309471"/>
                </a:lnTo>
                <a:cubicBezTo>
                  <a:pt x="23896" y="319081"/>
                  <a:pt x="38977" y="328472"/>
                  <a:pt x="56573" y="335374"/>
                </a:cubicBezTo>
                <a:cubicBezTo>
                  <a:pt x="69155" y="358380"/>
                  <a:pt x="163342" y="348134"/>
                  <a:pt x="184586" y="353266"/>
                </a:cubicBezTo>
                <a:cubicBezTo>
                  <a:pt x="214121" y="345491"/>
                  <a:pt x="204765" y="347033"/>
                  <a:pt x="235650" y="342210"/>
                </a:cubicBezTo>
                <a:cubicBezTo>
                  <a:pt x="247937" y="316367"/>
                  <a:pt x="302580" y="328405"/>
                  <a:pt x="333156" y="324339"/>
                </a:cubicBezTo>
                <a:cubicBezTo>
                  <a:pt x="339717" y="301268"/>
                  <a:pt x="360087" y="295523"/>
                  <a:pt x="414362" y="275773"/>
                </a:cubicBezTo>
                <a:cubicBezTo>
                  <a:pt x="420721" y="249657"/>
                  <a:pt x="488456" y="282645"/>
                  <a:pt x="509613" y="242197"/>
                </a:cubicBezTo>
                <a:cubicBezTo>
                  <a:pt x="513387" y="243636"/>
                  <a:pt x="517437" y="244726"/>
                  <a:pt x="521640" y="245434"/>
                </a:cubicBezTo>
                <a:cubicBezTo>
                  <a:pt x="546049" y="249549"/>
                  <a:pt x="570152" y="240147"/>
                  <a:pt x="575469" y="224434"/>
                </a:cubicBezTo>
                <a:cubicBezTo>
                  <a:pt x="614641" y="165790"/>
                  <a:pt x="675649" y="197289"/>
                  <a:pt x="727704" y="167150"/>
                </a:cubicBezTo>
                <a:cubicBezTo>
                  <a:pt x="789763" y="136526"/>
                  <a:pt x="780796" y="134575"/>
                  <a:pt x="835654" y="71601"/>
                </a:cubicBezTo>
                <a:cubicBezTo>
                  <a:pt x="855810" y="80465"/>
                  <a:pt x="866761" y="76836"/>
                  <a:pt x="878896" y="63761"/>
                </a:cubicBezTo>
                <a:cubicBezTo>
                  <a:pt x="909898" y="49812"/>
                  <a:pt x="935837" y="82137"/>
                  <a:pt x="951001" y="50233"/>
                </a:cubicBezTo>
                <a:cubicBezTo>
                  <a:pt x="953370" y="55026"/>
                  <a:pt x="958711" y="56299"/>
                  <a:pt x="965408" y="55880"/>
                </a:cubicBezTo>
                <a:lnTo>
                  <a:pt x="971791" y="54603"/>
                </a:lnTo>
                <a:lnTo>
                  <a:pt x="972435" y="54961"/>
                </a:lnTo>
                <a:lnTo>
                  <a:pt x="973799" y="54202"/>
                </a:lnTo>
                <a:lnTo>
                  <a:pt x="987946" y="51373"/>
                </a:lnTo>
                <a:cubicBezTo>
                  <a:pt x="1003526" y="47416"/>
                  <a:pt x="1018060" y="43999"/>
                  <a:pt x="1018608" y="55733"/>
                </a:cubicBezTo>
                <a:cubicBezTo>
                  <a:pt x="1027284" y="57464"/>
                  <a:pt x="1033006" y="56925"/>
                  <a:pt x="1037218" y="55219"/>
                </a:cubicBezTo>
                <a:cubicBezTo>
                  <a:pt x="1045641" y="51809"/>
                  <a:pt x="1048029" y="43734"/>
                  <a:pt x="1055961" y="39838"/>
                </a:cubicBezTo>
                <a:lnTo>
                  <a:pt x="1068713" y="38669"/>
                </a:lnTo>
                <a:lnTo>
                  <a:pt x="1071331" y="36555"/>
                </a:lnTo>
                <a:lnTo>
                  <a:pt x="1078748" y="32518"/>
                </a:lnTo>
                <a:lnTo>
                  <a:pt x="1071510" y="28114"/>
                </a:lnTo>
                <a:cubicBezTo>
                  <a:pt x="1063911" y="24295"/>
                  <a:pt x="1145676" y="19987"/>
                  <a:pt x="1158018" y="14155"/>
                </a:cubicBezTo>
                <a:lnTo>
                  <a:pt x="1231493" y="2246"/>
                </a:lnTo>
                <a:lnTo>
                  <a:pt x="1355072" y="31208"/>
                </a:lnTo>
                <a:cubicBezTo>
                  <a:pt x="1384547" y="167"/>
                  <a:pt x="1449853" y="16313"/>
                  <a:pt x="1479835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E6E64FA-8BD6-72FA-05A6-06C9388C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286" y="5115846"/>
            <a:ext cx="9201644" cy="708658"/>
          </a:xfrm>
        </p:spPr>
        <p:txBody>
          <a:bodyPr anchor="b">
            <a:normAutofit/>
          </a:bodyPr>
          <a:lstStyle/>
          <a:p>
            <a:r>
              <a:rPr lang="vi-V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KÍCH THƯỚC CỔNG INVERTER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24F188B-E1AA-2961-0CFF-937F8CDC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0283" y="5891643"/>
            <a:ext cx="9201645" cy="403140"/>
          </a:xfrm>
        </p:spPr>
        <p:txBody>
          <a:bodyPr>
            <a:normAutofit/>
          </a:bodyPr>
          <a:lstStyle/>
          <a:p>
            <a:pPr algn="l"/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D7E7B8-AA45-4F77-BF30-BBED93132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277223" y="-1"/>
            <a:ext cx="6914777" cy="643325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17462 w 6884912"/>
              <a:gd name="connsiteY43" fmla="*/ 519603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17462 w 6884912"/>
              <a:gd name="connsiteY43" fmla="*/ 519603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03986" y="741935"/>
                  <a:pt x="1124901" y="717624"/>
                </a:cubicBez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cubicBezTo>
                  <a:pt x="1178190" y="698452"/>
                  <a:pt x="1178246" y="698273"/>
                  <a:pt x="1178301" y="698094"/>
                </a:cubicBez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83251" y="614883"/>
                  <a:pt x="1589566" y="621301"/>
                </a:cubicBezTo>
                <a:cubicBezTo>
                  <a:pt x="1652500" y="621160"/>
                  <a:pt x="1659006" y="610309"/>
                  <a:pt x="1731986" y="589682"/>
                </a:cubicBezTo>
                <a:cubicBezTo>
                  <a:pt x="1772526" y="597621"/>
                  <a:pt x="1896056" y="567525"/>
                  <a:pt x="1927935" y="622808"/>
                </a:cubicBezTo>
                <a:cubicBezTo>
                  <a:pt x="1983767" y="616263"/>
                  <a:pt x="1996263" y="568569"/>
                  <a:pt x="2066980" y="550413"/>
                </a:cubicBezTo>
                <a:cubicBezTo>
                  <a:pt x="2136397" y="548191"/>
                  <a:pt x="2224774" y="514787"/>
                  <a:pt x="2317462" y="519603"/>
                </a:cubicBezTo>
                <a:cubicBezTo>
                  <a:pt x="2353676" y="459395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3789" y="162396"/>
                  <a:pt x="6290640" y="167441"/>
                </a:cubicBezTo>
                <a:cubicBezTo>
                  <a:pt x="6330523" y="169653"/>
                  <a:pt x="6344211" y="181356"/>
                  <a:pt x="6380420" y="173195"/>
                </a:cubicBezTo>
                <a:cubicBezTo>
                  <a:pt x="6420580" y="151473"/>
                  <a:pt x="6491390" y="127709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0626625D-ED63-4E15-AC54-D7D501150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868" y="708300"/>
            <a:ext cx="10449645" cy="409598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Hình ảnh 7" descr="Ảnh có chứa văn bản, ảnh chụp màn hình, màn hình, phần mềm&#10;&#10;Mô tả được tạo tự động">
            <a:extLst>
              <a:ext uri="{FF2B5EF4-FFF2-40B4-BE49-F238E27FC236}">
                <a16:creationId xmlns:a16="http://schemas.microsoft.com/office/drawing/2014/main" id="{58F728C9-1E69-26D1-59CA-6EC01E526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718"/>
          <a:stretch/>
        </p:blipFill>
        <p:spPr>
          <a:xfrm>
            <a:off x="1050735" y="867719"/>
            <a:ext cx="5009718" cy="3774247"/>
          </a:xfrm>
          <a:prstGeom prst="rect">
            <a:avLst/>
          </a:prstGeom>
        </p:spPr>
      </p:pic>
      <p:pic>
        <p:nvPicPr>
          <p:cNvPr id="6" name="Hình ảnh 5" descr="Ảnh có chứa văn bản, ảnh chụp màn hình, màn hình, phần mềm&#10;&#10;Mô tả được tạo tự động">
            <a:extLst>
              <a:ext uri="{FF2B5EF4-FFF2-40B4-BE49-F238E27FC236}">
                <a16:creationId xmlns:a16="http://schemas.microsoft.com/office/drawing/2014/main" id="{691D5498-F420-1F19-CC4E-9708D1236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5"/>
          <a:stretch/>
        </p:blipFill>
        <p:spPr>
          <a:xfrm>
            <a:off x="6111822" y="867719"/>
            <a:ext cx="5066823" cy="377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5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D35DEF-6008-463B-83B3-F65035F09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E6E64FA-8BD6-72FA-05A6-06C9388C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679" y="4816862"/>
            <a:ext cx="10454639" cy="1371600"/>
          </a:xfrm>
        </p:spPr>
        <p:txBody>
          <a:bodyPr anchor="ctr">
            <a:normAutofit/>
          </a:bodyPr>
          <a:lstStyle/>
          <a:p>
            <a:r>
              <a:rPr lang="vi-VN" sz="3600" dirty="0"/>
              <a:t>SCHEMATIC CỔNG TRISTATE INVERTER</a:t>
            </a:r>
            <a:endParaRPr lang="en-US" sz="3600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B7FFB0C-8349-AFFD-F303-25D3608F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25" y="301751"/>
            <a:ext cx="3564136" cy="4205471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DE46D80C-5F5D-4D89-01E1-6CE6CA8F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786" y="301751"/>
            <a:ext cx="3648245" cy="4205471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0699" y="5478551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77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1AA1E1C-DA67-488F-A983-F3ABD792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86AFD1D-0853-411E-8130-FF867E71A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9760"/>
            <a:ext cx="12192000" cy="2435066"/>
          </a:xfrm>
          <a:custGeom>
            <a:avLst/>
            <a:gdLst>
              <a:gd name="connsiteX0" fmla="*/ 1479835 w 12192000"/>
              <a:gd name="connsiteY0" fmla="*/ 0 h 2693565"/>
              <a:gd name="connsiteX1" fmla="*/ 1511804 w 12192000"/>
              <a:gd name="connsiteY1" fmla="*/ 3644 h 2693565"/>
              <a:gd name="connsiteX2" fmla="*/ 1540872 w 12192000"/>
              <a:gd name="connsiteY2" fmla="*/ 15524 h 2693565"/>
              <a:gd name="connsiteX3" fmla="*/ 1540229 w 12192000"/>
              <a:gd name="connsiteY3" fmla="*/ 18447 h 2693565"/>
              <a:gd name="connsiteX4" fmla="*/ 1544831 w 12192000"/>
              <a:gd name="connsiteY4" fmla="*/ 20367 h 2693565"/>
              <a:gd name="connsiteX5" fmla="*/ 1549414 w 12192000"/>
              <a:gd name="connsiteY5" fmla="*/ 19016 h 2693565"/>
              <a:gd name="connsiteX6" fmla="*/ 1554920 w 12192000"/>
              <a:gd name="connsiteY6" fmla="*/ 21266 h 2693565"/>
              <a:gd name="connsiteX7" fmla="*/ 1570090 w 12192000"/>
              <a:gd name="connsiteY7" fmla="*/ 26625 h 2693565"/>
              <a:gd name="connsiteX8" fmla="*/ 1574449 w 12192000"/>
              <a:gd name="connsiteY8" fmla="*/ 33255 h 2693565"/>
              <a:gd name="connsiteX9" fmla="*/ 1634129 w 12192000"/>
              <a:gd name="connsiteY9" fmla="*/ 52786 h 2693565"/>
              <a:gd name="connsiteX10" fmla="*/ 1653408 w 12192000"/>
              <a:gd name="connsiteY10" fmla="*/ 50933 h 2693565"/>
              <a:gd name="connsiteX11" fmla="*/ 1673821 w 12192000"/>
              <a:gd name="connsiteY11" fmla="*/ 63320 h 2693565"/>
              <a:gd name="connsiteX12" fmla="*/ 1735578 w 12192000"/>
              <a:gd name="connsiteY12" fmla="*/ 74197 h 2693565"/>
              <a:gd name="connsiteX13" fmla="*/ 1803240 w 12192000"/>
              <a:gd name="connsiteY13" fmla="*/ 93803 h 2693565"/>
              <a:gd name="connsiteX14" fmla="*/ 1850407 w 12192000"/>
              <a:gd name="connsiteY14" fmla="*/ 112482 h 2693565"/>
              <a:gd name="connsiteX15" fmla="*/ 1981598 w 12192000"/>
              <a:gd name="connsiteY15" fmla="*/ 136278 h 2693565"/>
              <a:gd name="connsiteX16" fmla="*/ 2203718 w 12192000"/>
              <a:gd name="connsiteY16" fmla="*/ 165797 h 2693565"/>
              <a:gd name="connsiteX17" fmla="*/ 2249831 w 12192000"/>
              <a:gd name="connsiteY17" fmla="*/ 174273 h 2693565"/>
              <a:gd name="connsiteX18" fmla="*/ 2284800 w 12192000"/>
              <a:gd name="connsiteY18" fmla="*/ 190263 h 2693565"/>
              <a:gd name="connsiteX19" fmla="*/ 2288840 w 12192000"/>
              <a:gd name="connsiteY19" fmla="*/ 201561 h 2693565"/>
              <a:gd name="connsiteX20" fmla="*/ 2313454 w 12192000"/>
              <a:gd name="connsiteY20" fmla="*/ 207617 h 2693565"/>
              <a:gd name="connsiteX21" fmla="*/ 2319021 w 12192000"/>
              <a:gd name="connsiteY21" fmla="*/ 211049 h 2693565"/>
              <a:gd name="connsiteX22" fmla="*/ 2351943 w 12192000"/>
              <a:gd name="connsiteY22" fmla="*/ 228899 h 2693565"/>
              <a:gd name="connsiteX23" fmla="*/ 2446476 w 12192000"/>
              <a:gd name="connsiteY23" fmla="*/ 221823 h 2693565"/>
              <a:gd name="connsiteX24" fmla="*/ 2514466 w 12192000"/>
              <a:gd name="connsiteY24" fmla="*/ 225768 h 2693565"/>
              <a:gd name="connsiteX25" fmla="*/ 2519045 w 12192000"/>
              <a:gd name="connsiteY25" fmla="*/ 229167 h 2693565"/>
              <a:gd name="connsiteX26" fmla="*/ 2521518 w 12192000"/>
              <a:gd name="connsiteY26" fmla="*/ 236740 h 2693565"/>
              <a:gd name="connsiteX27" fmla="*/ 2532948 w 12192000"/>
              <a:gd name="connsiteY27" fmla="*/ 240920 h 2693565"/>
              <a:gd name="connsiteX28" fmla="*/ 2542831 w 12192000"/>
              <a:gd name="connsiteY28" fmla="*/ 250292 h 2693565"/>
              <a:gd name="connsiteX29" fmla="*/ 2951466 w 12192000"/>
              <a:gd name="connsiteY29" fmla="*/ 331735 h 2693565"/>
              <a:gd name="connsiteX30" fmla="*/ 3145677 w 12192000"/>
              <a:gd name="connsiteY30" fmla="*/ 312283 h 2693565"/>
              <a:gd name="connsiteX31" fmla="*/ 3221782 w 12192000"/>
              <a:gd name="connsiteY31" fmla="*/ 315740 h 2693565"/>
              <a:gd name="connsiteX32" fmla="*/ 3230913 w 12192000"/>
              <a:gd name="connsiteY32" fmla="*/ 323864 h 2693565"/>
              <a:gd name="connsiteX33" fmla="*/ 3343537 w 12192000"/>
              <a:gd name="connsiteY33" fmla="*/ 298906 h 2693565"/>
              <a:gd name="connsiteX34" fmla="*/ 3493591 w 12192000"/>
              <a:gd name="connsiteY34" fmla="*/ 322860 h 2693565"/>
              <a:gd name="connsiteX35" fmla="*/ 3604486 w 12192000"/>
              <a:gd name="connsiteY35" fmla="*/ 350634 h 2693565"/>
              <a:gd name="connsiteX36" fmla="*/ 3667668 w 12192000"/>
              <a:gd name="connsiteY36" fmla="*/ 362018 h 2693565"/>
              <a:gd name="connsiteX37" fmla="*/ 3712536 w 12192000"/>
              <a:gd name="connsiteY37" fmla="*/ 374952 h 2693565"/>
              <a:gd name="connsiteX38" fmla="*/ 3832709 w 12192000"/>
              <a:gd name="connsiteY38" fmla="*/ 382853 h 2693565"/>
              <a:gd name="connsiteX39" fmla="*/ 4034400 w 12192000"/>
              <a:gd name="connsiteY39" fmla="*/ 385496 h 2693565"/>
              <a:gd name="connsiteX40" fmla="*/ 4176121 w 12192000"/>
              <a:gd name="connsiteY40" fmla="*/ 430521 h 2693565"/>
              <a:gd name="connsiteX41" fmla="*/ 4258735 w 12192000"/>
              <a:gd name="connsiteY41" fmla="*/ 412077 h 2693565"/>
              <a:gd name="connsiteX42" fmla="*/ 4348797 w 12192000"/>
              <a:gd name="connsiteY42" fmla="*/ 428832 h 2693565"/>
              <a:gd name="connsiteX43" fmla="*/ 4707799 w 12192000"/>
              <a:gd name="connsiteY43" fmla="*/ 430789 h 2693565"/>
              <a:gd name="connsiteX44" fmla="*/ 4939895 w 12192000"/>
              <a:gd name="connsiteY44" fmla="*/ 425286 h 2693565"/>
              <a:gd name="connsiteX45" fmla="*/ 4972179 w 12192000"/>
              <a:gd name="connsiteY45" fmla="*/ 421596 h 2693565"/>
              <a:gd name="connsiteX46" fmla="*/ 4972746 w 12192000"/>
              <a:gd name="connsiteY46" fmla="*/ 418665 h 2693565"/>
              <a:gd name="connsiteX47" fmla="*/ 4977873 w 12192000"/>
              <a:gd name="connsiteY47" fmla="*/ 418043 h 2693565"/>
              <a:gd name="connsiteX48" fmla="*/ 4981666 w 12192000"/>
              <a:gd name="connsiteY48" fmla="*/ 420512 h 2693565"/>
              <a:gd name="connsiteX49" fmla="*/ 4987781 w 12192000"/>
              <a:gd name="connsiteY49" fmla="*/ 419813 h 2693565"/>
              <a:gd name="connsiteX50" fmla="*/ 5004292 w 12192000"/>
              <a:gd name="connsiteY50" fmla="*/ 418684 h 2693565"/>
              <a:gd name="connsiteX51" fmla="*/ 5011080 w 12192000"/>
              <a:gd name="connsiteY51" fmla="*/ 413543 h 2693565"/>
              <a:gd name="connsiteX52" fmla="*/ 5092908 w 12192000"/>
              <a:gd name="connsiteY52" fmla="*/ 417334 h 2693565"/>
              <a:gd name="connsiteX53" fmla="*/ 5117205 w 12192000"/>
              <a:gd name="connsiteY53" fmla="*/ 410915 h 2693565"/>
              <a:gd name="connsiteX54" fmla="*/ 5180020 w 12192000"/>
              <a:gd name="connsiteY54" fmla="*/ 416669 h 2693565"/>
              <a:gd name="connsiteX55" fmla="*/ 5251931 w 12192000"/>
              <a:gd name="connsiteY55" fmla="*/ 415698 h 2693565"/>
              <a:gd name="connsiteX56" fmla="*/ 5304075 w 12192000"/>
              <a:gd name="connsiteY56" fmla="*/ 410278 h 2693565"/>
              <a:gd name="connsiteX57" fmla="*/ 5437791 w 12192000"/>
              <a:gd name="connsiteY57" fmla="*/ 421851 h 2693565"/>
              <a:gd name="connsiteX58" fmla="*/ 5659855 w 12192000"/>
              <a:gd name="connsiteY58" fmla="*/ 451638 h 2693565"/>
              <a:gd name="connsiteX59" fmla="*/ 5706898 w 12192000"/>
              <a:gd name="connsiteY59" fmla="*/ 455600 h 2693565"/>
              <a:gd name="connsiteX60" fmla="*/ 5754782 w 12192000"/>
              <a:gd name="connsiteY60" fmla="*/ 439912 h 2693565"/>
              <a:gd name="connsiteX61" fmla="*/ 5780510 w 12192000"/>
              <a:gd name="connsiteY61" fmla="*/ 440576 h 2693565"/>
              <a:gd name="connsiteX62" fmla="*/ 5787158 w 12192000"/>
              <a:gd name="connsiteY62" fmla="*/ 438777 h 2693565"/>
              <a:gd name="connsiteX63" fmla="*/ 5825490 w 12192000"/>
              <a:gd name="connsiteY63" fmla="*/ 430438 h 2693565"/>
              <a:gd name="connsiteX64" fmla="*/ 5912104 w 12192000"/>
              <a:gd name="connsiteY64" fmla="*/ 461700 h 2693565"/>
              <a:gd name="connsiteX65" fmla="*/ 5978031 w 12192000"/>
              <a:gd name="connsiteY65" fmla="*/ 475635 h 2693565"/>
              <a:gd name="connsiteX66" fmla="*/ 5983729 w 12192000"/>
              <a:gd name="connsiteY66" fmla="*/ 473608 h 2693565"/>
              <a:gd name="connsiteX67" fmla="*/ 5989115 w 12192000"/>
              <a:gd name="connsiteY67" fmla="*/ 467085 h 2693565"/>
              <a:gd name="connsiteX68" fmla="*/ 6001610 w 12192000"/>
              <a:gd name="connsiteY68" fmla="*/ 466101 h 2693565"/>
              <a:gd name="connsiteX69" fmla="*/ 6014731 w 12192000"/>
              <a:gd name="connsiteY69" fmla="*/ 459798 h 2693565"/>
              <a:gd name="connsiteX70" fmla="*/ 6409381 w 12192000"/>
              <a:gd name="connsiteY70" fmla="*/ 515501 h 2693565"/>
              <a:gd name="connsiteX71" fmla="*/ 6487437 w 12192000"/>
              <a:gd name="connsiteY71" fmla="*/ 553647 h 2693565"/>
              <a:gd name="connsiteX72" fmla="*/ 6610142 w 12192000"/>
              <a:gd name="connsiteY72" fmla="*/ 557790 h 2693565"/>
              <a:gd name="connsiteX73" fmla="*/ 6683551 w 12192000"/>
              <a:gd name="connsiteY73" fmla="*/ 574296 h 2693565"/>
              <a:gd name="connsiteX74" fmla="*/ 6695459 w 12192000"/>
              <a:gd name="connsiteY74" fmla="*/ 568981 h 2693565"/>
              <a:gd name="connsiteX75" fmla="*/ 6792010 w 12192000"/>
              <a:gd name="connsiteY75" fmla="*/ 621866 h 2693565"/>
              <a:gd name="connsiteX76" fmla="*/ 6943635 w 12192000"/>
              <a:gd name="connsiteY76" fmla="*/ 638192 h 2693565"/>
              <a:gd name="connsiteX77" fmla="*/ 7059745 w 12192000"/>
              <a:gd name="connsiteY77" fmla="*/ 640725 h 2693565"/>
              <a:gd name="connsiteX78" fmla="*/ 7124112 w 12192000"/>
              <a:gd name="connsiteY78" fmla="*/ 646371 h 2693565"/>
              <a:gd name="connsiteX79" fmla="*/ 7171770 w 12192000"/>
              <a:gd name="connsiteY79" fmla="*/ 645791 h 2693565"/>
              <a:gd name="connsiteX80" fmla="*/ 7288670 w 12192000"/>
              <a:gd name="connsiteY80" fmla="*/ 669540 h 2693565"/>
              <a:gd name="connsiteX81" fmla="*/ 7480598 w 12192000"/>
              <a:gd name="connsiteY81" fmla="*/ 719452 h 2693565"/>
              <a:gd name="connsiteX82" fmla="*/ 7703580 w 12192000"/>
              <a:gd name="connsiteY82" fmla="*/ 752595 h 2693565"/>
              <a:gd name="connsiteX83" fmla="*/ 7795544 w 12192000"/>
              <a:gd name="connsiteY83" fmla="*/ 760142 h 2693565"/>
              <a:gd name="connsiteX84" fmla="*/ 8234397 w 12192000"/>
              <a:gd name="connsiteY84" fmla="*/ 817628 h 2693565"/>
              <a:gd name="connsiteX85" fmla="*/ 8335061 w 12192000"/>
              <a:gd name="connsiteY85" fmla="*/ 849146 h 2693565"/>
              <a:gd name="connsiteX86" fmla="*/ 8537578 w 12192000"/>
              <a:gd name="connsiteY86" fmla="*/ 956663 h 2693565"/>
              <a:gd name="connsiteX87" fmla="*/ 8796979 w 12192000"/>
              <a:gd name="connsiteY87" fmla="*/ 1002770 h 2693565"/>
              <a:gd name="connsiteX88" fmla="*/ 8813274 w 12192000"/>
              <a:gd name="connsiteY88" fmla="*/ 1021683 h 2693565"/>
              <a:gd name="connsiteX89" fmla="*/ 8817811 w 12192000"/>
              <a:gd name="connsiteY89" fmla="*/ 1024375 h 2693565"/>
              <a:gd name="connsiteX90" fmla="*/ 8819508 w 12192000"/>
              <a:gd name="connsiteY90" fmla="*/ 1023536 h 2693565"/>
              <a:gd name="connsiteX91" fmla="*/ 8844321 w 12192000"/>
              <a:gd name="connsiteY91" fmla="*/ 1022121 h 2693565"/>
              <a:gd name="connsiteX92" fmla="*/ 8901176 w 12192000"/>
              <a:gd name="connsiteY92" fmla="*/ 999714 h 2693565"/>
              <a:gd name="connsiteX93" fmla="*/ 8970456 w 12192000"/>
              <a:gd name="connsiteY93" fmla="*/ 971358 h 2693565"/>
              <a:gd name="connsiteX94" fmla="*/ 9021279 w 12192000"/>
              <a:gd name="connsiteY94" fmla="*/ 968334 h 2693565"/>
              <a:gd name="connsiteX95" fmla="*/ 9144634 w 12192000"/>
              <a:gd name="connsiteY95" fmla="*/ 945164 h 2693565"/>
              <a:gd name="connsiteX96" fmla="*/ 9224215 w 12192000"/>
              <a:gd name="connsiteY96" fmla="*/ 935769 h 2693565"/>
              <a:gd name="connsiteX97" fmla="*/ 9226449 w 12192000"/>
              <a:gd name="connsiteY97" fmla="*/ 935197 h 2693565"/>
              <a:gd name="connsiteX98" fmla="*/ 9242615 w 12192000"/>
              <a:gd name="connsiteY98" fmla="*/ 940365 h 2693565"/>
              <a:gd name="connsiteX99" fmla="*/ 9241484 w 12192000"/>
              <a:gd name="connsiteY99" fmla="*/ 947917 h 2693565"/>
              <a:gd name="connsiteX100" fmla="*/ 9255340 w 12192000"/>
              <a:gd name="connsiteY100" fmla="*/ 954591 h 2693565"/>
              <a:gd name="connsiteX101" fmla="*/ 9284189 w 12192000"/>
              <a:gd name="connsiteY101" fmla="*/ 954041 h 2693565"/>
              <a:gd name="connsiteX102" fmla="*/ 9294504 w 12192000"/>
              <a:gd name="connsiteY102" fmla="*/ 958215 h 2693565"/>
              <a:gd name="connsiteX103" fmla="*/ 9298497 w 12192000"/>
              <a:gd name="connsiteY103" fmla="*/ 958155 h 2693565"/>
              <a:gd name="connsiteX104" fmla="*/ 9307861 w 12192000"/>
              <a:gd name="connsiteY104" fmla="*/ 958940 h 2693565"/>
              <a:gd name="connsiteX105" fmla="*/ 9307085 w 12192000"/>
              <a:gd name="connsiteY105" fmla="*/ 954092 h 2693565"/>
              <a:gd name="connsiteX106" fmla="*/ 9319074 w 12192000"/>
              <a:gd name="connsiteY106" fmla="*/ 946047 h 2693565"/>
              <a:gd name="connsiteX107" fmla="*/ 9372632 w 12192000"/>
              <a:gd name="connsiteY107" fmla="*/ 953006 h 2693565"/>
              <a:gd name="connsiteX108" fmla="*/ 9375071 w 12192000"/>
              <a:gd name="connsiteY108" fmla="*/ 958595 h 2693565"/>
              <a:gd name="connsiteX109" fmla="*/ 9381767 w 12192000"/>
              <a:gd name="connsiteY109" fmla="*/ 959998 h 2693565"/>
              <a:gd name="connsiteX110" fmla="*/ 9387324 w 12192000"/>
              <a:gd name="connsiteY110" fmla="*/ 955424 h 2693565"/>
              <a:gd name="connsiteX111" fmla="*/ 9478921 w 12192000"/>
              <a:gd name="connsiteY111" fmla="*/ 950802 h 2693565"/>
              <a:gd name="connsiteX112" fmla="*/ 9600789 w 12192000"/>
              <a:gd name="connsiteY112" fmla="*/ 953342 h 2693565"/>
              <a:gd name="connsiteX113" fmla="*/ 9685744 w 12192000"/>
              <a:gd name="connsiteY113" fmla="*/ 982941 h 2693565"/>
              <a:gd name="connsiteX114" fmla="*/ 9694172 w 12192000"/>
              <a:gd name="connsiteY114" fmla="*/ 978796 h 2693565"/>
              <a:gd name="connsiteX115" fmla="*/ 9754661 w 12192000"/>
              <a:gd name="connsiteY115" fmla="*/ 985691 h 2693565"/>
              <a:gd name="connsiteX116" fmla="*/ 9961620 w 12192000"/>
              <a:gd name="connsiteY116" fmla="*/ 1043270 h 2693565"/>
              <a:gd name="connsiteX117" fmla="*/ 10079965 w 12192000"/>
              <a:gd name="connsiteY117" fmla="*/ 1055820 h 2693565"/>
              <a:gd name="connsiteX118" fmla="*/ 10122766 w 12192000"/>
              <a:gd name="connsiteY118" fmla="*/ 1054885 h 2693565"/>
              <a:gd name="connsiteX119" fmla="*/ 10194425 w 12192000"/>
              <a:gd name="connsiteY119" fmla="*/ 1053652 h 2693565"/>
              <a:gd name="connsiteX120" fmla="*/ 10249948 w 12192000"/>
              <a:gd name="connsiteY120" fmla="*/ 1039456 h 2693565"/>
              <a:gd name="connsiteX121" fmla="*/ 10309089 w 12192000"/>
              <a:gd name="connsiteY121" fmla="*/ 1043685 h 2693565"/>
              <a:gd name="connsiteX122" fmla="*/ 10320289 w 12192000"/>
              <a:gd name="connsiteY122" fmla="*/ 1061835 h 2693565"/>
              <a:gd name="connsiteX123" fmla="*/ 10384377 w 12192000"/>
              <a:gd name="connsiteY123" fmla="*/ 1060786 h 2693565"/>
              <a:gd name="connsiteX124" fmla="*/ 10481874 w 12192000"/>
              <a:gd name="connsiteY124" fmla="*/ 1057315 h 2693565"/>
              <a:gd name="connsiteX125" fmla="*/ 10537450 w 12192000"/>
              <a:gd name="connsiteY125" fmla="*/ 1059745 h 2693565"/>
              <a:gd name="connsiteX126" fmla="*/ 10689967 w 12192000"/>
              <a:gd name="connsiteY126" fmla="*/ 1061568 h 2693565"/>
              <a:gd name="connsiteX127" fmla="*/ 10843272 w 12192000"/>
              <a:gd name="connsiteY127" fmla="*/ 1059725 h 2693565"/>
              <a:gd name="connsiteX128" fmla="*/ 10937143 w 12192000"/>
              <a:gd name="connsiteY128" fmla="*/ 1037919 h 2693565"/>
              <a:gd name="connsiteX129" fmla="*/ 11062831 w 12192000"/>
              <a:gd name="connsiteY129" fmla="*/ 1038640 h 2693565"/>
              <a:gd name="connsiteX130" fmla="*/ 11084314 w 12192000"/>
              <a:gd name="connsiteY130" fmla="*/ 1035726 h 2693565"/>
              <a:gd name="connsiteX131" fmla="*/ 11112761 w 12192000"/>
              <a:gd name="connsiteY131" fmla="*/ 1041304 h 2693565"/>
              <a:gd name="connsiteX132" fmla="*/ 11226650 w 12192000"/>
              <a:gd name="connsiteY132" fmla="*/ 1064615 h 2693565"/>
              <a:gd name="connsiteX133" fmla="*/ 11315138 w 12192000"/>
              <a:gd name="connsiteY133" fmla="*/ 1091562 h 2693565"/>
              <a:gd name="connsiteX134" fmla="*/ 11430149 w 12192000"/>
              <a:gd name="connsiteY134" fmla="*/ 1089068 h 2693565"/>
              <a:gd name="connsiteX135" fmla="*/ 11498691 w 12192000"/>
              <a:gd name="connsiteY135" fmla="*/ 1099602 h 2693565"/>
              <a:gd name="connsiteX136" fmla="*/ 11608544 w 12192000"/>
              <a:gd name="connsiteY136" fmla="*/ 1135250 h 2693565"/>
              <a:gd name="connsiteX137" fmla="*/ 11758635 w 12192000"/>
              <a:gd name="connsiteY137" fmla="*/ 1141533 h 2693565"/>
              <a:gd name="connsiteX138" fmla="*/ 11792628 w 12192000"/>
              <a:gd name="connsiteY138" fmla="*/ 1118443 h 2693565"/>
              <a:gd name="connsiteX139" fmla="*/ 11835851 w 12192000"/>
              <a:gd name="connsiteY139" fmla="*/ 1106547 h 2693565"/>
              <a:gd name="connsiteX140" fmla="*/ 11848808 w 12192000"/>
              <a:gd name="connsiteY140" fmla="*/ 1144622 h 2693565"/>
              <a:gd name="connsiteX141" fmla="*/ 11974416 w 12192000"/>
              <a:gd name="connsiteY141" fmla="*/ 1183759 h 2693565"/>
              <a:gd name="connsiteX142" fmla="*/ 12037690 w 12192000"/>
              <a:gd name="connsiteY142" fmla="*/ 1199182 h 2693565"/>
              <a:gd name="connsiteX143" fmla="*/ 12137350 w 12192000"/>
              <a:gd name="connsiteY143" fmla="*/ 1214847 h 2693565"/>
              <a:gd name="connsiteX144" fmla="*/ 12167506 w 12192000"/>
              <a:gd name="connsiteY144" fmla="*/ 1221091 h 2693565"/>
              <a:gd name="connsiteX145" fmla="*/ 12192000 w 12192000"/>
              <a:gd name="connsiteY145" fmla="*/ 1225437 h 2693565"/>
              <a:gd name="connsiteX146" fmla="*/ 12192000 w 12192000"/>
              <a:gd name="connsiteY146" fmla="*/ 2693565 h 2693565"/>
              <a:gd name="connsiteX147" fmla="*/ 0 w 12192000"/>
              <a:gd name="connsiteY147" fmla="*/ 2693565 h 2693565"/>
              <a:gd name="connsiteX148" fmla="*/ 0 w 12192000"/>
              <a:gd name="connsiteY148" fmla="*/ 305932 h 2693565"/>
              <a:gd name="connsiteX149" fmla="*/ 7453 w 12192000"/>
              <a:gd name="connsiteY149" fmla="*/ 309471 h 2693565"/>
              <a:gd name="connsiteX150" fmla="*/ 56573 w 12192000"/>
              <a:gd name="connsiteY150" fmla="*/ 335374 h 2693565"/>
              <a:gd name="connsiteX151" fmla="*/ 184586 w 12192000"/>
              <a:gd name="connsiteY151" fmla="*/ 353266 h 2693565"/>
              <a:gd name="connsiteX152" fmla="*/ 235650 w 12192000"/>
              <a:gd name="connsiteY152" fmla="*/ 342210 h 2693565"/>
              <a:gd name="connsiteX153" fmla="*/ 333156 w 12192000"/>
              <a:gd name="connsiteY153" fmla="*/ 324339 h 2693565"/>
              <a:gd name="connsiteX154" fmla="*/ 414362 w 12192000"/>
              <a:gd name="connsiteY154" fmla="*/ 275773 h 2693565"/>
              <a:gd name="connsiteX155" fmla="*/ 509613 w 12192000"/>
              <a:gd name="connsiteY155" fmla="*/ 242197 h 2693565"/>
              <a:gd name="connsiteX156" fmla="*/ 521640 w 12192000"/>
              <a:gd name="connsiteY156" fmla="*/ 245434 h 2693565"/>
              <a:gd name="connsiteX157" fmla="*/ 575469 w 12192000"/>
              <a:gd name="connsiteY157" fmla="*/ 224434 h 2693565"/>
              <a:gd name="connsiteX158" fmla="*/ 727704 w 12192000"/>
              <a:gd name="connsiteY158" fmla="*/ 167150 h 2693565"/>
              <a:gd name="connsiteX159" fmla="*/ 835654 w 12192000"/>
              <a:gd name="connsiteY159" fmla="*/ 71601 h 2693565"/>
              <a:gd name="connsiteX160" fmla="*/ 878896 w 12192000"/>
              <a:gd name="connsiteY160" fmla="*/ 63761 h 2693565"/>
              <a:gd name="connsiteX161" fmla="*/ 951001 w 12192000"/>
              <a:gd name="connsiteY161" fmla="*/ 50233 h 2693565"/>
              <a:gd name="connsiteX162" fmla="*/ 965408 w 12192000"/>
              <a:gd name="connsiteY162" fmla="*/ 55880 h 2693565"/>
              <a:gd name="connsiteX163" fmla="*/ 971791 w 12192000"/>
              <a:gd name="connsiteY163" fmla="*/ 54603 h 2693565"/>
              <a:gd name="connsiteX164" fmla="*/ 972435 w 12192000"/>
              <a:gd name="connsiteY164" fmla="*/ 54961 h 2693565"/>
              <a:gd name="connsiteX165" fmla="*/ 973799 w 12192000"/>
              <a:gd name="connsiteY165" fmla="*/ 54202 h 2693565"/>
              <a:gd name="connsiteX166" fmla="*/ 987946 w 12192000"/>
              <a:gd name="connsiteY166" fmla="*/ 51373 h 2693565"/>
              <a:gd name="connsiteX167" fmla="*/ 1018608 w 12192000"/>
              <a:gd name="connsiteY167" fmla="*/ 55733 h 2693565"/>
              <a:gd name="connsiteX168" fmla="*/ 1037218 w 12192000"/>
              <a:gd name="connsiteY168" fmla="*/ 55219 h 2693565"/>
              <a:gd name="connsiteX169" fmla="*/ 1055961 w 12192000"/>
              <a:gd name="connsiteY169" fmla="*/ 39838 h 2693565"/>
              <a:gd name="connsiteX170" fmla="*/ 1068713 w 12192000"/>
              <a:gd name="connsiteY170" fmla="*/ 38669 h 2693565"/>
              <a:gd name="connsiteX171" fmla="*/ 1071331 w 12192000"/>
              <a:gd name="connsiteY171" fmla="*/ 36555 h 2693565"/>
              <a:gd name="connsiteX172" fmla="*/ 1078748 w 12192000"/>
              <a:gd name="connsiteY172" fmla="*/ 32518 h 2693565"/>
              <a:gd name="connsiteX173" fmla="*/ 1071510 w 12192000"/>
              <a:gd name="connsiteY173" fmla="*/ 28114 h 2693565"/>
              <a:gd name="connsiteX174" fmla="*/ 1158018 w 12192000"/>
              <a:gd name="connsiteY174" fmla="*/ 14155 h 2693565"/>
              <a:gd name="connsiteX175" fmla="*/ 1231493 w 12192000"/>
              <a:gd name="connsiteY175" fmla="*/ 2246 h 2693565"/>
              <a:gd name="connsiteX176" fmla="*/ 1355072 w 12192000"/>
              <a:gd name="connsiteY176" fmla="*/ 31208 h 2693565"/>
              <a:gd name="connsiteX177" fmla="*/ 1479835 w 12192000"/>
              <a:gd name="connsiteY177" fmla="*/ 0 h 269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192000" h="2693565">
                <a:moveTo>
                  <a:pt x="1479835" y="0"/>
                </a:moveTo>
                <a:lnTo>
                  <a:pt x="1511804" y="3644"/>
                </a:lnTo>
                <a:lnTo>
                  <a:pt x="1540872" y="15524"/>
                </a:lnTo>
                <a:lnTo>
                  <a:pt x="1540229" y="18447"/>
                </a:lnTo>
                <a:cubicBezTo>
                  <a:pt x="1540641" y="20467"/>
                  <a:pt x="1542255" y="20832"/>
                  <a:pt x="1544831" y="20367"/>
                </a:cubicBezTo>
                <a:lnTo>
                  <a:pt x="1549414" y="19016"/>
                </a:lnTo>
                <a:lnTo>
                  <a:pt x="1554920" y="21266"/>
                </a:lnTo>
                <a:lnTo>
                  <a:pt x="1570090" y="26625"/>
                </a:lnTo>
                <a:lnTo>
                  <a:pt x="1574449" y="33255"/>
                </a:lnTo>
                <a:cubicBezTo>
                  <a:pt x="1588372" y="44475"/>
                  <a:pt x="1624928" y="36962"/>
                  <a:pt x="1634129" y="52786"/>
                </a:cubicBezTo>
                <a:lnTo>
                  <a:pt x="1653408" y="50933"/>
                </a:lnTo>
                <a:lnTo>
                  <a:pt x="1673821" y="63320"/>
                </a:lnTo>
                <a:cubicBezTo>
                  <a:pt x="1692776" y="73767"/>
                  <a:pt x="1712758" y="80831"/>
                  <a:pt x="1735578" y="74197"/>
                </a:cubicBezTo>
                <a:cubicBezTo>
                  <a:pt x="1725769" y="94019"/>
                  <a:pt x="1790078" y="74373"/>
                  <a:pt x="1803240" y="93803"/>
                </a:cubicBezTo>
                <a:cubicBezTo>
                  <a:pt x="1811054" y="109566"/>
                  <a:pt x="1832389" y="107278"/>
                  <a:pt x="1850407" y="112482"/>
                </a:cubicBezTo>
                <a:cubicBezTo>
                  <a:pt x="1866338" y="128260"/>
                  <a:pt x="1953255" y="139774"/>
                  <a:pt x="1981598" y="136278"/>
                </a:cubicBezTo>
                <a:cubicBezTo>
                  <a:pt x="2059030" y="116852"/>
                  <a:pt x="2141385" y="179647"/>
                  <a:pt x="2203718" y="165797"/>
                </a:cubicBezTo>
                <a:cubicBezTo>
                  <a:pt x="2221190" y="166649"/>
                  <a:pt x="2236289" y="169766"/>
                  <a:pt x="2249831" y="174273"/>
                </a:cubicBezTo>
                <a:lnTo>
                  <a:pt x="2284800" y="190263"/>
                </a:lnTo>
                <a:lnTo>
                  <a:pt x="2288840" y="201561"/>
                </a:lnTo>
                <a:lnTo>
                  <a:pt x="2313454" y="207617"/>
                </a:lnTo>
                <a:lnTo>
                  <a:pt x="2319021" y="211049"/>
                </a:lnTo>
                <a:cubicBezTo>
                  <a:pt x="2329636" y="217639"/>
                  <a:pt x="2340334" y="223880"/>
                  <a:pt x="2351943" y="228899"/>
                </a:cubicBezTo>
                <a:cubicBezTo>
                  <a:pt x="2369139" y="185217"/>
                  <a:pt x="2453517" y="264393"/>
                  <a:pt x="2446476" y="221823"/>
                </a:cubicBezTo>
                <a:cubicBezTo>
                  <a:pt x="2496555" y="236811"/>
                  <a:pt x="2495450" y="214816"/>
                  <a:pt x="2514466" y="225768"/>
                </a:cubicBezTo>
                <a:lnTo>
                  <a:pt x="2519045" y="229167"/>
                </a:lnTo>
                <a:lnTo>
                  <a:pt x="2521518" y="236740"/>
                </a:lnTo>
                <a:lnTo>
                  <a:pt x="2532948" y="240920"/>
                </a:lnTo>
                <a:lnTo>
                  <a:pt x="2542831" y="250292"/>
                </a:lnTo>
                <a:cubicBezTo>
                  <a:pt x="2670524" y="253866"/>
                  <a:pt x="2831439" y="351801"/>
                  <a:pt x="2951466" y="331735"/>
                </a:cubicBezTo>
                <a:lnTo>
                  <a:pt x="3145677" y="312283"/>
                </a:lnTo>
                <a:cubicBezTo>
                  <a:pt x="3166736" y="299982"/>
                  <a:pt x="3200809" y="301529"/>
                  <a:pt x="3221782" y="315740"/>
                </a:cubicBezTo>
                <a:cubicBezTo>
                  <a:pt x="3225389" y="318185"/>
                  <a:pt x="3228464" y="320921"/>
                  <a:pt x="3230913" y="323864"/>
                </a:cubicBezTo>
                <a:cubicBezTo>
                  <a:pt x="3292781" y="295375"/>
                  <a:pt x="3311084" y="320413"/>
                  <a:pt x="3343537" y="298906"/>
                </a:cubicBezTo>
                <a:cubicBezTo>
                  <a:pt x="3418860" y="303711"/>
                  <a:pt x="3463951" y="341454"/>
                  <a:pt x="3493591" y="322860"/>
                </a:cubicBezTo>
                <a:cubicBezTo>
                  <a:pt x="3529011" y="332105"/>
                  <a:pt x="3566223" y="369362"/>
                  <a:pt x="3604486" y="350634"/>
                </a:cubicBezTo>
                <a:cubicBezTo>
                  <a:pt x="3599050" y="371574"/>
                  <a:pt x="3652814" y="344238"/>
                  <a:pt x="3667668" y="362018"/>
                </a:cubicBezTo>
                <a:cubicBezTo>
                  <a:pt x="3677181" y="376788"/>
                  <a:pt x="3695715" y="371937"/>
                  <a:pt x="3712536" y="374952"/>
                </a:cubicBezTo>
                <a:cubicBezTo>
                  <a:pt x="3729245" y="388755"/>
                  <a:pt x="3808162" y="389754"/>
                  <a:pt x="3832709" y="382853"/>
                </a:cubicBezTo>
                <a:cubicBezTo>
                  <a:pt x="3898137" y="354155"/>
                  <a:pt x="3981432" y="406816"/>
                  <a:pt x="4034400" y="385496"/>
                </a:cubicBezTo>
                <a:cubicBezTo>
                  <a:pt x="4096895" y="380474"/>
                  <a:pt x="4131671" y="416106"/>
                  <a:pt x="4176121" y="430521"/>
                </a:cubicBezTo>
                <a:cubicBezTo>
                  <a:pt x="4184188" y="384912"/>
                  <a:pt x="4271961" y="453654"/>
                  <a:pt x="4258735" y="412077"/>
                </a:cubicBezTo>
                <a:cubicBezTo>
                  <a:pt x="4321188" y="423941"/>
                  <a:pt x="4292211" y="381252"/>
                  <a:pt x="4348797" y="428832"/>
                </a:cubicBezTo>
                <a:cubicBezTo>
                  <a:pt x="4462546" y="417000"/>
                  <a:pt x="4604724" y="465257"/>
                  <a:pt x="4707799" y="430789"/>
                </a:cubicBezTo>
                <a:lnTo>
                  <a:pt x="4939895" y="425286"/>
                </a:lnTo>
                <a:lnTo>
                  <a:pt x="4972179" y="421596"/>
                </a:lnTo>
                <a:cubicBezTo>
                  <a:pt x="4972369" y="420619"/>
                  <a:pt x="4972557" y="419642"/>
                  <a:pt x="4972746" y="418665"/>
                </a:cubicBezTo>
                <a:cubicBezTo>
                  <a:pt x="4973950" y="416860"/>
                  <a:pt x="4975622" y="416934"/>
                  <a:pt x="4977873" y="418043"/>
                </a:cubicBezTo>
                <a:lnTo>
                  <a:pt x="4981666" y="420512"/>
                </a:lnTo>
                <a:lnTo>
                  <a:pt x="4987781" y="419813"/>
                </a:lnTo>
                <a:lnTo>
                  <a:pt x="5004292" y="418684"/>
                </a:lnTo>
                <a:lnTo>
                  <a:pt x="5011080" y="413543"/>
                </a:lnTo>
                <a:lnTo>
                  <a:pt x="5092908" y="417334"/>
                </a:lnTo>
                <a:lnTo>
                  <a:pt x="5117205" y="410915"/>
                </a:lnTo>
                <a:cubicBezTo>
                  <a:pt x="5139341" y="405953"/>
                  <a:pt x="5161092" y="404460"/>
                  <a:pt x="5180020" y="416669"/>
                </a:cubicBezTo>
                <a:cubicBezTo>
                  <a:pt x="5178705" y="395362"/>
                  <a:pt x="5231666" y="430665"/>
                  <a:pt x="5251931" y="415698"/>
                </a:cubicBezTo>
                <a:cubicBezTo>
                  <a:pt x="5265663" y="402811"/>
                  <a:pt x="5284931" y="410521"/>
                  <a:pt x="5304075" y="410278"/>
                </a:cubicBezTo>
                <a:cubicBezTo>
                  <a:pt x="5325492" y="399487"/>
                  <a:pt x="5412373" y="411177"/>
                  <a:pt x="5437791" y="421851"/>
                </a:cubicBezTo>
                <a:cubicBezTo>
                  <a:pt x="5503260" y="460357"/>
                  <a:pt x="5606433" y="422332"/>
                  <a:pt x="5659855" y="451638"/>
                </a:cubicBezTo>
                <a:cubicBezTo>
                  <a:pt x="5676731" y="455370"/>
                  <a:pt x="5692271" y="456345"/>
                  <a:pt x="5706898" y="455600"/>
                </a:cubicBezTo>
                <a:lnTo>
                  <a:pt x="5754782" y="439912"/>
                </a:lnTo>
                <a:lnTo>
                  <a:pt x="5780510" y="440576"/>
                </a:lnTo>
                <a:lnTo>
                  <a:pt x="5787158" y="438777"/>
                </a:lnTo>
                <a:cubicBezTo>
                  <a:pt x="5799851" y="435298"/>
                  <a:pt x="5812485" y="432173"/>
                  <a:pt x="5825490" y="430438"/>
                </a:cubicBezTo>
                <a:cubicBezTo>
                  <a:pt x="5824203" y="476245"/>
                  <a:pt x="5935878" y="423245"/>
                  <a:pt x="5912104" y="461700"/>
                </a:cubicBezTo>
                <a:cubicBezTo>
                  <a:pt x="5965520" y="460532"/>
                  <a:pt x="5955632" y="481057"/>
                  <a:pt x="5978031" y="475635"/>
                </a:cubicBezTo>
                <a:lnTo>
                  <a:pt x="5983729" y="473608"/>
                </a:lnTo>
                <a:lnTo>
                  <a:pt x="5989115" y="467085"/>
                </a:lnTo>
                <a:lnTo>
                  <a:pt x="6001610" y="466101"/>
                </a:lnTo>
                <a:lnTo>
                  <a:pt x="6014731" y="459798"/>
                </a:lnTo>
                <a:cubicBezTo>
                  <a:pt x="6137008" y="489599"/>
                  <a:pt x="6303861" y="465321"/>
                  <a:pt x="6409381" y="515501"/>
                </a:cubicBezTo>
                <a:lnTo>
                  <a:pt x="6487437" y="553647"/>
                </a:lnTo>
                <a:cubicBezTo>
                  <a:pt x="6528113" y="569393"/>
                  <a:pt x="6571143" y="527170"/>
                  <a:pt x="6610142" y="557790"/>
                </a:cubicBezTo>
                <a:cubicBezTo>
                  <a:pt x="6625126" y="574906"/>
                  <a:pt x="6657993" y="582294"/>
                  <a:pt x="6683551" y="574296"/>
                </a:cubicBezTo>
                <a:cubicBezTo>
                  <a:pt x="6687949" y="572920"/>
                  <a:pt x="6691959" y="571129"/>
                  <a:pt x="6695459" y="568981"/>
                </a:cubicBezTo>
                <a:cubicBezTo>
                  <a:pt x="6742555" y="612018"/>
                  <a:pt x="6769939" y="593080"/>
                  <a:pt x="6792010" y="621866"/>
                </a:cubicBezTo>
                <a:cubicBezTo>
                  <a:pt x="6865220" y="636894"/>
                  <a:pt x="6923060" y="612894"/>
                  <a:pt x="6943635" y="638192"/>
                </a:cubicBezTo>
                <a:cubicBezTo>
                  <a:pt x="6980872" y="638645"/>
                  <a:pt x="7031062" y="613058"/>
                  <a:pt x="7059745" y="640725"/>
                </a:cubicBezTo>
                <a:cubicBezTo>
                  <a:pt x="7063016" y="619497"/>
                  <a:pt x="7102907" y="659336"/>
                  <a:pt x="7124112" y="646371"/>
                </a:cubicBezTo>
                <a:cubicBezTo>
                  <a:pt x="7139051" y="634866"/>
                  <a:pt x="7154640" y="644272"/>
                  <a:pt x="7171770" y="645791"/>
                </a:cubicBezTo>
                <a:cubicBezTo>
                  <a:pt x="7193129" y="637070"/>
                  <a:pt x="7268212" y="656632"/>
                  <a:pt x="7288670" y="669540"/>
                </a:cubicBezTo>
                <a:cubicBezTo>
                  <a:pt x="7339052" y="713700"/>
                  <a:pt x="7439044" y="685512"/>
                  <a:pt x="7480598" y="719452"/>
                </a:cubicBezTo>
                <a:cubicBezTo>
                  <a:pt x="7549749" y="733295"/>
                  <a:pt x="7651088" y="745813"/>
                  <a:pt x="7703580" y="752595"/>
                </a:cubicBezTo>
                <a:cubicBezTo>
                  <a:pt x="7767450" y="757595"/>
                  <a:pt x="7722870" y="790464"/>
                  <a:pt x="7795544" y="760142"/>
                </a:cubicBezTo>
                <a:cubicBezTo>
                  <a:pt x="7898433" y="800898"/>
                  <a:pt x="8150708" y="758225"/>
                  <a:pt x="8234397" y="817628"/>
                </a:cubicBezTo>
                <a:cubicBezTo>
                  <a:pt x="8324317" y="832462"/>
                  <a:pt x="8268141" y="831633"/>
                  <a:pt x="8335061" y="849146"/>
                </a:cubicBezTo>
                <a:cubicBezTo>
                  <a:pt x="8342399" y="903105"/>
                  <a:pt x="8500207" y="925631"/>
                  <a:pt x="8537578" y="956663"/>
                </a:cubicBezTo>
                <a:cubicBezTo>
                  <a:pt x="8631361" y="970564"/>
                  <a:pt x="8701947" y="1017329"/>
                  <a:pt x="8796979" y="1002770"/>
                </a:cubicBezTo>
                <a:cubicBezTo>
                  <a:pt x="8800805" y="1010082"/>
                  <a:pt x="8806424" y="1016287"/>
                  <a:pt x="8813274" y="1021683"/>
                </a:cubicBezTo>
                <a:lnTo>
                  <a:pt x="8817811" y="1024375"/>
                </a:lnTo>
                <a:lnTo>
                  <a:pt x="8819508" y="1023536"/>
                </a:lnTo>
                <a:cubicBezTo>
                  <a:pt x="8825917" y="1021803"/>
                  <a:pt x="8833699" y="1021195"/>
                  <a:pt x="8844321" y="1022121"/>
                </a:cubicBezTo>
                <a:cubicBezTo>
                  <a:pt x="8849047" y="973708"/>
                  <a:pt x="8866578" y="1007760"/>
                  <a:pt x="8901176" y="999714"/>
                </a:cubicBezTo>
                <a:cubicBezTo>
                  <a:pt x="8931141" y="995841"/>
                  <a:pt x="8945799" y="979520"/>
                  <a:pt x="8970456" y="971358"/>
                </a:cubicBezTo>
                <a:cubicBezTo>
                  <a:pt x="8990473" y="966128"/>
                  <a:pt x="8994851" y="980867"/>
                  <a:pt x="9021279" y="968334"/>
                </a:cubicBezTo>
                <a:cubicBezTo>
                  <a:pt x="9068612" y="982595"/>
                  <a:pt x="9107817" y="950499"/>
                  <a:pt x="9144634" y="945164"/>
                </a:cubicBezTo>
                <a:cubicBezTo>
                  <a:pt x="9156291" y="946681"/>
                  <a:pt x="9191524" y="942385"/>
                  <a:pt x="9224215" y="935769"/>
                </a:cubicBezTo>
                <a:lnTo>
                  <a:pt x="9226449" y="935197"/>
                </a:lnTo>
                <a:lnTo>
                  <a:pt x="9242615" y="940365"/>
                </a:lnTo>
                <a:cubicBezTo>
                  <a:pt x="9246547" y="942524"/>
                  <a:pt x="9247167" y="944945"/>
                  <a:pt x="9241484" y="947917"/>
                </a:cubicBezTo>
                <a:cubicBezTo>
                  <a:pt x="9245969" y="951992"/>
                  <a:pt x="9250611" y="953857"/>
                  <a:pt x="9255340" y="954591"/>
                </a:cubicBezTo>
                <a:cubicBezTo>
                  <a:pt x="9264796" y="956057"/>
                  <a:pt x="9274598" y="952996"/>
                  <a:pt x="9284189" y="954041"/>
                </a:cubicBezTo>
                <a:lnTo>
                  <a:pt x="9294504" y="958215"/>
                </a:lnTo>
                <a:lnTo>
                  <a:pt x="9298497" y="958155"/>
                </a:lnTo>
                <a:lnTo>
                  <a:pt x="9307861" y="958940"/>
                </a:lnTo>
                <a:lnTo>
                  <a:pt x="9307085" y="954092"/>
                </a:lnTo>
                <a:cubicBezTo>
                  <a:pt x="9305463" y="949397"/>
                  <a:pt x="9304383" y="944306"/>
                  <a:pt x="9319074" y="946047"/>
                </a:cubicBezTo>
                <a:cubicBezTo>
                  <a:pt x="9349305" y="951935"/>
                  <a:pt x="9361374" y="933135"/>
                  <a:pt x="9372632" y="953006"/>
                </a:cubicBezTo>
                <a:lnTo>
                  <a:pt x="9375071" y="958595"/>
                </a:lnTo>
                <a:lnTo>
                  <a:pt x="9381767" y="959998"/>
                </a:lnTo>
                <a:cubicBezTo>
                  <a:pt x="9385419" y="960114"/>
                  <a:pt x="9387600" y="958963"/>
                  <a:pt x="9387324" y="955424"/>
                </a:cubicBezTo>
                <a:cubicBezTo>
                  <a:pt x="9414634" y="972091"/>
                  <a:pt x="9449605" y="952522"/>
                  <a:pt x="9478921" y="950802"/>
                </a:cubicBezTo>
                <a:cubicBezTo>
                  <a:pt x="9499452" y="966349"/>
                  <a:pt x="9540712" y="947412"/>
                  <a:pt x="9600789" y="953342"/>
                </a:cubicBezTo>
                <a:cubicBezTo>
                  <a:pt x="9623099" y="971104"/>
                  <a:pt x="9641319" y="957149"/>
                  <a:pt x="9685744" y="982941"/>
                </a:cubicBezTo>
                <a:cubicBezTo>
                  <a:pt x="9688118" y="981338"/>
                  <a:pt x="9690956" y="979942"/>
                  <a:pt x="9694172" y="978796"/>
                </a:cubicBezTo>
                <a:cubicBezTo>
                  <a:pt x="9712854" y="972144"/>
                  <a:pt x="9739938" y="975230"/>
                  <a:pt x="9754661" y="985691"/>
                </a:cubicBezTo>
                <a:cubicBezTo>
                  <a:pt x="9826496" y="1021800"/>
                  <a:pt x="9896819" y="1029553"/>
                  <a:pt x="9961620" y="1043270"/>
                </a:cubicBezTo>
                <a:cubicBezTo>
                  <a:pt x="10035471" y="1055817"/>
                  <a:pt x="9991652" y="1018987"/>
                  <a:pt x="10079965" y="1055820"/>
                </a:cubicBezTo>
                <a:cubicBezTo>
                  <a:pt x="10091885" y="1046409"/>
                  <a:pt x="10103779" y="1047350"/>
                  <a:pt x="10122766" y="1054885"/>
                </a:cubicBezTo>
                <a:cubicBezTo>
                  <a:pt x="10158792" y="1060185"/>
                  <a:pt x="10160710" y="1033074"/>
                  <a:pt x="10194425" y="1053652"/>
                </a:cubicBezTo>
                <a:cubicBezTo>
                  <a:pt x="10190401" y="1038468"/>
                  <a:pt x="10264044" y="1056450"/>
                  <a:pt x="10249948" y="1039456"/>
                </a:cubicBezTo>
                <a:cubicBezTo>
                  <a:pt x="10275818" y="1029226"/>
                  <a:pt x="10283688" y="1052223"/>
                  <a:pt x="10309089" y="1043685"/>
                </a:cubicBezTo>
                <a:cubicBezTo>
                  <a:pt x="10335955" y="1044245"/>
                  <a:pt x="10291248" y="1057215"/>
                  <a:pt x="10320289" y="1061835"/>
                </a:cubicBezTo>
                <a:cubicBezTo>
                  <a:pt x="10355953" y="1064839"/>
                  <a:pt x="10351274" y="1091207"/>
                  <a:pt x="10384377" y="1060786"/>
                </a:cubicBezTo>
                <a:cubicBezTo>
                  <a:pt x="10420069" y="1073328"/>
                  <a:pt x="10429874" y="1059045"/>
                  <a:pt x="10481874" y="1057315"/>
                </a:cubicBezTo>
                <a:cubicBezTo>
                  <a:pt x="10501680" y="1068177"/>
                  <a:pt x="10519421" y="1065993"/>
                  <a:pt x="10537450" y="1059745"/>
                </a:cubicBezTo>
                <a:cubicBezTo>
                  <a:pt x="10586493" y="1067520"/>
                  <a:pt x="10633607" y="1060262"/>
                  <a:pt x="10689967" y="1061568"/>
                </a:cubicBezTo>
                <a:cubicBezTo>
                  <a:pt x="10748426" y="1077920"/>
                  <a:pt x="10783057" y="1058234"/>
                  <a:pt x="10843272" y="1059725"/>
                </a:cubicBezTo>
                <a:cubicBezTo>
                  <a:pt x="10898437" y="1087831"/>
                  <a:pt x="10887290" y="1031628"/>
                  <a:pt x="10937143" y="1037919"/>
                </a:cubicBezTo>
                <a:cubicBezTo>
                  <a:pt x="11015338" y="1066127"/>
                  <a:pt x="10938076" y="1019729"/>
                  <a:pt x="11062831" y="1038640"/>
                </a:cubicBezTo>
                <a:cubicBezTo>
                  <a:pt x="11069397" y="1042745"/>
                  <a:pt x="11085203" y="1040603"/>
                  <a:pt x="11084314" y="1035726"/>
                </a:cubicBezTo>
                <a:cubicBezTo>
                  <a:pt x="11092072" y="1037916"/>
                  <a:pt x="11109774" y="1048720"/>
                  <a:pt x="11112761" y="1041304"/>
                </a:cubicBezTo>
                <a:cubicBezTo>
                  <a:pt x="11152966" y="1044024"/>
                  <a:pt x="11192190" y="1052052"/>
                  <a:pt x="11226650" y="1064615"/>
                </a:cubicBezTo>
                <a:cubicBezTo>
                  <a:pt x="11305689" y="1058552"/>
                  <a:pt x="11258784" y="1090166"/>
                  <a:pt x="11315138" y="1091562"/>
                </a:cubicBezTo>
                <a:cubicBezTo>
                  <a:pt x="11361985" y="1080652"/>
                  <a:pt x="11377018" y="1094351"/>
                  <a:pt x="11430149" y="1089068"/>
                </a:cubicBezTo>
                <a:cubicBezTo>
                  <a:pt x="11444825" y="1115277"/>
                  <a:pt x="11479264" y="1090856"/>
                  <a:pt x="11498691" y="1099602"/>
                </a:cubicBezTo>
                <a:cubicBezTo>
                  <a:pt x="11534287" y="1073718"/>
                  <a:pt x="11574772" y="1132835"/>
                  <a:pt x="11608544" y="1135250"/>
                </a:cubicBezTo>
                <a:cubicBezTo>
                  <a:pt x="11665899" y="1134901"/>
                  <a:pt x="11730579" y="1110553"/>
                  <a:pt x="11758635" y="1141533"/>
                </a:cubicBezTo>
                <a:cubicBezTo>
                  <a:pt x="11764015" y="1130111"/>
                  <a:pt x="11760429" y="1113687"/>
                  <a:pt x="11792628" y="1118443"/>
                </a:cubicBezTo>
                <a:cubicBezTo>
                  <a:pt x="11806166" y="1113506"/>
                  <a:pt x="11810246" y="1095634"/>
                  <a:pt x="11835851" y="1106547"/>
                </a:cubicBezTo>
                <a:cubicBezTo>
                  <a:pt x="11801664" y="1119996"/>
                  <a:pt x="11855557" y="1126304"/>
                  <a:pt x="11848808" y="1144622"/>
                </a:cubicBezTo>
                <a:cubicBezTo>
                  <a:pt x="11888209" y="1159428"/>
                  <a:pt x="11982396" y="1150542"/>
                  <a:pt x="11974416" y="1183759"/>
                </a:cubicBezTo>
                <a:cubicBezTo>
                  <a:pt x="11984558" y="1204467"/>
                  <a:pt x="12039206" y="1177765"/>
                  <a:pt x="12037690" y="1199182"/>
                </a:cubicBezTo>
                <a:cubicBezTo>
                  <a:pt x="12061583" y="1187085"/>
                  <a:pt x="12100041" y="1212725"/>
                  <a:pt x="12137350" y="1214847"/>
                </a:cubicBezTo>
                <a:cubicBezTo>
                  <a:pt x="12143663" y="1225017"/>
                  <a:pt x="12152270" y="1225179"/>
                  <a:pt x="12167506" y="1221091"/>
                </a:cubicBezTo>
                <a:lnTo>
                  <a:pt x="12192000" y="1225437"/>
                </a:lnTo>
                <a:lnTo>
                  <a:pt x="12192000" y="2693565"/>
                </a:lnTo>
                <a:lnTo>
                  <a:pt x="0" y="2693565"/>
                </a:lnTo>
                <a:lnTo>
                  <a:pt x="0" y="305932"/>
                </a:lnTo>
                <a:lnTo>
                  <a:pt x="7453" y="309471"/>
                </a:lnTo>
                <a:cubicBezTo>
                  <a:pt x="23896" y="319081"/>
                  <a:pt x="38977" y="328472"/>
                  <a:pt x="56573" y="335374"/>
                </a:cubicBezTo>
                <a:cubicBezTo>
                  <a:pt x="69155" y="358380"/>
                  <a:pt x="163342" y="348134"/>
                  <a:pt x="184586" y="353266"/>
                </a:cubicBezTo>
                <a:cubicBezTo>
                  <a:pt x="214121" y="345491"/>
                  <a:pt x="204765" y="347033"/>
                  <a:pt x="235650" y="342210"/>
                </a:cubicBezTo>
                <a:cubicBezTo>
                  <a:pt x="247937" y="316367"/>
                  <a:pt x="302580" y="328405"/>
                  <a:pt x="333156" y="324339"/>
                </a:cubicBezTo>
                <a:cubicBezTo>
                  <a:pt x="339717" y="301268"/>
                  <a:pt x="360087" y="295523"/>
                  <a:pt x="414362" y="275773"/>
                </a:cubicBezTo>
                <a:cubicBezTo>
                  <a:pt x="420721" y="249657"/>
                  <a:pt x="488456" y="282645"/>
                  <a:pt x="509613" y="242197"/>
                </a:cubicBezTo>
                <a:cubicBezTo>
                  <a:pt x="513387" y="243636"/>
                  <a:pt x="517437" y="244726"/>
                  <a:pt x="521640" y="245434"/>
                </a:cubicBezTo>
                <a:cubicBezTo>
                  <a:pt x="546049" y="249549"/>
                  <a:pt x="570152" y="240147"/>
                  <a:pt x="575469" y="224434"/>
                </a:cubicBezTo>
                <a:cubicBezTo>
                  <a:pt x="614641" y="165790"/>
                  <a:pt x="675649" y="197289"/>
                  <a:pt x="727704" y="167150"/>
                </a:cubicBezTo>
                <a:cubicBezTo>
                  <a:pt x="789763" y="136526"/>
                  <a:pt x="780796" y="134575"/>
                  <a:pt x="835654" y="71601"/>
                </a:cubicBezTo>
                <a:cubicBezTo>
                  <a:pt x="855810" y="80465"/>
                  <a:pt x="866761" y="76836"/>
                  <a:pt x="878896" y="63761"/>
                </a:cubicBezTo>
                <a:cubicBezTo>
                  <a:pt x="909898" y="49812"/>
                  <a:pt x="935837" y="82137"/>
                  <a:pt x="951001" y="50233"/>
                </a:cubicBezTo>
                <a:cubicBezTo>
                  <a:pt x="953370" y="55026"/>
                  <a:pt x="958711" y="56299"/>
                  <a:pt x="965408" y="55880"/>
                </a:cubicBezTo>
                <a:lnTo>
                  <a:pt x="971791" y="54603"/>
                </a:lnTo>
                <a:lnTo>
                  <a:pt x="972435" y="54961"/>
                </a:lnTo>
                <a:lnTo>
                  <a:pt x="973799" y="54202"/>
                </a:lnTo>
                <a:lnTo>
                  <a:pt x="987946" y="51373"/>
                </a:lnTo>
                <a:cubicBezTo>
                  <a:pt x="1003526" y="47416"/>
                  <a:pt x="1018060" y="43999"/>
                  <a:pt x="1018608" y="55733"/>
                </a:cubicBezTo>
                <a:cubicBezTo>
                  <a:pt x="1027284" y="57464"/>
                  <a:pt x="1033006" y="56925"/>
                  <a:pt x="1037218" y="55219"/>
                </a:cubicBezTo>
                <a:cubicBezTo>
                  <a:pt x="1045641" y="51809"/>
                  <a:pt x="1048029" y="43734"/>
                  <a:pt x="1055961" y="39838"/>
                </a:cubicBezTo>
                <a:lnTo>
                  <a:pt x="1068713" y="38669"/>
                </a:lnTo>
                <a:lnTo>
                  <a:pt x="1071331" y="36555"/>
                </a:lnTo>
                <a:lnTo>
                  <a:pt x="1078748" y="32518"/>
                </a:lnTo>
                <a:lnTo>
                  <a:pt x="1071510" y="28114"/>
                </a:lnTo>
                <a:cubicBezTo>
                  <a:pt x="1063911" y="24295"/>
                  <a:pt x="1145676" y="19987"/>
                  <a:pt x="1158018" y="14155"/>
                </a:cubicBezTo>
                <a:lnTo>
                  <a:pt x="1231493" y="2246"/>
                </a:lnTo>
                <a:lnTo>
                  <a:pt x="1355072" y="31208"/>
                </a:lnTo>
                <a:cubicBezTo>
                  <a:pt x="1384547" y="167"/>
                  <a:pt x="1449853" y="16313"/>
                  <a:pt x="1479835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E6E64FA-8BD6-72FA-05A6-06C9388C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286" y="5115846"/>
            <a:ext cx="9201644" cy="708658"/>
          </a:xfrm>
        </p:spPr>
        <p:txBody>
          <a:bodyPr anchor="b">
            <a:normAutofit/>
          </a:bodyPr>
          <a:lstStyle/>
          <a:p>
            <a:r>
              <a:rPr lang="vi-V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KÍCH THƯỚC CỔNG TRISTATE INVERTER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24F188B-E1AA-2961-0CFF-937F8CDC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0283" y="5891643"/>
            <a:ext cx="9201645" cy="403140"/>
          </a:xfrm>
        </p:spPr>
        <p:txBody>
          <a:bodyPr>
            <a:normAutofit/>
          </a:bodyPr>
          <a:lstStyle/>
          <a:p>
            <a:pPr algn="l"/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D7E7B8-AA45-4F77-BF30-BBED93132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277223" y="-1"/>
            <a:ext cx="6914777" cy="643325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17462 w 6884912"/>
              <a:gd name="connsiteY43" fmla="*/ 519603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17462 w 6884912"/>
              <a:gd name="connsiteY43" fmla="*/ 519603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03986" y="741935"/>
                  <a:pt x="1124901" y="717624"/>
                </a:cubicBez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cubicBezTo>
                  <a:pt x="1178190" y="698452"/>
                  <a:pt x="1178246" y="698273"/>
                  <a:pt x="1178301" y="698094"/>
                </a:cubicBez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83251" y="614883"/>
                  <a:pt x="1589566" y="621301"/>
                </a:cubicBezTo>
                <a:cubicBezTo>
                  <a:pt x="1652500" y="621160"/>
                  <a:pt x="1659006" y="610309"/>
                  <a:pt x="1731986" y="589682"/>
                </a:cubicBezTo>
                <a:cubicBezTo>
                  <a:pt x="1772526" y="597621"/>
                  <a:pt x="1896056" y="567525"/>
                  <a:pt x="1927935" y="622808"/>
                </a:cubicBezTo>
                <a:cubicBezTo>
                  <a:pt x="1983767" y="616263"/>
                  <a:pt x="1996263" y="568569"/>
                  <a:pt x="2066980" y="550413"/>
                </a:cubicBezTo>
                <a:cubicBezTo>
                  <a:pt x="2136397" y="548191"/>
                  <a:pt x="2224774" y="514787"/>
                  <a:pt x="2317462" y="519603"/>
                </a:cubicBezTo>
                <a:cubicBezTo>
                  <a:pt x="2353676" y="459395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3789" y="162396"/>
                  <a:pt x="6290640" y="167441"/>
                </a:cubicBezTo>
                <a:cubicBezTo>
                  <a:pt x="6330523" y="169653"/>
                  <a:pt x="6344211" y="181356"/>
                  <a:pt x="6380420" y="173195"/>
                </a:cubicBezTo>
                <a:cubicBezTo>
                  <a:pt x="6420580" y="151473"/>
                  <a:pt x="6491390" y="127709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26625D-ED63-4E15-AC54-D7D501150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868" y="708300"/>
            <a:ext cx="10449645" cy="409598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F685BE36-2948-0BCD-2A30-D99B01029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718"/>
          <a:stretch/>
        </p:blipFill>
        <p:spPr>
          <a:xfrm>
            <a:off x="1050735" y="867719"/>
            <a:ext cx="5009718" cy="3774247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1A3D0B29-EE4F-013F-6C67-272E0C447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5"/>
          <a:stretch/>
        </p:blipFill>
        <p:spPr>
          <a:xfrm>
            <a:off x="6111822" y="867719"/>
            <a:ext cx="5066823" cy="377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70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E6E64FA-8BD6-72FA-05A6-06C9388C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r>
              <a:rPr lang="vi-VN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CÔNG NGHỆ CMOS 130NM</a:t>
            </a:r>
            <a:endParaRPr 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24F188B-E1AA-2961-0CFF-937F8CDC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36959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9C785D4E-3D26-499D-3DF5-31972253E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70" y="579473"/>
            <a:ext cx="10627658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44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E6E64FA-8BD6-72FA-05A6-06C9388C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 fontScale="90000"/>
          </a:bodyPr>
          <a:lstStyle/>
          <a:p>
            <a:r>
              <a:rPr lang="vi-V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SCHEMTIC FF D CÓ CHÂN SET BẤT ĐỒNG BỘ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24F188B-E1AA-2961-0CFF-937F8CDC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36959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E746049D-0864-BC4B-7A96-470DC457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87" y="579473"/>
            <a:ext cx="8755424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6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E6E64FA-8BD6-72FA-05A6-06C9388C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r>
              <a:rPr lang="vi-VN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THÔNG SỐ NGUỒN</a:t>
            </a:r>
            <a:endParaRPr 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24F188B-E1AA-2961-0CFF-937F8CDC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36959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242374C-CCFD-0896-7F47-104DBD385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7" y="748835"/>
            <a:ext cx="10945825" cy="388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12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E6E64FA-8BD6-72FA-05A6-06C9388C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r>
              <a:rPr lang="vi-VN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THÔNG SỐ NGÕ VÀO D</a:t>
            </a:r>
            <a:endParaRPr 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24F188B-E1AA-2961-0CFF-937F8CDC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36959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F3290D0-2164-BEE7-66E8-A1B9664E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511" y="579473"/>
            <a:ext cx="5786977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66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E6E64FA-8BD6-72FA-05A6-06C9388C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r>
              <a:rPr lang="vi-VN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THÔNG SỐ NGÕ VÀO SET</a:t>
            </a:r>
            <a:endParaRPr 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24F188B-E1AA-2961-0CFF-937F8CDC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36959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D6BF709-7650-CFF2-07D1-706A57452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511" y="579473"/>
            <a:ext cx="5786977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3">
            <a:extLst>
              <a:ext uri="{FF2B5EF4-FFF2-40B4-BE49-F238E27FC236}">
                <a16:creationId xmlns:a16="http://schemas.microsoft.com/office/drawing/2014/main" id="{9B8E1AAF-3D6F-4FD9-B5FE-CE5FC884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75">
            <a:extLst>
              <a:ext uri="{FF2B5EF4-FFF2-40B4-BE49-F238E27FC236}">
                <a16:creationId xmlns:a16="http://schemas.microsoft.com/office/drawing/2014/main" id="{AC2B9E52-A969-437F-A903-A4ADFA503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28114"/>
          </a:xfrm>
          <a:custGeom>
            <a:avLst/>
            <a:gdLst>
              <a:gd name="connsiteX0" fmla="*/ 0 w 12192000"/>
              <a:gd name="connsiteY0" fmla="*/ 0 h 1810418"/>
              <a:gd name="connsiteX1" fmla="*/ 12192000 w 12192000"/>
              <a:gd name="connsiteY1" fmla="*/ 0 h 1810418"/>
              <a:gd name="connsiteX2" fmla="*/ 12192000 w 12192000"/>
              <a:gd name="connsiteY2" fmla="*/ 1129867 h 1810418"/>
              <a:gd name="connsiteX3" fmla="*/ 12174158 w 12192000"/>
              <a:gd name="connsiteY3" fmla="*/ 1133797 h 1810418"/>
              <a:gd name="connsiteX4" fmla="*/ 12111983 w 12192000"/>
              <a:gd name="connsiteY4" fmla="*/ 1161939 h 1810418"/>
              <a:gd name="connsiteX5" fmla="*/ 11967186 w 12192000"/>
              <a:gd name="connsiteY5" fmla="*/ 1201206 h 1810418"/>
              <a:gd name="connsiteX6" fmla="*/ 11953646 w 12192000"/>
              <a:gd name="connsiteY6" fmla="*/ 1205499 h 1810418"/>
              <a:gd name="connsiteX7" fmla="*/ 11874413 w 12192000"/>
              <a:gd name="connsiteY7" fmla="*/ 1213569 h 1810418"/>
              <a:gd name="connsiteX8" fmla="*/ 11815251 w 12192000"/>
              <a:gd name="connsiteY8" fmla="*/ 1241020 h 1810418"/>
              <a:gd name="connsiteX9" fmla="*/ 11718610 w 12192000"/>
              <a:gd name="connsiteY9" fmla="*/ 1253479 h 1810418"/>
              <a:gd name="connsiteX10" fmla="*/ 11622463 w 12192000"/>
              <a:gd name="connsiteY10" fmla="*/ 1262368 h 1810418"/>
              <a:gd name="connsiteX11" fmla="*/ 11587426 w 12192000"/>
              <a:gd name="connsiteY11" fmla="*/ 1263916 h 1810418"/>
              <a:gd name="connsiteX12" fmla="*/ 11441207 w 12192000"/>
              <a:gd name="connsiteY12" fmla="*/ 1262974 h 1810418"/>
              <a:gd name="connsiteX13" fmla="*/ 11406215 w 12192000"/>
              <a:gd name="connsiteY13" fmla="*/ 1280453 h 1810418"/>
              <a:gd name="connsiteX14" fmla="*/ 11361043 w 12192000"/>
              <a:gd name="connsiteY14" fmla="*/ 1286632 h 1810418"/>
              <a:gd name="connsiteX15" fmla="*/ 11259450 w 12192000"/>
              <a:gd name="connsiteY15" fmla="*/ 1286738 h 1810418"/>
              <a:gd name="connsiteX16" fmla="*/ 11128948 w 12192000"/>
              <a:gd name="connsiteY16" fmla="*/ 1245981 h 1810418"/>
              <a:gd name="connsiteX17" fmla="*/ 11090810 w 12192000"/>
              <a:gd name="connsiteY17" fmla="*/ 1243590 h 1810418"/>
              <a:gd name="connsiteX18" fmla="*/ 11085499 w 12192000"/>
              <a:gd name="connsiteY18" fmla="*/ 1248151 h 1810418"/>
              <a:gd name="connsiteX19" fmla="*/ 11031924 w 12192000"/>
              <a:gd name="connsiteY19" fmla="*/ 1225704 h 1810418"/>
              <a:gd name="connsiteX20" fmla="*/ 10955096 w 12192000"/>
              <a:gd name="connsiteY20" fmla="*/ 1231768 h 1810418"/>
              <a:gd name="connsiteX21" fmla="*/ 10864884 w 12192000"/>
              <a:gd name="connsiteY21" fmla="*/ 1245957 h 1810418"/>
              <a:gd name="connsiteX22" fmla="*/ 10841363 w 12192000"/>
              <a:gd name="connsiteY22" fmla="*/ 1251400 h 1810418"/>
              <a:gd name="connsiteX23" fmla="*/ 10780910 w 12192000"/>
              <a:gd name="connsiteY23" fmla="*/ 1249166 h 1810418"/>
              <a:gd name="connsiteX24" fmla="*/ 10696254 w 12192000"/>
              <a:gd name="connsiteY24" fmla="*/ 1259247 h 1810418"/>
              <a:gd name="connsiteX25" fmla="*/ 10577832 w 12192000"/>
              <a:gd name="connsiteY25" fmla="*/ 1255994 h 1810418"/>
              <a:gd name="connsiteX26" fmla="*/ 10531976 w 12192000"/>
              <a:gd name="connsiteY26" fmla="*/ 1249692 h 1810418"/>
              <a:gd name="connsiteX27" fmla="*/ 10453101 w 12192000"/>
              <a:gd name="connsiteY27" fmla="*/ 1241000 h 1810418"/>
              <a:gd name="connsiteX28" fmla="*/ 10407706 w 12192000"/>
              <a:gd name="connsiteY28" fmla="*/ 1235650 h 1810418"/>
              <a:gd name="connsiteX29" fmla="*/ 10368559 w 12192000"/>
              <a:gd name="connsiteY29" fmla="*/ 1235686 h 1810418"/>
              <a:gd name="connsiteX30" fmla="*/ 10352542 w 12192000"/>
              <a:gd name="connsiteY30" fmla="*/ 1245817 h 1810418"/>
              <a:gd name="connsiteX31" fmla="*/ 10294918 w 12192000"/>
              <a:gd name="connsiteY31" fmla="*/ 1263549 h 1810418"/>
              <a:gd name="connsiteX32" fmla="*/ 10271059 w 12192000"/>
              <a:gd name="connsiteY32" fmla="*/ 1265010 h 1810418"/>
              <a:gd name="connsiteX33" fmla="*/ 10239064 w 12192000"/>
              <a:gd name="connsiteY33" fmla="*/ 1270598 h 1810418"/>
              <a:gd name="connsiteX34" fmla="*/ 10181078 w 12192000"/>
              <a:gd name="connsiteY34" fmla="*/ 1276374 h 1810418"/>
              <a:gd name="connsiteX35" fmla="*/ 10153458 w 12192000"/>
              <a:gd name="connsiteY35" fmla="*/ 1285229 h 1810418"/>
              <a:gd name="connsiteX36" fmla="*/ 10140775 w 12192000"/>
              <a:gd name="connsiteY36" fmla="*/ 1285847 h 1810418"/>
              <a:gd name="connsiteX37" fmla="*/ 10132055 w 12192000"/>
              <a:gd name="connsiteY37" fmla="*/ 1297214 h 1810418"/>
              <a:gd name="connsiteX38" fmla="*/ 10094093 w 12192000"/>
              <a:gd name="connsiteY38" fmla="*/ 1316697 h 1810418"/>
              <a:gd name="connsiteX39" fmla="*/ 10059188 w 12192000"/>
              <a:gd name="connsiteY39" fmla="*/ 1326655 h 1810418"/>
              <a:gd name="connsiteX40" fmla="*/ 10016268 w 12192000"/>
              <a:gd name="connsiteY40" fmla="*/ 1325133 h 1810418"/>
              <a:gd name="connsiteX41" fmla="*/ 9937115 w 12192000"/>
              <a:gd name="connsiteY41" fmla="*/ 1337731 h 1810418"/>
              <a:gd name="connsiteX42" fmla="*/ 9824942 w 12192000"/>
              <a:gd name="connsiteY42" fmla="*/ 1342969 h 1810418"/>
              <a:gd name="connsiteX43" fmla="*/ 9705553 w 12192000"/>
              <a:gd name="connsiteY43" fmla="*/ 1359323 h 1810418"/>
              <a:gd name="connsiteX44" fmla="*/ 9589915 w 12192000"/>
              <a:gd name="connsiteY44" fmla="*/ 1382355 h 1810418"/>
              <a:gd name="connsiteX45" fmla="*/ 9315048 w 12192000"/>
              <a:gd name="connsiteY45" fmla="*/ 1428626 h 1810418"/>
              <a:gd name="connsiteX46" fmla="*/ 9209077 w 12192000"/>
              <a:gd name="connsiteY46" fmla="*/ 1448049 h 1810418"/>
              <a:gd name="connsiteX47" fmla="*/ 9133300 w 12192000"/>
              <a:gd name="connsiteY47" fmla="*/ 1456152 h 1810418"/>
              <a:gd name="connsiteX48" fmla="*/ 9031264 w 12192000"/>
              <a:gd name="connsiteY48" fmla="*/ 1462053 h 1810418"/>
              <a:gd name="connsiteX49" fmla="*/ 8983321 w 12192000"/>
              <a:gd name="connsiteY49" fmla="*/ 1464616 h 1810418"/>
              <a:gd name="connsiteX50" fmla="*/ 8983035 w 12192000"/>
              <a:gd name="connsiteY50" fmla="*/ 1464417 h 1810418"/>
              <a:gd name="connsiteX51" fmla="*/ 8974072 w 12192000"/>
              <a:gd name="connsiteY51" fmla="*/ 1465390 h 1810418"/>
              <a:gd name="connsiteX52" fmla="*/ 8968242 w 12192000"/>
              <a:gd name="connsiteY52" fmla="*/ 1467079 h 1810418"/>
              <a:gd name="connsiteX53" fmla="*/ 8952199 w 12192000"/>
              <a:gd name="connsiteY53" fmla="*/ 1469700 h 1810418"/>
              <a:gd name="connsiteX54" fmla="*/ 8945873 w 12192000"/>
              <a:gd name="connsiteY54" fmla="*/ 1469099 h 1810418"/>
              <a:gd name="connsiteX55" fmla="*/ 8940905 w 12192000"/>
              <a:gd name="connsiteY55" fmla="*/ 1467238 h 1810418"/>
              <a:gd name="connsiteX56" fmla="*/ 8906846 w 12192000"/>
              <a:gd name="connsiteY56" fmla="*/ 1464481 h 1810418"/>
              <a:gd name="connsiteX57" fmla="*/ 8730411 w 12192000"/>
              <a:gd name="connsiteY57" fmla="*/ 1479838 h 1810418"/>
              <a:gd name="connsiteX58" fmla="*/ 8685834 w 12192000"/>
              <a:gd name="connsiteY58" fmla="*/ 1481431 h 1810418"/>
              <a:gd name="connsiteX59" fmla="*/ 8574116 w 12192000"/>
              <a:gd name="connsiteY59" fmla="*/ 1488166 h 1810418"/>
              <a:gd name="connsiteX60" fmla="*/ 8503254 w 12192000"/>
              <a:gd name="connsiteY60" fmla="*/ 1475627 h 1810418"/>
              <a:gd name="connsiteX61" fmla="*/ 8489028 w 12192000"/>
              <a:gd name="connsiteY61" fmla="*/ 1480483 h 1810418"/>
              <a:gd name="connsiteX62" fmla="*/ 8484222 w 12192000"/>
              <a:gd name="connsiteY62" fmla="*/ 1482955 h 1810418"/>
              <a:gd name="connsiteX63" fmla="*/ 8476034 w 12192000"/>
              <a:gd name="connsiteY63" fmla="*/ 1485197 h 1810418"/>
              <a:gd name="connsiteX64" fmla="*/ 8475659 w 12192000"/>
              <a:gd name="connsiteY64" fmla="*/ 1485048 h 1810418"/>
              <a:gd name="connsiteX65" fmla="*/ 8468325 w 12192000"/>
              <a:gd name="connsiteY65" fmla="*/ 1487552 h 1810418"/>
              <a:gd name="connsiteX66" fmla="*/ 8401298 w 12192000"/>
              <a:gd name="connsiteY66" fmla="*/ 1493672 h 1810418"/>
              <a:gd name="connsiteX67" fmla="*/ 8390295 w 12192000"/>
              <a:gd name="connsiteY67" fmla="*/ 1502138 h 1810418"/>
              <a:gd name="connsiteX68" fmla="*/ 8370102 w 12192000"/>
              <a:gd name="connsiteY68" fmla="*/ 1508730 h 1810418"/>
              <a:gd name="connsiteX69" fmla="*/ 8271491 w 12192000"/>
              <a:gd name="connsiteY69" fmla="*/ 1533520 h 1810418"/>
              <a:gd name="connsiteX70" fmla="*/ 8248843 w 12192000"/>
              <a:gd name="connsiteY70" fmla="*/ 1537060 h 1810418"/>
              <a:gd name="connsiteX71" fmla="*/ 8244399 w 12192000"/>
              <a:gd name="connsiteY71" fmla="*/ 1538596 h 1810418"/>
              <a:gd name="connsiteX72" fmla="*/ 8241700 w 12192000"/>
              <a:gd name="connsiteY72" fmla="*/ 1538396 h 1810418"/>
              <a:gd name="connsiteX73" fmla="*/ 8230388 w 12192000"/>
              <a:gd name="connsiteY73" fmla="*/ 1546517 h 1810418"/>
              <a:gd name="connsiteX74" fmla="*/ 8224228 w 12192000"/>
              <a:gd name="connsiteY74" fmla="*/ 1557267 h 1810418"/>
              <a:gd name="connsiteX75" fmla="*/ 8199666 w 12192000"/>
              <a:gd name="connsiteY75" fmla="*/ 1559012 h 1810418"/>
              <a:gd name="connsiteX76" fmla="*/ 8194548 w 12192000"/>
              <a:gd name="connsiteY76" fmla="*/ 1565013 h 1810418"/>
              <a:gd name="connsiteX77" fmla="*/ 8165771 w 12192000"/>
              <a:gd name="connsiteY77" fmla="*/ 1579116 h 1810418"/>
              <a:gd name="connsiteX78" fmla="*/ 8116832 w 12192000"/>
              <a:gd name="connsiteY78" fmla="*/ 1608547 h 1810418"/>
              <a:gd name="connsiteX79" fmla="*/ 8089016 w 12192000"/>
              <a:gd name="connsiteY79" fmla="*/ 1617129 h 1810418"/>
              <a:gd name="connsiteX80" fmla="*/ 8074658 w 12192000"/>
              <a:gd name="connsiteY80" fmla="*/ 1626971 h 1810418"/>
              <a:gd name="connsiteX81" fmla="*/ 8068056 w 12192000"/>
              <a:gd name="connsiteY81" fmla="*/ 1627924 h 1810418"/>
              <a:gd name="connsiteX82" fmla="*/ 8046900 w 12192000"/>
              <a:gd name="connsiteY82" fmla="*/ 1634483 h 1810418"/>
              <a:gd name="connsiteX83" fmla="*/ 8034634 w 12192000"/>
              <a:gd name="connsiteY83" fmla="*/ 1637466 h 1810418"/>
              <a:gd name="connsiteX84" fmla="*/ 8029700 w 12192000"/>
              <a:gd name="connsiteY84" fmla="*/ 1638364 h 1810418"/>
              <a:gd name="connsiteX85" fmla="*/ 7987514 w 12192000"/>
              <a:gd name="connsiteY85" fmla="*/ 1638160 h 1810418"/>
              <a:gd name="connsiteX86" fmla="*/ 7960991 w 12192000"/>
              <a:gd name="connsiteY86" fmla="*/ 1648892 h 1810418"/>
              <a:gd name="connsiteX87" fmla="*/ 7937606 w 12192000"/>
              <a:gd name="connsiteY87" fmla="*/ 1650659 h 1810418"/>
              <a:gd name="connsiteX88" fmla="*/ 7931522 w 12192000"/>
              <a:gd name="connsiteY88" fmla="*/ 1653082 h 1810418"/>
              <a:gd name="connsiteX89" fmla="*/ 7872444 w 12192000"/>
              <a:gd name="connsiteY89" fmla="*/ 1652202 h 1810418"/>
              <a:gd name="connsiteX90" fmla="*/ 7832232 w 12192000"/>
              <a:gd name="connsiteY90" fmla="*/ 1658594 h 1810418"/>
              <a:gd name="connsiteX91" fmla="*/ 7744332 w 12192000"/>
              <a:gd name="connsiteY91" fmla="*/ 1657695 h 1810418"/>
              <a:gd name="connsiteX92" fmla="*/ 7723062 w 12192000"/>
              <a:gd name="connsiteY92" fmla="*/ 1658222 h 1810418"/>
              <a:gd name="connsiteX93" fmla="*/ 7705682 w 12192000"/>
              <a:gd name="connsiteY93" fmla="*/ 1664606 h 1810418"/>
              <a:gd name="connsiteX94" fmla="*/ 7702441 w 12192000"/>
              <a:gd name="connsiteY94" fmla="*/ 1671260 h 1810418"/>
              <a:gd name="connsiteX95" fmla="*/ 7690889 w 12192000"/>
              <a:gd name="connsiteY95" fmla="*/ 1672499 h 1810418"/>
              <a:gd name="connsiteX96" fmla="*/ 7688002 w 12192000"/>
              <a:gd name="connsiteY96" fmla="*/ 1674071 h 1810418"/>
              <a:gd name="connsiteX97" fmla="*/ 7671275 w 12192000"/>
              <a:gd name="connsiteY97" fmla="*/ 1681835 h 1810418"/>
              <a:gd name="connsiteX98" fmla="*/ 7585018 w 12192000"/>
              <a:gd name="connsiteY98" fmla="*/ 1675431 h 1810418"/>
              <a:gd name="connsiteX99" fmla="*/ 7471472 w 12192000"/>
              <a:gd name="connsiteY99" fmla="*/ 1682487 h 1810418"/>
              <a:gd name="connsiteX100" fmla="*/ 7381391 w 12192000"/>
              <a:gd name="connsiteY100" fmla="*/ 1689122 h 1810418"/>
              <a:gd name="connsiteX101" fmla="*/ 7309116 w 12192000"/>
              <a:gd name="connsiteY101" fmla="*/ 1694010 h 1810418"/>
              <a:gd name="connsiteX102" fmla="*/ 7204542 w 12192000"/>
              <a:gd name="connsiteY102" fmla="*/ 1667362 h 1810418"/>
              <a:gd name="connsiteX103" fmla="*/ 7179107 w 12192000"/>
              <a:gd name="connsiteY103" fmla="*/ 1664705 h 1810418"/>
              <a:gd name="connsiteX104" fmla="*/ 7176110 w 12192000"/>
              <a:gd name="connsiteY104" fmla="*/ 1667956 h 1810418"/>
              <a:gd name="connsiteX105" fmla="*/ 7149935 w 12192000"/>
              <a:gd name="connsiteY105" fmla="*/ 1671723 h 1810418"/>
              <a:gd name="connsiteX106" fmla="*/ 7076173 w 12192000"/>
              <a:gd name="connsiteY106" fmla="*/ 1681613 h 1810418"/>
              <a:gd name="connsiteX107" fmla="*/ 6997704 w 12192000"/>
              <a:gd name="connsiteY107" fmla="*/ 1681043 h 1810418"/>
              <a:gd name="connsiteX108" fmla="*/ 6883473 w 12192000"/>
              <a:gd name="connsiteY108" fmla="*/ 1705122 h 1810418"/>
              <a:gd name="connsiteX109" fmla="*/ 6687688 w 12192000"/>
              <a:gd name="connsiteY109" fmla="*/ 1727643 h 1810418"/>
              <a:gd name="connsiteX110" fmla="*/ 6529051 w 12192000"/>
              <a:gd name="connsiteY110" fmla="*/ 1750971 h 1810418"/>
              <a:gd name="connsiteX111" fmla="*/ 6297361 w 12192000"/>
              <a:gd name="connsiteY111" fmla="*/ 1788995 h 1810418"/>
              <a:gd name="connsiteX112" fmla="*/ 6148526 w 12192000"/>
              <a:gd name="connsiteY112" fmla="*/ 1790230 h 1810418"/>
              <a:gd name="connsiteX113" fmla="*/ 6053787 w 12192000"/>
              <a:gd name="connsiteY113" fmla="*/ 1806877 h 1810418"/>
              <a:gd name="connsiteX114" fmla="*/ 6048466 w 12192000"/>
              <a:gd name="connsiteY114" fmla="*/ 1805585 h 1810418"/>
              <a:gd name="connsiteX115" fmla="*/ 6028583 w 12192000"/>
              <a:gd name="connsiteY115" fmla="*/ 1806085 h 1810418"/>
              <a:gd name="connsiteX116" fmla="*/ 6021207 w 12192000"/>
              <a:gd name="connsiteY116" fmla="*/ 1799140 h 1810418"/>
              <a:gd name="connsiteX117" fmla="*/ 5990008 w 12192000"/>
              <a:gd name="connsiteY117" fmla="*/ 1794814 h 1810418"/>
              <a:gd name="connsiteX118" fmla="*/ 5937319 w 12192000"/>
              <a:gd name="connsiteY118" fmla="*/ 1797660 h 1810418"/>
              <a:gd name="connsiteX119" fmla="*/ 5738968 w 12192000"/>
              <a:gd name="connsiteY119" fmla="*/ 1810009 h 1810418"/>
              <a:gd name="connsiteX120" fmla="*/ 5607054 w 12192000"/>
              <a:gd name="connsiteY120" fmla="*/ 1810418 h 1810418"/>
              <a:gd name="connsiteX121" fmla="*/ 5451005 w 12192000"/>
              <a:gd name="connsiteY121" fmla="*/ 1798277 h 1810418"/>
              <a:gd name="connsiteX122" fmla="*/ 5412840 w 12192000"/>
              <a:gd name="connsiteY122" fmla="*/ 1788824 h 1810418"/>
              <a:gd name="connsiteX123" fmla="*/ 5361713 w 12192000"/>
              <a:gd name="connsiteY123" fmla="*/ 1773980 h 1810418"/>
              <a:gd name="connsiteX124" fmla="*/ 5241786 w 12192000"/>
              <a:gd name="connsiteY124" fmla="*/ 1756656 h 1810418"/>
              <a:gd name="connsiteX125" fmla="*/ 5202963 w 12192000"/>
              <a:gd name="connsiteY125" fmla="*/ 1747306 h 1810418"/>
              <a:gd name="connsiteX126" fmla="*/ 5154668 w 12192000"/>
              <a:gd name="connsiteY126" fmla="*/ 1744668 h 1810418"/>
              <a:gd name="connsiteX127" fmla="*/ 5136547 w 12192000"/>
              <a:gd name="connsiteY127" fmla="*/ 1738620 h 1810418"/>
              <a:gd name="connsiteX128" fmla="*/ 5122587 w 12192000"/>
              <a:gd name="connsiteY128" fmla="*/ 1735756 h 1810418"/>
              <a:gd name="connsiteX129" fmla="*/ 5119579 w 12192000"/>
              <a:gd name="connsiteY129" fmla="*/ 1734004 h 1810418"/>
              <a:gd name="connsiteX130" fmla="*/ 5101616 w 12192000"/>
              <a:gd name="connsiteY130" fmla="*/ 1724948 h 1810418"/>
              <a:gd name="connsiteX131" fmla="*/ 5045783 w 12192000"/>
              <a:gd name="connsiteY131" fmla="*/ 1730209 h 1810418"/>
              <a:gd name="connsiteX132" fmla="*/ 4991477 w 12192000"/>
              <a:gd name="connsiteY132" fmla="*/ 1716450 h 1810418"/>
              <a:gd name="connsiteX133" fmla="*/ 4820387 w 12192000"/>
              <a:gd name="connsiteY133" fmla="*/ 1695973 h 1810418"/>
              <a:gd name="connsiteX134" fmla="*/ 4742338 w 12192000"/>
              <a:gd name="connsiteY134" fmla="*/ 1672696 h 1810418"/>
              <a:gd name="connsiteX135" fmla="*/ 4703062 w 12192000"/>
              <a:gd name="connsiteY135" fmla="*/ 1665094 h 1810418"/>
              <a:gd name="connsiteX136" fmla="*/ 4701052 w 12192000"/>
              <a:gd name="connsiteY136" fmla="*/ 1664466 h 1810418"/>
              <a:gd name="connsiteX137" fmla="*/ 4701986 w 12192000"/>
              <a:gd name="connsiteY137" fmla="*/ 1664294 h 1810418"/>
              <a:gd name="connsiteX138" fmla="*/ 4697074 w 12192000"/>
              <a:gd name="connsiteY138" fmla="*/ 1663224 h 1810418"/>
              <a:gd name="connsiteX139" fmla="*/ 4701052 w 12192000"/>
              <a:gd name="connsiteY139" fmla="*/ 1664466 h 1810418"/>
              <a:gd name="connsiteX140" fmla="*/ 4695406 w 12192000"/>
              <a:gd name="connsiteY140" fmla="*/ 1665504 h 1810418"/>
              <a:gd name="connsiteX141" fmla="*/ 4495727 w 12192000"/>
              <a:gd name="connsiteY141" fmla="*/ 1656633 h 1810418"/>
              <a:gd name="connsiteX142" fmla="*/ 4428317 w 12192000"/>
              <a:gd name="connsiteY142" fmla="*/ 1646311 h 1810418"/>
              <a:gd name="connsiteX143" fmla="*/ 4424455 w 12192000"/>
              <a:gd name="connsiteY143" fmla="*/ 1646545 h 1810418"/>
              <a:gd name="connsiteX144" fmla="*/ 4418141 w 12192000"/>
              <a:gd name="connsiteY144" fmla="*/ 1643457 h 1810418"/>
              <a:gd name="connsiteX145" fmla="*/ 4389054 w 12192000"/>
              <a:gd name="connsiteY145" fmla="*/ 1635100 h 1810418"/>
              <a:gd name="connsiteX146" fmla="*/ 4243963 w 12192000"/>
              <a:gd name="connsiteY146" fmla="*/ 1600547 h 1810418"/>
              <a:gd name="connsiteX147" fmla="*/ 4230390 w 12192000"/>
              <a:gd name="connsiteY147" fmla="*/ 1596782 h 1810418"/>
              <a:gd name="connsiteX148" fmla="*/ 4151096 w 12192000"/>
              <a:gd name="connsiteY148" fmla="*/ 1589415 h 1810418"/>
              <a:gd name="connsiteX149" fmla="*/ 4091729 w 12192000"/>
              <a:gd name="connsiteY149" fmla="*/ 1565484 h 1810418"/>
              <a:gd name="connsiteX150" fmla="*/ 3994992 w 12192000"/>
              <a:gd name="connsiteY150" fmla="*/ 1554250 h 1810418"/>
              <a:gd name="connsiteX151" fmla="*/ 3898778 w 12192000"/>
              <a:gd name="connsiteY151" fmla="*/ 1546088 h 1810418"/>
              <a:gd name="connsiteX152" fmla="*/ 3863728 w 12192000"/>
              <a:gd name="connsiteY152" fmla="*/ 1544567 h 1810418"/>
              <a:gd name="connsiteX153" fmla="*/ 3729252 w 12192000"/>
              <a:gd name="connsiteY153" fmla="*/ 1544592 h 1810418"/>
              <a:gd name="connsiteX154" fmla="*/ 3716543 w 12192000"/>
              <a:gd name="connsiteY154" fmla="*/ 1541771 h 1810418"/>
              <a:gd name="connsiteX155" fmla="*/ 3715389 w 12192000"/>
              <a:gd name="connsiteY155" fmla="*/ 1538406 h 1810418"/>
              <a:gd name="connsiteX156" fmla="*/ 3682391 w 12192000"/>
              <a:gd name="connsiteY156" fmla="*/ 1529372 h 1810418"/>
              <a:gd name="connsiteX157" fmla="*/ 3669607 w 12192000"/>
              <a:gd name="connsiteY157" fmla="*/ 1534463 h 1810418"/>
              <a:gd name="connsiteX158" fmla="*/ 3669577 w 12192000"/>
              <a:gd name="connsiteY158" fmla="*/ 1534458 h 1810418"/>
              <a:gd name="connsiteX159" fmla="*/ 3660365 w 12192000"/>
              <a:gd name="connsiteY159" fmla="*/ 1531370 h 1810418"/>
              <a:gd name="connsiteX160" fmla="*/ 3637171 w 12192000"/>
              <a:gd name="connsiteY160" fmla="*/ 1523813 h 1810418"/>
              <a:gd name="connsiteX161" fmla="*/ 3636519 w 12192000"/>
              <a:gd name="connsiteY161" fmla="*/ 1523773 h 1810418"/>
              <a:gd name="connsiteX162" fmla="*/ 3589716 w 12192000"/>
              <a:gd name="connsiteY162" fmla="*/ 1506360 h 1810418"/>
              <a:gd name="connsiteX163" fmla="*/ 3583541 w 12192000"/>
              <a:gd name="connsiteY163" fmla="*/ 1507469 h 1810418"/>
              <a:gd name="connsiteX164" fmla="*/ 3574426 w 12192000"/>
              <a:gd name="connsiteY164" fmla="*/ 1507574 h 1810418"/>
              <a:gd name="connsiteX165" fmla="*/ 3574190 w 12192000"/>
              <a:gd name="connsiteY165" fmla="*/ 1507350 h 1810418"/>
              <a:gd name="connsiteX166" fmla="*/ 3565671 w 12192000"/>
              <a:gd name="connsiteY166" fmla="*/ 1507894 h 1810418"/>
              <a:gd name="connsiteX167" fmla="*/ 3515816 w 12192000"/>
              <a:gd name="connsiteY167" fmla="*/ 1499688 h 1810418"/>
              <a:gd name="connsiteX168" fmla="*/ 3452912 w 12192000"/>
              <a:gd name="connsiteY168" fmla="*/ 1496444 h 1810418"/>
              <a:gd name="connsiteX169" fmla="*/ 3380405 w 12192000"/>
              <a:gd name="connsiteY169" fmla="*/ 1486216 h 1810418"/>
              <a:gd name="connsiteX170" fmla="*/ 3343625 w 12192000"/>
              <a:gd name="connsiteY170" fmla="*/ 1500147 h 1810418"/>
              <a:gd name="connsiteX171" fmla="*/ 3323774 w 12192000"/>
              <a:gd name="connsiteY171" fmla="*/ 1501476 h 1810418"/>
              <a:gd name="connsiteX172" fmla="*/ 3321444 w 12192000"/>
              <a:gd name="connsiteY172" fmla="*/ 1500659 h 1810418"/>
              <a:gd name="connsiteX173" fmla="*/ 3242143 w 12192000"/>
              <a:gd name="connsiteY173" fmla="*/ 1505268 h 1810418"/>
              <a:gd name="connsiteX174" fmla="*/ 3122401 w 12192000"/>
              <a:gd name="connsiteY174" fmla="*/ 1511314 h 1810418"/>
              <a:gd name="connsiteX175" fmla="*/ 3010177 w 12192000"/>
              <a:gd name="connsiteY175" fmla="*/ 1513132 h 1810418"/>
              <a:gd name="connsiteX176" fmla="*/ 2761594 w 12192000"/>
              <a:gd name="connsiteY176" fmla="*/ 1530395 h 1810418"/>
              <a:gd name="connsiteX177" fmla="*/ 2626623 w 12192000"/>
              <a:gd name="connsiteY177" fmla="*/ 1538680 h 1810418"/>
              <a:gd name="connsiteX178" fmla="*/ 2548073 w 12192000"/>
              <a:gd name="connsiteY178" fmla="*/ 1516667 h 1810418"/>
              <a:gd name="connsiteX179" fmla="*/ 2423377 w 12192000"/>
              <a:gd name="connsiteY179" fmla="*/ 1527776 h 1810418"/>
              <a:gd name="connsiteX180" fmla="*/ 2295298 w 12192000"/>
              <a:gd name="connsiteY180" fmla="*/ 1534368 h 1810418"/>
              <a:gd name="connsiteX181" fmla="*/ 2188781 w 12192000"/>
              <a:gd name="connsiteY181" fmla="*/ 1529677 h 1810418"/>
              <a:gd name="connsiteX182" fmla="*/ 2074855 w 12192000"/>
              <a:gd name="connsiteY182" fmla="*/ 1515446 h 1810418"/>
              <a:gd name="connsiteX183" fmla="*/ 1977553 w 12192000"/>
              <a:gd name="connsiteY183" fmla="*/ 1508474 h 1810418"/>
              <a:gd name="connsiteX184" fmla="*/ 1932075 w 12192000"/>
              <a:gd name="connsiteY184" fmla="*/ 1517914 h 1810418"/>
              <a:gd name="connsiteX185" fmla="*/ 1908490 w 12192000"/>
              <a:gd name="connsiteY185" fmla="*/ 1526423 h 1810418"/>
              <a:gd name="connsiteX186" fmla="*/ 1908410 w 12192000"/>
              <a:gd name="connsiteY186" fmla="*/ 1526410 h 1810418"/>
              <a:gd name="connsiteX187" fmla="*/ 1901918 w 12192000"/>
              <a:gd name="connsiteY187" fmla="*/ 1522410 h 1810418"/>
              <a:gd name="connsiteX188" fmla="*/ 1876753 w 12192000"/>
              <a:gd name="connsiteY188" fmla="*/ 1517619 h 1810418"/>
              <a:gd name="connsiteX189" fmla="*/ 1858194 w 12192000"/>
              <a:gd name="connsiteY189" fmla="*/ 1522343 h 1810418"/>
              <a:gd name="connsiteX190" fmla="*/ 1702657 w 12192000"/>
              <a:gd name="connsiteY190" fmla="*/ 1510562 h 1810418"/>
              <a:gd name="connsiteX191" fmla="*/ 1701421 w 12192000"/>
              <a:gd name="connsiteY191" fmla="*/ 1510775 h 1810418"/>
              <a:gd name="connsiteX192" fmla="*/ 1699973 w 12192000"/>
              <a:gd name="connsiteY192" fmla="*/ 1507739 h 1810418"/>
              <a:gd name="connsiteX193" fmla="*/ 1682526 w 12192000"/>
              <a:gd name="connsiteY193" fmla="*/ 1504598 h 1810418"/>
              <a:gd name="connsiteX194" fmla="*/ 1677380 w 12192000"/>
              <a:gd name="connsiteY194" fmla="*/ 1504851 h 1810418"/>
              <a:gd name="connsiteX195" fmla="*/ 1670304 w 12192000"/>
              <a:gd name="connsiteY195" fmla="*/ 1503744 h 1810418"/>
              <a:gd name="connsiteX196" fmla="*/ 1670197 w 12192000"/>
              <a:gd name="connsiteY196" fmla="*/ 1503497 h 1810418"/>
              <a:gd name="connsiteX197" fmla="*/ 1626301 w 12192000"/>
              <a:gd name="connsiteY197" fmla="*/ 1474931 h 1810418"/>
              <a:gd name="connsiteX198" fmla="*/ 1535119 w 12192000"/>
              <a:gd name="connsiteY198" fmla="*/ 1463075 h 1810418"/>
              <a:gd name="connsiteX199" fmla="*/ 1531340 w 12192000"/>
              <a:gd name="connsiteY199" fmla="*/ 1461293 h 1810418"/>
              <a:gd name="connsiteX200" fmla="*/ 1498454 w 12192000"/>
              <a:gd name="connsiteY200" fmla="*/ 1463478 h 1810418"/>
              <a:gd name="connsiteX201" fmla="*/ 1478806 w 12192000"/>
              <a:gd name="connsiteY201" fmla="*/ 1464611 h 1810418"/>
              <a:gd name="connsiteX202" fmla="*/ 1358081 w 12192000"/>
              <a:gd name="connsiteY202" fmla="*/ 1455545 h 1810418"/>
              <a:gd name="connsiteX203" fmla="*/ 1222449 w 12192000"/>
              <a:gd name="connsiteY203" fmla="*/ 1455454 h 1810418"/>
              <a:gd name="connsiteX204" fmla="*/ 1131220 w 12192000"/>
              <a:gd name="connsiteY204" fmla="*/ 1419822 h 1810418"/>
              <a:gd name="connsiteX205" fmla="*/ 968663 w 12192000"/>
              <a:gd name="connsiteY205" fmla="*/ 1412667 h 1810418"/>
              <a:gd name="connsiteX206" fmla="*/ 940021 w 12192000"/>
              <a:gd name="connsiteY206" fmla="*/ 1409452 h 1810418"/>
              <a:gd name="connsiteX207" fmla="*/ 940362 w 12192000"/>
              <a:gd name="connsiteY207" fmla="*/ 1408090 h 1810418"/>
              <a:gd name="connsiteX208" fmla="*/ 927147 w 12192000"/>
              <a:gd name="connsiteY208" fmla="*/ 1407436 h 1810418"/>
              <a:gd name="connsiteX209" fmla="*/ 915481 w 12192000"/>
              <a:gd name="connsiteY209" fmla="*/ 1395526 h 1810418"/>
              <a:gd name="connsiteX210" fmla="*/ 884363 w 12192000"/>
              <a:gd name="connsiteY210" fmla="*/ 1395024 h 1810418"/>
              <a:gd name="connsiteX211" fmla="*/ 883522 w 12192000"/>
              <a:gd name="connsiteY211" fmla="*/ 1400267 h 1810418"/>
              <a:gd name="connsiteX212" fmla="*/ 865903 w 12192000"/>
              <a:gd name="connsiteY212" fmla="*/ 1394324 h 1810418"/>
              <a:gd name="connsiteX213" fmla="*/ 790832 w 12192000"/>
              <a:gd name="connsiteY213" fmla="*/ 1370999 h 1810418"/>
              <a:gd name="connsiteX214" fmla="*/ 749766 w 12192000"/>
              <a:gd name="connsiteY214" fmla="*/ 1353216 h 1810418"/>
              <a:gd name="connsiteX215" fmla="*/ 705470 w 12192000"/>
              <a:gd name="connsiteY215" fmla="*/ 1354328 h 1810418"/>
              <a:gd name="connsiteX216" fmla="*/ 692371 w 12192000"/>
              <a:gd name="connsiteY216" fmla="*/ 1343942 h 1810418"/>
              <a:gd name="connsiteX217" fmla="*/ 690203 w 12192000"/>
              <a:gd name="connsiteY217" fmla="*/ 1341970 h 1810418"/>
              <a:gd name="connsiteX218" fmla="*/ 679574 w 12192000"/>
              <a:gd name="connsiteY218" fmla="*/ 1338069 h 1810418"/>
              <a:gd name="connsiteX219" fmla="*/ 679009 w 12192000"/>
              <a:gd name="connsiteY219" fmla="*/ 1331966 h 1810418"/>
              <a:gd name="connsiteX220" fmla="*/ 664756 w 12192000"/>
              <a:gd name="connsiteY220" fmla="*/ 1322509 h 1810418"/>
              <a:gd name="connsiteX221" fmla="*/ 644515 w 12192000"/>
              <a:gd name="connsiteY221" fmla="*/ 1316732 h 1810418"/>
              <a:gd name="connsiteX222" fmla="*/ 545716 w 12192000"/>
              <a:gd name="connsiteY222" fmla="*/ 1294878 h 1810418"/>
              <a:gd name="connsiteX223" fmla="*/ 488094 w 12192000"/>
              <a:gd name="connsiteY223" fmla="*/ 1278596 h 1810418"/>
              <a:gd name="connsiteX224" fmla="*/ 468538 w 12192000"/>
              <a:gd name="connsiteY224" fmla="*/ 1267376 h 1810418"/>
              <a:gd name="connsiteX225" fmla="*/ 439655 w 12192000"/>
              <a:gd name="connsiteY225" fmla="*/ 1255090 h 1810418"/>
              <a:gd name="connsiteX226" fmla="*/ 390496 w 12192000"/>
              <a:gd name="connsiteY226" fmla="*/ 1229512 h 1810418"/>
              <a:gd name="connsiteX227" fmla="*/ 362616 w 12192000"/>
              <a:gd name="connsiteY227" fmla="*/ 1221981 h 1810418"/>
              <a:gd name="connsiteX228" fmla="*/ 348184 w 12192000"/>
              <a:gd name="connsiteY228" fmla="*/ 1213437 h 1810418"/>
              <a:gd name="connsiteX229" fmla="*/ 341576 w 12192000"/>
              <a:gd name="connsiteY229" fmla="*/ 1212583 h 1810418"/>
              <a:gd name="connsiteX230" fmla="*/ 320370 w 12192000"/>
              <a:gd name="connsiteY230" fmla="*/ 1206827 h 1810418"/>
              <a:gd name="connsiteX231" fmla="*/ 308082 w 12192000"/>
              <a:gd name="connsiteY231" fmla="*/ 1204195 h 1810418"/>
              <a:gd name="connsiteX232" fmla="*/ 303141 w 12192000"/>
              <a:gd name="connsiteY232" fmla="*/ 1203396 h 1810418"/>
              <a:gd name="connsiteX233" fmla="*/ 260955 w 12192000"/>
              <a:gd name="connsiteY233" fmla="*/ 1203345 h 1810418"/>
              <a:gd name="connsiteX234" fmla="*/ 234352 w 12192000"/>
              <a:gd name="connsiteY234" fmla="*/ 1193972 h 1810418"/>
              <a:gd name="connsiteX235" fmla="*/ 210954 w 12192000"/>
              <a:gd name="connsiteY235" fmla="*/ 1192326 h 1810418"/>
              <a:gd name="connsiteX236" fmla="*/ 204851 w 12192000"/>
              <a:gd name="connsiteY236" fmla="*/ 1190210 h 1810418"/>
              <a:gd name="connsiteX237" fmla="*/ 145778 w 12192000"/>
              <a:gd name="connsiteY237" fmla="*/ 1190651 h 1810418"/>
              <a:gd name="connsiteX238" fmla="*/ 105518 w 12192000"/>
              <a:gd name="connsiteY238" fmla="*/ 1184937 h 1810418"/>
              <a:gd name="connsiteX239" fmla="*/ 17623 w 12192000"/>
              <a:gd name="connsiteY239" fmla="*/ 1185238 h 1810418"/>
              <a:gd name="connsiteX240" fmla="*/ 0 w 12192000"/>
              <a:gd name="connsiteY240" fmla="*/ 1184768 h 1810418"/>
              <a:gd name="connsiteX0" fmla="*/ 0 w 12192000"/>
              <a:gd name="connsiteY0" fmla="*/ 0 h 1810418"/>
              <a:gd name="connsiteX1" fmla="*/ 12192000 w 12192000"/>
              <a:gd name="connsiteY1" fmla="*/ 0 h 1810418"/>
              <a:gd name="connsiteX2" fmla="*/ 12192000 w 12192000"/>
              <a:gd name="connsiteY2" fmla="*/ 1129867 h 1810418"/>
              <a:gd name="connsiteX3" fmla="*/ 12174158 w 12192000"/>
              <a:gd name="connsiteY3" fmla="*/ 1133797 h 1810418"/>
              <a:gd name="connsiteX4" fmla="*/ 12111983 w 12192000"/>
              <a:gd name="connsiteY4" fmla="*/ 1161939 h 1810418"/>
              <a:gd name="connsiteX5" fmla="*/ 11967186 w 12192000"/>
              <a:gd name="connsiteY5" fmla="*/ 1201206 h 1810418"/>
              <a:gd name="connsiteX6" fmla="*/ 11953646 w 12192000"/>
              <a:gd name="connsiteY6" fmla="*/ 1205499 h 1810418"/>
              <a:gd name="connsiteX7" fmla="*/ 11874413 w 12192000"/>
              <a:gd name="connsiteY7" fmla="*/ 1213569 h 1810418"/>
              <a:gd name="connsiteX8" fmla="*/ 11815251 w 12192000"/>
              <a:gd name="connsiteY8" fmla="*/ 1241020 h 1810418"/>
              <a:gd name="connsiteX9" fmla="*/ 11718610 w 12192000"/>
              <a:gd name="connsiteY9" fmla="*/ 1253479 h 1810418"/>
              <a:gd name="connsiteX10" fmla="*/ 11622463 w 12192000"/>
              <a:gd name="connsiteY10" fmla="*/ 1262368 h 1810418"/>
              <a:gd name="connsiteX11" fmla="*/ 11587426 w 12192000"/>
              <a:gd name="connsiteY11" fmla="*/ 1263916 h 1810418"/>
              <a:gd name="connsiteX12" fmla="*/ 11441207 w 12192000"/>
              <a:gd name="connsiteY12" fmla="*/ 1262974 h 1810418"/>
              <a:gd name="connsiteX13" fmla="*/ 11406215 w 12192000"/>
              <a:gd name="connsiteY13" fmla="*/ 1280453 h 1810418"/>
              <a:gd name="connsiteX14" fmla="*/ 11361043 w 12192000"/>
              <a:gd name="connsiteY14" fmla="*/ 1286632 h 1810418"/>
              <a:gd name="connsiteX15" fmla="*/ 11259450 w 12192000"/>
              <a:gd name="connsiteY15" fmla="*/ 1286738 h 1810418"/>
              <a:gd name="connsiteX16" fmla="*/ 11128948 w 12192000"/>
              <a:gd name="connsiteY16" fmla="*/ 1245981 h 1810418"/>
              <a:gd name="connsiteX17" fmla="*/ 11090810 w 12192000"/>
              <a:gd name="connsiteY17" fmla="*/ 1243590 h 1810418"/>
              <a:gd name="connsiteX18" fmla="*/ 11085499 w 12192000"/>
              <a:gd name="connsiteY18" fmla="*/ 1248151 h 1810418"/>
              <a:gd name="connsiteX19" fmla="*/ 11031924 w 12192000"/>
              <a:gd name="connsiteY19" fmla="*/ 1225704 h 1810418"/>
              <a:gd name="connsiteX20" fmla="*/ 10955096 w 12192000"/>
              <a:gd name="connsiteY20" fmla="*/ 1231768 h 1810418"/>
              <a:gd name="connsiteX21" fmla="*/ 10864884 w 12192000"/>
              <a:gd name="connsiteY21" fmla="*/ 1245957 h 1810418"/>
              <a:gd name="connsiteX22" fmla="*/ 10841363 w 12192000"/>
              <a:gd name="connsiteY22" fmla="*/ 1251400 h 1810418"/>
              <a:gd name="connsiteX23" fmla="*/ 10780910 w 12192000"/>
              <a:gd name="connsiteY23" fmla="*/ 1249166 h 1810418"/>
              <a:gd name="connsiteX24" fmla="*/ 10696254 w 12192000"/>
              <a:gd name="connsiteY24" fmla="*/ 1259247 h 1810418"/>
              <a:gd name="connsiteX25" fmla="*/ 10577832 w 12192000"/>
              <a:gd name="connsiteY25" fmla="*/ 1255994 h 1810418"/>
              <a:gd name="connsiteX26" fmla="*/ 10531976 w 12192000"/>
              <a:gd name="connsiteY26" fmla="*/ 1249692 h 1810418"/>
              <a:gd name="connsiteX27" fmla="*/ 10453101 w 12192000"/>
              <a:gd name="connsiteY27" fmla="*/ 1241000 h 1810418"/>
              <a:gd name="connsiteX28" fmla="*/ 10407706 w 12192000"/>
              <a:gd name="connsiteY28" fmla="*/ 1235650 h 1810418"/>
              <a:gd name="connsiteX29" fmla="*/ 10368559 w 12192000"/>
              <a:gd name="connsiteY29" fmla="*/ 1235686 h 1810418"/>
              <a:gd name="connsiteX30" fmla="*/ 10352542 w 12192000"/>
              <a:gd name="connsiteY30" fmla="*/ 1245817 h 1810418"/>
              <a:gd name="connsiteX31" fmla="*/ 10294918 w 12192000"/>
              <a:gd name="connsiteY31" fmla="*/ 1263549 h 1810418"/>
              <a:gd name="connsiteX32" fmla="*/ 10271059 w 12192000"/>
              <a:gd name="connsiteY32" fmla="*/ 1265010 h 1810418"/>
              <a:gd name="connsiteX33" fmla="*/ 10239064 w 12192000"/>
              <a:gd name="connsiteY33" fmla="*/ 1270598 h 1810418"/>
              <a:gd name="connsiteX34" fmla="*/ 10181078 w 12192000"/>
              <a:gd name="connsiteY34" fmla="*/ 1276374 h 1810418"/>
              <a:gd name="connsiteX35" fmla="*/ 10153458 w 12192000"/>
              <a:gd name="connsiteY35" fmla="*/ 1285229 h 1810418"/>
              <a:gd name="connsiteX36" fmla="*/ 10140775 w 12192000"/>
              <a:gd name="connsiteY36" fmla="*/ 1285847 h 1810418"/>
              <a:gd name="connsiteX37" fmla="*/ 10132055 w 12192000"/>
              <a:gd name="connsiteY37" fmla="*/ 1297214 h 1810418"/>
              <a:gd name="connsiteX38" fmla="*/ 10094093 w 12192000"/>
              <a:gd name="connsiteY38" fmla="*/ 1316697 h 1810418"/>
              <a:gd name="connsiteX39" fmla="*/ 10059188 w 12192000"/>
              <a:gd name="connsiteY39" fmla="*/ 1326655 h 1810418"/>
              <a:gd name="connsiteX40" fmla="*/ 10016268 w 12192000"/>
              <a:gd name="connsiteY40" fmla="*/ 1325133 h 1810418"/>
              <a:gd name="connsiteX41" fmla="*/ 9937115 w 12192000"/>
              <a:gd name="connsiteY41" fmla="*/ 1337731 h 1810418"/>
              <a:gd name="connsiteX42" fmla="*/ 9824942 w 12192000"/>
              <a:gd name="connsiteY42" fmla="*/ 1342969 h 1810418"/>
              <a:gd name="connsiteX43" fmla="*/ 9705553 w 12192000"/>
              <a:gd name="connsiteY43" fmla="*/ 1359323 h 1810418"/>
              <a:gd name="connsiteX44" fmla="*/ 9589915 w 12192000"/>
              <a:gd name="connsiteY44" fmla="*/ 1382355 h 1810418"/>
              <a:gd name="connsiteX45" fmla="*/ 9315048 w 12192000"/>
              <a:gd name="connsiteY45" fmla="*/ 1428626 h 1810418"/>
              <a:gd name="connsiteX46" fmla="*/ 9209077 w 12192000"/>
              <a:gd name="connsiteY46" fmla="*/ 1448049 h 1810418"/>
              <a:gd name="connsiteX47" fmla="*/ 9133300 w 12192000"/>
              <a:gd name="connsiteY47" fmla="*/ 1456152 h 1810418"/>
              <a:gd name="connsiteX48" fmla="*/ 9031264 w 12192000"/>
              <a:gd name="connsiteY48" fmla="*/ 1462053 h 1810418"/>
              <a:gd name="connsiteX49" fmla="*/ 8983321 w 12192000"/>
              <a:gd name="connsiteY49" fmla="*/ 1464616 h 1810418"/>
              <a:gd name="connsiteX50" fmla="*/ 8983035 w 12192000"/>
              <a:gd name="connsiteY50" fmla="*/ 1464417 h 1810418"/>
              <a:gd name="connsiteX51" fmla="*/ 8974072 w 12192000"/>
              <a:gd name="connsiteY51" fmla="*/ 1465390 h 1810418"/>
              <a:gd name="connsiteX52" fmla="*/ 8968242 w 12192000"/>
              <a:gd name="connsiteY52" fmla="*/ 1467079 h 1810418"/>
              <a:gd name="connsiteX53" fmla="*/ 8952199 w 12192000"/>
              <a:gd name="connsiteY53" fmla="*/ 1469700 h 1810418"/>
              <a:gd name="connsiteX54" fmla="*/ 8945873 w 12192000"/>
              <a:gd name="connsiteY54" fmla="*/ 1469099 h 1810418"/>
              <a:gd name="connsiteX55" fmla="*/ 8940905 w 12192000"/>
              <a:gd name="connsiteY55" fmla="*/ 1467238 h 1810418"/>
              <a:gd name="connsiteX56" fmla="*/ 8906846 w 12192000"/>
              <a:gd name="connsiteY56" fmla="*/ 1464481 h 1810418"/>
              <a:gd name="connsiteX57" fmla="*/ 8730411 w 12192000"/>
              <a:gd name="connsiteY57" fmla="*/ 1479838 h 1810418"/>
              <a:gd name="connsiteX58" fmla="*/ 8685834 w 12192000"/>
              <a:gd name="connsiteY58" fmla="*/ 1481431 h 1810418"/>
              <a:gd name="connsiteX59" fmla="*/ 8574116 w 12192000"/>
              <a:gd name="connsiteY59" fmla="*/ 1488166 h 1810418"/>
              <a:gd name="connsiteX60" fmla="*/ 8503254 w 12192000"/>
              <a:gd name="connsiteY60" fmla="*/ 1475627 h 1810418"/>
              <a:gd name="connsiteX61" fmla="*/ 8489028 w 12192000"/>
              <a:gd name="connsiteY61" fmla="*/ 1480483 h 1810418"/>
              <a:gd name="connsiteX62" fmla="*/ 8484222 w 12192000"/>
              <a:gd name="connsiteY62" fmla="*/ 1482955 h 1810418"/>
              <a:gd name="connsiteX63" fmla="*/ 8476034 w 12192000"/>
              <a:gd name="connsiteY63" fmla="*/ 1485197 h 1810418"/>
              <a:gd name="connsiteX64" fmla="*/ 8475659 w 12192000"/>
              <a:gd name="connsiteY64" fmla="*/ 1485048 h 1810418"/>
              <a:gd name="connsiteX65" fmla="*/ 8468325 w 12192000"/>
              <a:gd name="connsiteY65" fmla="*/ 1487552 h 1810418"/>
              <a:gd name="connsiteX66" fmla="*/ 8401298 w 12192000"/>
              <a:gd name="connsiteY66" fmla="*/ 1493672 h 1810418"/>
              <a:gd name="connsiteX67" fmla="*/ 8390295 w 12192000"/>
              <a:gd name="connsiteY67" fmla="*/ 1502138 h 1810418"/>
              <a:gd name="connsiteX68" fmla="*/ 8370102 w 12192000"/>
              <a:gd name="connsiteY68" fmla="*/ 1508730 h 1810418"/>
              <a:gd name="connsiteX69" fmla="*/ 8271491 w 12192000"/>
              <a:gd name="connsiteY69" fmla="*/ 1533520 h 1810418"/>
              <a:gd name="connsiteX70" fmla="*/ 8248843 w 12192000"/>
              <a:gd name="connsiteY70" fmla="*/ 1537060 h 1810418"/>
              <a:gd name="connsiteX71" fmla="*/ 8244399 w 12192000"/>
              <a:gd name="connsiteY71" fmla="*/ 1538596 h 1810418"/>
              <a:gd name="connsiteX72" fmla="*/ 8241700 w 12192000"/>
              <a:gd name="connsiteY72" fmla="*/ 1538396 h 1810418"/>
              <a:gd name="connsiteX73" fmla="*/ 8230388 w 12192000"/>
              <a:gd name="connsiteY73" fmla="*/ 1546517 h 1810418"/>
              <a:gd name="connsiteX74" fmla="*/ 8224228 w 12192000"/>
              <a:gd name="connsiteY74" fmla="*/ 1557267 h 1810418"/>
              <a:gd name="connsiteX75" fmla="*/ 8199666 w 12192000"/>
              <a:gd name="connsiteY75" fmla="*/ 1559012 h 1810418"/>
              <a:gd name="connsiteX76" fmla="*/ 8194548 w 12192000"/>
              <a:gd name="connsiteY76" fmla="*/ 1565013 h 1810418"/>
              <a:gd name="connsiteX77" fmla="*/ 8165771 w 12192000"/>
              <a:gd name="connsiteY77" fmla="*/ 1579116 h 1810418"/>
              <a:gd name="connsiteX78" fmla="*/ 8116832 w 12192000"/>
              <a:gd name="connsiteY78" fmla="*/ 1608547 h 1810418"/>
              <a:gd name="connsiteX79" fmla="*/ 8089016 w 12192000"/>
              <a:gd name="connsiteY79" fmla="*/ 1617129 h 1810418"/>
              <a:gd name="connsiteX80" fmla="*/ 8074658 w 12192000"/>
              <a:gd name="connsiteY80" fmla="*/ 1626971 h 1810418"/>
              <a:gd name="connsiteX81" fmla="*/ 8068056 w 12192000"/>
              <a:gd name="connsiteY81" fmla="*/ 1627924 h 1810418"/>
              <a:gd name="connsiteX82" fmla="*/ 8046900 w 12192000"/>
              <a:gd name="connsiteY82" fmla="*/ 1634483 h 1810418"/>
              <a:gd name="connsiteX83" fmla="*/ 8034634 w 12192000"/>
              <a:gd name="connsiteY83" fmla="*/ 1637466 h 1810418"/>
              <a:gd name="connsiteX84" fmla="*/ 8029700 w 12192000"/>
              <a:gd name="connsiteY84" fmla="*/ 1638364 h 1810418"/>
              <a:gd name="connsiteX85" fmla="*/ 7987514 w 12192000"/>
              <a:gd name="connsiteY85" fmla="*/ 1638160 h 1810418"/>
              <a:gd name="connsiteX86" fmla="*/ 7960991 w 12192000"/>
              <a:gd name="connsiteY86" fmla="*/ 1648892 h 1810418"/>
              <a:gd name="connsiteX87" fmla="*/ 7937606 w 12192000"/>
              <a:gd name="connsiteY87" fmla="*/ 1650659 h 1810418"/>
              <a:gd name="connsiteX88" fmla="*/ 7931522 w 12192000"/>
              <a:gd name="connsiteY88" fmla="*/ 1653082 h 1810418"/>
              <a:gd name="connsiteX89" fmla="*/ 7872444 w 12192000"/>
              <a:gd name="connsiteY89" fmla="*/ 1652202 h 1810418"/>
              <a:gd name="connsiteX90" fmla="*/ 7832232 w 12192000"/>
              <a:gd name="connsiteY90" fmla="*/ 1658594 h 1810418"/>
              <a:gd name="connsiteX91" fmla="*/ 7744332 w 12192000"/>
              <a:gd name="connsiteY91" fmla="*/ 1657695 h 1810418"/>
              <a:gd name="connsiteX92" fmla="*/ 7723062 w 12192000"/>
              <a:gd name="connsiteY92" fmla="*/ 1658222 h 1810418"/>
              <a:gd name="connsiteX93" fmla="*/ 7705682 w 12192000"/>
              <a:gd name="connsiteY93" fmla="*/ 1664606 h 1810418"/>
              <a:gd name="connsiteX94" fmla="*/ 7702441 w 12192000"/>
              <a:gd name="connsiteY94" fmla="*/ 1671260 h 1810418"/>
              <a:gd name="connsiteX95" fmla="*/ 7690889 w 12192000"/>
              <a:gd name="connsiteY95" fmla="*/ 1672499 h 1810418"/>
              <a:gd name="connsiteX96" fmla="*/ 7688002 w 12192000"/>
              <a:gd name="connsiteY96" fmla="*/ 1674071 h 1810418"/>
              <a:gd name="connsiteX97" fmla="*/ 7671275 w 12192000"/>
              <a:gd name="connsiteY97" fmla="*/ 1681835 h 1810418"/>
              <a:gd name="connsiteX98" fmla="*/ 7585018 w 12192000"/>
              <a:gd name="connsiteY98" fmla="*/ 1675431 h 1810418"/>
              <a:gd name="connsiteX99" fmla="*/ 7471472 w 12192000"/>
              <a:gd name="connsiteY99" fmla="*/ 1682487 h 1810418"/>
              <a:gd name="connsiteX100" fmla="*/ 7381391 w 12192000"/>
              <a:gd name="connsiteY100" fmla="*/ 1689122 h 1810418"/>
              <a:gd name="connsiteX101" fmla="*/ 7309116 w 12192000"/>
              <a:gd name="connsiteY101" fmla="*/ 1694010 h 1810418"/>
              <a:gd name="connsiteX102" fmla="*/ 7204542 w 12192000"/>
              <a:gd name="connsiteY102" fmla="*/ 1667362 h 1810418"/>
              <a:gd name="connsiteX103" fmla="*/ 7179107 w 12192000"/>
              <a:gd name="connsiteY103" fmla="*/ 1664705 h 1810418"/>
              <a:gd name="connsiteX104" fmla="*/ 7176110 w 12192000"/>
              <a:gd name="connsiteY104" fmla="*/ 1667956 h 1810418"/>
              <a:gd name="connsiteX105" fmla="*/ 7149935 w 12192000"/>
              <a:gd name="connsiteY105" fmla="*/ 1671723 h 1810418"/>
              <a:gd name="connsiteX106" fmla="*/ 7076173 w 12192000"/>
              <a:gd name="connsiteY106" fmla="*/ 1681613 h 1810418"/>
              <a:gd name="connsiteX107" fmla="*/ 6997704 w 12192000"/>
              <a:gd name="connsiteY107" fmla="*/ 1681043 h 1810418"/>
              <a:gd name="connsiteX108" fmla="*/ 6883473 w 12192000"/>
              <a:gd name="connsiteY108" fmla="*/ 1705122 h 1810418"/>
              <a:gd name="connsiteX109" fmla="*/ 6687688 w 12192000"/>
              <a:gd name="connsiteY109" fmla="*/ 1727643 h 1810418"/>
              <a:gd name="connsiteX110" fmla="*/ 6529051 w 12192000"/>
              <a:gd name="connsiteY110" fmla="*/ 1750971 h 1810418"/>
              <a:gd name="connsiteX111" fmla="*/ 6297361 w 12192000"/>
              <a:gd name="connsiteY111" fmla="*/ 1788995 h 1810418"/>
              <a:gd name="connsiteX112" fmla="*/ 6148526 w 12192000"/>
              <a:gd name="connsiteY112" fmla="*/ 1790230 h 1810418"/>
              <a:gd name="connsiteX113" fmla="*/ 6053787 w 12192000"/>
              <a:gd name="connsiteY113" fmla="*/ 1806877 h 1810418"/>
              <a:gd name="connsiteX114" fmla="*/ 6048466 w 12192000"/>
              <a:gd name="connsiteY114" fmla="*/ 1805585 h 1810418"/>
              <a:gd name="connsiteX115" fmla="*/ 6028583 w 12192000"/>
              <a:gd name="connsiteY115" fmla="*/ 1806085 h 1810418"/>
              <a:gd name="connsiteX116" fmla="*/ 6021207 w 12192000"/>
              <a:gd name="connsiteY116" fmla="*/ 1799140 h 1810418"/>
              <a:gd name="connsiteX117" fmla="*/ 5990008 w 12192000"/>
              <a:gd name="connsiteY117" fmla="*/ 1794814 h 1810418"/>
              <a:gd name="connsiteX118" fmla="*/ 5937319 w 12192000"/>
              <a:gd name="connsiteY118" fmla="*/ 1797660 h 1810418"/>
              <a:gd name="connsiteX119" fmla="*/ 5738968 w 12192000"/>
              <a:gd name="connsiteY119" fmla="*/ 1810009 h 1810418"/>
              <a:gd name="connsiteX120" fmla="*/ 5607054 w 12192000"/>
              <a:gd name="connsiteY120" fmla="*/ 1810418 h 1810418"/>
              <a:gd name="connsiteX121" fmla="*/ 5451005 w 12192000"/>
              <a:gd name="connsiteY121" fmla="*/ 1798277 h 1810418"/>
              <a:gd name="connsiteX122" fmla="*/ 5412840 w 12192000"/>
              <a:gd name="connsiteY122" fmla="*/ 1788824 h 1810418"/>
              <a:gd name="connsiteX123" fmla="*/ 5361713 w 12192000"/>
              <a:gd name="connsiteY123" fmla="*/ 1773980 h 1810418"/>
              <a:gd name="connsiteX124" fmla="*/ 5241786 w 12192000"/>
              <a:gd name="connsiteY124" fmla="*/ 1756656 h 1810418"/>
              <a:gd name="connsiteX125" fmla="*/ 5202963 w 12192000"/>
              <a:gd name="connsiteY125" fmla="*/ 1747306 h 1810418"/>
              <a:gd name="connsiteX126" fmla="*/ 5154668 w 12192000"/>
              <a:gd name="connsiteY126" fmla="*/ 1744668 h 1810418"/>
              <a:gd name="connsiteX127" fmla="*/ 5136547 w 12192000"/>
              <a:gd name="connsiteY127" fmla="*/ 1738620 h 1810418"/>
              <a:gd name="connsiteX128" fmla="*/ 5122587 w 12192000"/>
              <a:gd name="connsiteY128" fmla="*/ 1735756 h 1810418"/>
              <a:gd name="connsiteX129" fmla="*/ 5119579 w 12192000"/>
              <a:gd name="connsiteY129" fmla="*/ 1734004 h 1810418"/>
              <a:gd name="connsiteX130" fmla="*/ 5101616 w 12192000"/>
              <a:gd name="connsiteY130" fmla="*/ 1724948 h 1810418"/>
              <a:gd name="connsiteX131" fmla="*/ 5045783 w 12192000"/>
              <a:gd name="connsiteY131" fmla="*/ 1730209 h 1810418"/>
              <a:gd name="connsiteX132" fmla="*/ 4991477 w 12192000"/>
              <a:gd name="connsiteY132" fmla="*/ 1716450 h 1810418"/>
              <a:gd name="connsiteX133" fmla="*/ 4820387 w 12192000"/>
              <a:gd name="connsiteY133" fmla="*/ 1695973 h 1810418"/>
              <a:gd name="connsiteX134" fmla="*/ 4742338 w 12192000"/>
              <a:gd name="connsiteY134" fmla="*/ 1672696 h 1810418"/>
              <a:gd name="connsiteX135" fmla="*/ 4703062 w 12192000"/>
              <a:gd name="connsiteY135" fmla="*/ 1665094 h 1810418"/>
              <a:gd name="connsiteX136" fmla="*/ 4701052 w 12192000"/>
              <a:gd name="connsiteY136" fmla="*/ 1664466 h 1810418"/>
              <a:gd name="connsiteX137" fmla="*/ 4701986 w 12192000"/>
              <a:gd name="connsiteY137" fmla="*/ 1664294 h 1810418"/>
              <a:gd name="connsiteX138" fmla="*/ 4697074 w 12192000"/>
              <a:gd name="connsiteY138" fmla="*/ 1663224 h 1810418"/>
              <a:gd name="connsiteX139" fmla="*/ 4701052 w 12192000"/>
              <a:gd name="connsiteY139" fmla="*/ 1664466 h 1810418"/>
              <a:gd name="connsiteX140" fmla="*/ 4695406 w 12192000"/>
              <a:gd name="connsiteY140" fmla="*/ 1665504 h 1810418"/>
              <a:gd name="connsiteX141" fmla="*/ 4495727 w 12192000"/>
              <a:gd name="connsiteY141" fmla="*/ 1656633 h 1810418"/>
              <a:gd name="connsiteX142" fmla="*/ 4428317 w 12192000"/>
              <a:gd name="connsiteY142" fmla="*/ 1646311 h 1810418"/>
              <a:gd name="connsiteX143" fmla="*/ 4424455 w 12192000"/>
              <a:gd name="connsiteY143" fmla="*/ 1646545 h 1810418"/>
              <a:gd name="connsiteX144" fmla="*/ 4418141 w 12192000"/>
              <a:gd name="connsiteY144" fmla="*/ 1643457 h 1810418"/>
              <a:gd name="connsiteX145" fmla="*/ 4389054 w 12192000"/>
              <a:gd name="connsiteY145" fmla="*/ 1635100 h 1810418"/>
              <a:gd name="connsiteX146" fmla="*/ 4243963 w 12192000"/>
              <a:gd name="connsiteY146" fmla="*/ 1600547 h 1810418"/>
              <a:gd name="connsiteX147" fmla="*/ 4230390 w 12192000"/>
              <a:gd name="connsiteY147" fmla="*/ 1596782 h 1810418"/>
              <a:gd name="connsiteX148" fmla="*/ 4151096 w 12192000"/>
              <a:gd name="connsiteY148" fmla="*/ 1589415 h 1810418"/>
              <a:gd name="connsiteX149" fmla="*/ 4091729 w 12192000"/>
              <a:gd name="connsiteY149" fmla="*/ 1565484 h 1810418"/>
              <a:gd name="connsiteX150" fmla="*/ 3994992 w 12192000"/>
              <a:gd name="connsiteY150" fmla="*/ 1554250 h 1810418"/>
              <a:gd name="connsiteX151" fmla="*/ 3898778 w 12192000"/>
              <a:gd name="connsiteY151" fmla="*/ 1546088 h 1810418"/>
              <a:gd name="connsiteX152" fmla="*/ 3863728 w 12192000"/>
              <a:gd name="connsiteY152" fmla="*/ 1544567 h 1810418"/>
              <a:gd name="connsiteX153" fmla="*/ 3729252 w 12192000"/>
              <a:gd name="connsiteY153" fmla="*/ 1544592 h 1810418"/>
              <a:gd name="connsiteX154" fmla="*/ 3716543 w 12192000"/>
              <a:gd name="connsiteY154" fmla="*/ 1541771 h 1810418"/>
              <a:gd name="connsiteX155" fmla="*/ 3715389 w 12192000"/>
              <a:gd name="connsiteY155" fmla="*/ 1538406 h 1810418"/>
              <a:gd name="connsiteX156" fmla="*/ 3682391 w 12192000"/>
              <a:gd name="connsiteY156" fmla="*/ 1529372 h 1810418"/>
              <a:gd name="connsiteX157" fmla="*/ 3669607 w 12192000"/>
              <a:gd name="connsiteY157" fmla="*/ 1534463 h 1810418"/>
              <a:gd name="connsiteX158" fmla="*/ 3669577 w 12192000"/>
              <a:gd name="connsiteY158" fmla="*/ 1534458 h 1810418"/>
              <a:gd name="connsiteX159" fmla="*/ 3660365 w 12192000"/>
              <a:gd name="connsiteY159" fmla="*/ 1531370 h 1810418"/>
              <a:gd name="connsiteX160" fmla="*/ 3637171 w 12192000"/>
              <a:gd name="connsiteY160" fmla="*/ 1523813 h 1810418"/>
              <a:gd name="connsiteX161" fmla="*/ 3636519 w 12192000"/>
              <a:gd name="connsiteY161" fmla="*/ 1523773 h 1810418"/>
              <a:gd name="connsiteX162" fmla="*/ 3589716 w 12192000"/>
              <a:gd name="connsiteY162" fmla="*/ 1506360 h 1810418"/>
              <a:gd name="connsiteX163" fmla="*/ 3583541 w 12192000"/>
              <a:gd name="connsiteY163" fmla="*/ 1507469 h 1810418"/>
              <a:gd name="connsiteX164" fmla="*/ 3574426 w 12192000"/>
              <a:gd name="connsiteY164" fmla="*/ 1507574 h 1810418"/>
              <a:gd name="connsiteX165" fmla="*/ 3574190 w 12192000"/>
              <a:gd name="connsiteY165" fmla="*/ 1507350 h 1810418"/>
              <a:gd name="connsiteX166" fmla="*/ 3565671 w 12192000"/>
              <a:gd name="connsiteY166" fmla="*/ 1507894 h 1810418"/>
              <a:gd name="connsiteX167" fmla="*/ 3515816 w 12192000"/>
              <a:gd name="connsiteY167" fmla="*/ 1499688 h 1810418"/>
              <a:gd name="connsiteX168" fmla="*/ 3452912 w 12192000"/>
              <a:gd name="connsiteY168" fmla="*/ 1496444 h 1810418"/>
              <a:gd name="connsiteX169" fmla="*/ 3380405 w 12192000"/>
              <a:gd name="connsiteY169" fmla="*/ 1486216 h 1810418"/>
              <a:gd name="connsiteX170" fmla="*/ 3343625 w 12192000"/>
              <a:gd name="connsiteY170" fmla="*/ 1500147 h 1810418"/>
              <a:gd name="connsiteX171" fmla="*/ 3323774 w 12192000"/>
              <a:gd name="connsiteY171" fmla="*/ 1501476 h 1810418"/>
              <a:gd name="connsiteX172" fmla="*/ 3321444 w 12192000"/>
              <a:gd name="connsiteY172" fmla="*/ 1500659 h 1810418"/>
              <a:gd name="connsiteX173" fmla="*/ 3242143 w 12192000"/>
              <a:gd name="connsiteY173" fmla="*/ 1505268 h 1810418"/>
              <a:gd name="connsiteX174" fmla="*/ 3122401 w 12192000"/>
              <a:gd name="connsiteY174" fmla="*/ 1511314 h 1810418"/>
              <a:gd name="connsiteX175" fmla="*/ 3010177 w 12192000"/>
              <a:gd name="connsiteY175" fmla="*/ 1513132 h 1810418"/>
              <a:gd name="connsiteX176" fmla="*/ 2761594 w 12192000"/>
              <a:gd name="connsiteY176" fmla="*/ 1530395 h 1810418"/>
              <a:gd name="connsiteX177" fmla="*/ 2668665 w 12192000"/>
              <a:gd name="connsiteY177" fmla="*/ 1517660 h 1810418"/>
              <a:gd name="connsiteX178" fmla="*/ 2548073 w 12192000"/>
              <a:gd name="connsiteY178" fmla="*/ 1516667 h 1810418"/>
              <a:gd name="connsiteX179" fmla="*/ 2423377 w 12192000"/>
              <a:gd name="connsiteY179" fmla="*/ 1527776 h 1810418"/>
              <a:gd name="connsiteX180" fmla="*/ 2295298 w 12192000"/>
              <a:gd name="connsiteY180" fmla="*/ 1534368 h 1810418"/>
              <a:gd name="connsiteX181" fmla="*/ 2188781 w 12192000"/>
              <a:gd name="connsiteY181" fmla="*/ 1529677 h 1810418"/>
              <a:gd name="connsiteX182" fmla="*/ 2074855 w 12192000"/>
              <a:gd name="connsiteY182" fmla="*/ 1515446 h 1810418"/>
              <a:gd name="connsiteX183" fmla="*/ 1977553 w 12192000"/>
              <a:gd name="connsiteY183" fmla="*/ 1508474 h 1810418"/>
              <a:gd name="connsiteX184" fmla="*/ 1932075 w 12192000"/>
              <a:gd name="connsiteY184" fmla="*/ 1517914 h 1810418"/>
              <a:gd name="connsiteX185" fmla="*/ 1908490 w 12192000"/>
              <a:gd name="connsiteY185" fmla="*/ 1526423 h 1810418"/>
              <a:gd name="connsiteX186" fmla="*/ 1908410 w 12192000"/>
              <a:gd name="connsiteY186" fmla="*/ 1526410 h 1810418"/>
              <a:gd name="connsiteX187" fmla="*/ 1901918 w 12192000"/>
              <a:gd name="connsiteY187" fmla="*/ 1522410 h 1810418"/>
              <a:gd name="connsiteX188" fmla="*/ 1876753 w 12192000"/>
              <a:gd name="connsiteY188" fmla="*/ 1517619 h 1810418"/>
              <a:gd name="connsiteX189" fmla="*/ 1858194 w 12192000"/>
              <a:gd name="connsiteY189" fmla="*/ 1522343 h 1810418"/>
              <a:gd name="connsiteX190" fmla="*/ 1702657 w 12192000"/>
              <a:gd name="connsiteY190" fmla="*/ 1510562 h 1810418"/>
              <a:gd name="connsiteX191" fmla="*/ 1701421 w 12192000"/>
              <a:gd name="connsiteY191" fmla="*/ 1510775 h 1810418"/>
              <a:gd name="connsiteX192" fmla="*/ 1699973 w 12192000"/>
              <a:gd name="connsiteY192" fmla="*/ 1507739 h 1810418"/>
              <a:gd name="connsiteX193" fmla="*/ 1682526 w 12192000"/>
              <a:gd name="connsiteY193" fmla="*/ 1504598 h 1810418"/>
              <a:gd name="connsiteX194" fmla="*/ 1677380 w 12192000"/>
              <a:gd name="connsiteY194" fmla="*/ 1504851 h 1810418"/>
              <a:gd name="connsiteX195" fmla="*/ 1670304 w 12192000"/>
              <a:gd name="connsiteY195" fmla="*/ 1503744 h 1810418"/>
              <a:gd name="connsiteX196" fmla="*/ 1670197 w 12192000"/>
              <a:gd name="connsiteY196" fmla="*/ 1503497 h 1810418"/>
              <a:gd name="connsiteX197" fmla="*/ 1626301 w 12192000"/>
              <a:gd name="connsiteY197" fmla="*/ 1474931 h 1810418"/>
              <a:gd name="connsiteX198" fmla="*/ 1535119 w 12192000"/>
              <a:gd name="connsiteY198" fmla="*/ 1463075 h 1810418"/>
              <a:gd name="connsiteX199" fmla="*/ 1531340 w 12192000"/>
              <a:gd name="connsiteY199" fmla="*/ 1461293 h 1810418"/>
              <a:gd name="connsiteX200" fmla="*/ 1498454 w 12192000"/>
              <a:gd name="connsiteY200" fmla="*/ 1463478 h 1810418"/>
              <a:gd name="connsiteX201" fmla="*/ 1478806 w 12192000"/>
              <a:gd name="connsiteY201" fmla="*/ 1464611 h 1810418"/>
              <a:gd name="connsiteX202" fmla="*/ 1358081 w 12192000"/>
              <a:gd name="connsiteY202" fmla="*/ 1455545 h 1810418"/>
              <a:gd name="connsiteX203" fmla="*/ 1222449 w 12192000"/>
              <a:gd name="connsiteY203" fmla="*/ 1455454 h 1810418"/>
              <a:gd name="connsiteX204" fmla="*/ 1131220 w 12192000"/>
              <a:gd name="connsiteY204" fmla="*/ 1419822 h 1810418"/>
              <a:gd name="connsiteX205" fmla="*/ 968663 w 12192000"/>
              <a:gd name="connsiteY205" fmla="*/ 1412667 h 1810418"/>
              <a:gd name="connsiteX206" fmla="*/ 940021 w 12192000"/>
              <a:gd name="connsiteY206" fmla="*/ 1409452 h 1810418"/>
              <a:gd name="connsiteX207" fmla="*/ 940362 w 12192000"/>
              <a:gd name="connsiteY207" fmla="*/ 1408090 h 1810418"/>
              <a:gd name="connsiteX208" fmla="*/ 927147 w 12192000"/>
              <a:gd name="connsiteY208" fmla="*/ 1407436 h 1810418"/>
              <a:gd name="connsiteX209" fmla="*/ 915481 w 12192000"/>
              <a:gd name="connsiteY209" fmla="*/ 1395526 h 1810418"/>
              <a:gd name="connsiteX210" fmla="*/ 884363 w 12192000"/>
              <a:gd name="connsiteY210" fmla="*/ 1395024 h 1810418"/>
              <a:gd name="connsiteX211" fmla="*/ 883522 w 12192000"/>
              <a:gd name="connsiteY211" fmla="*/ 1400267 h 1810418"/>
              <a:gd name="connsiteX212" fmla="*/ 865903 w 12192000"/>
              <a:gd name="connsiteY212" fmla="*/ 1394324 h 1810418"/>
              <a:gd name="connsiteX213" fmla="*/ 790832 w 12192000"/>
              <a:gd name="connsiteY213" fmla="*/ 1370999 h 1810418"/>
              <a:gd name="connsiteX214" fmla="*/ 749766 w 12192000"/>
              <a:gd name="connsiteY214" fmla="*/ 1353216 h 1810418"/>
              <a:gd name="connsiteX215" fmla="*/ 705470 w 12192000"/>
              <a:gd name="connsiteY215" fmla="*/ 1354328 h 1810418"/>
              <a:gd name="connsiteX216" fmla="*/ 692371 w 12192000"/>
              <a:gd name="connsiteY216" fmla="*/ 1343942 h 1810418"/>
              <a:gd name="connsiteX217" fmla="*/ 690203 w 12192000"/>
              <a:gd name="connsiteY217" fmla="*/ 1341970 h 1810418"/>
              <a:gd name="connsiteX218" fmla="*/ 679574 w 12192000"/>
              <a:gd name="connsiteY218" fmla="*/ 1338069 h 1810418"/>
              <a:gd name="connsiteX219" fmla="*/ 679009 w 12192000"/>
              <a:gd name="connsiteY219" fmla="*/ 1331966 h 1810418"/>
              <a:gd name="connsiteX220" fmla="*/ 664756 w 12192000"/>
              <a:gd name="connsiteY220" fmla="*/ 1322509 h 1810418"/>
              <a:gd name="connsiteX221" fmla="*/ 644515 w 12192000"/>
              <a:gd name="connsiteY221" fmla="*/ 1316732 h 1810418"/>
              <a:gd name="connsiteX222" fmla="*/ 545716 w 12192000"/>
              <a:gd name="connsiteY222" fmla="*/ 1294878 h 1810418"/>
              <a:gd name="connsiteX223" fmla="*/ 488094 w 12192000"/>
              <a:gd name="connsiteY223" fmla="*/ 1278596 h 1810418"/>
              <a:gd name="connsiteX224" fmla="*/ 468538 w 12192000"/>
              <a:gd name="connsiteY224" fmla="*/ 1267376 h 1810418"/>
              <a:gd name="connsiteX225" fmla="*/ 439655 w 12192000"/>
              <a:gd name="connsiteY225" fmla="*/ 1255090 h 1810418"/>
              <a:gd name="connsiteX226" fmla="*/ 390496 w 12192000"/>
              <a:gd name="connsiteY226" fmla="*/ 1229512 h 1810418"/>
              <a:gd name="connsiteX227" fmla="*/ 362616 w 12192000"/>
              <a:gd name="connsiteY227" fmla="*/ 1221981 h 1810418"/>
              <a:gd name="connsiteX228" fmla="*/ 348184 w 12192000"/>
              <a:gd name="connsiteY228" fmla="*/ 1213437 h 1810418"/>
              <a:gd name="connsiteX229" fmla="*/ 341576 w 12192000"/>
              <a:gd name="connsiteY229" fmla="*/ 1212583 h 1810418"/>
              <a:gd name="connsiteX230" fmla="*/ 320370 w 12192000"/>
              <a:gd name="connsiteY230" fmla="*/ 1206827 h 1810418"/>
              <a:gd name="connsiteX231" fmla="*/ 308082 w 12192000"/>
              <a:gd name="connsiteY231" fmla="*/ 1204195 h 1810418"/>
              <a:gd name="connsiteX232" fmla="*/ 303141 w 12192000"/>
              <a:gd name="connsiteY232" fmla="*/ 1203396 h 1810418"/>
              <a:gd name="connsiteX233" fmla="*/ 260955 w 12192000"/>
              <a:gd name="connsiteY233" fmla="*/ 1203345 h 1810418"/>
              <a:gd name="connsiteX234" fmla="*/ 234352 w 12192000"/>
              <a:gd name="connsiteY234" fmla="*/ 1193972 h 1810418"/>
              <a:gd name="connsiteX235" fmla="*/ 210954 w 12192000"/>
              <a:gd name="connsiteY235" fmla="*/ 1192326 h 1810418"/>
              <a:gd name="connsiteX236" fmla="*/ 204851 w 12192000"/>
              <a:gd name="connsiteY236" fmla="*/ 1190210 h 1810418"/>
              <a:gd name="connsiteX237" fmla="*/ 145778 w 12192000"/>
              <a:gd name="connsiteY237" fmla="*/ 1190651 h 1810418"/>
              <a:gd name="connsiteX238" fmla="*/ 105518 w 12192000"/>
              <a:gd name="connsiteY238" fmla="*/ 1184937 h 1810418"/>
              <a:gd name="connsiteX239" fmla="*/ 17623 w 12192000"/>
              <a:gd name="connsiteY239" fmla="*/ 1185238 h 1810418"/>
              <a:gd name="connsiteX240" fmla="*/ 0 w 12192000"/>
              <a:gd name="connsiteY240" fmla="*/ 1184768 h 1810418"/>
              <a:gd name="connsiteX241" fmla="*/ 0 w 12192000"/>
              <a:gd name="connsiteY241" fmla="*/ 0 h 1810418"/>
              <a:gd name="connsiteX0" fmla="*/ 0 w 12192000"/>
              <a:gd name="connsiteY0" fmla="*/ 0 h 1810418"/>
              <a:gd name="connsiteX1" fmla="*/ 12192000 w 12192000"/>
              <a:gd name="connsiteY1" fmla="*/ 0 h 1810418"/>
              <a:gd name="connsiteX2" fmla="*/ 12192000 w 12192000"/>
              <a:gd name="connsiteY2" fmla="*/ 1129867 h 1810418"/>
              <a:gd name="connsiteX3" fmla="*/ 12174158 w 12192000"/>
              <a:gd name="connsiteY3" fmla="*/ 1133797 h 1810418"/>
              <a:gd name="connsiteX4" fmla="*/ 12111983 w 12192000"/>
              <a:gd name="connsiteY4" fmla="*/ 1161939 h 1810418"/>
              <a:gd name="connsiteX5" fmla="*/ 11967186 w 12192000"/>
              <a:gd name="connsiteY5" fmla="*/ 1201206 h 1810418"/>
              <a:gd name="connsiteX6" fmla="*/ 11953646 w 12192000"/>
              <a:gd name="connsiteY6" fmla="*/ 1205499 h 1810418"/>
              <a:gd name="connsiteX7" fmla="*/ 11874413 w 12192000"/>
              <a:gd name="connsiteY7" fmla="*/ 1213569 h 1810418"/>
              <a:gd name="connsiteX8" fmla="*/ 11815251 w 12192000"/>
              <a:gd name="connsiteY8" fmla="*/ 1241020 h 1810418"/>
              <a:gd name="connsiteX9" fmla="*/ 11718610 w 12192000"/>
              <a:gd name="connsiteY9" fmla="*/ 1253479 h 1810418"/>
              <a:gd name="connsiteX10" fmla="*/ 11622463 w 12192000"/>
              <a:gd name="connsiteY10" fmla="*/ 1262368 h 1810418"/>
              <a:gd name="connsiteX11" fmla="*/ 11587426 w 12192000"/>
              <a:gd name="connsiteY11" fmla="*/ 1263916 h 1810418"/>
              <a:gd name="connsiteX12" fmla="*/ 11441207 w 12192000"/>
              <a:gd name="connsiteY12" fmla="*/ 1262974 h 1810418"/>
              <a:gd name="connsiteX13" fmla="*/ 11406215 w 12192000"/>
              <a:gd name="connsiteY13" fmla="*/ 1280453 h 1810418"/>
              <a:gd name="connsiteX14" fmla="*/ 11361043 w 12192000"/>
              <a:gd name="connsiteY14" fmla="*/ 1286632 h 1810418"/>
              <a:gd name="connsiteX15" fmla="*/ 11259450 w 12192000"/>
              <a:gd name="connsiteY15" fmla="*/ 1286738 h 1810418"/>
              <a:gd name="connsiteX16" fmla="*/ 11128948 w 12192000"/>
              <a:gd name="connsiteY16" fmla="*/ 1245981 h 1810418"/>
              <a:gd name="connsiteX17" fmla="*/ 11090810 w 12192000"/>
              <a:gd name="connsiteY17" fmla="*/ 1243590 h 1810418"/>
              <a:gd name="connsiteX18" fmla="*/ 11085499 w 12192000"/>
              <a:gd name="connsiteY18" fmla="*/ 1248151 h 1810418"/>
              <a:gd name="connsiteX19" fmla="*/ 11031924 w 12192000"/>
              <a:gd name="connsiteY19" fmla="*/ 1225704 h 1810418"/>
              <a:gd name="connsiteX20" fmla="*/ 10955096 w 12192000"/>
              <a:gd name="connsiteY20" fmla="*/ 1231768 h 1810418"/>
              <a:gd name="connsiteX21" fmla="*/ 10864884 w 12192000"/>
              <a:gd name="connsiteY21" fmla="*/ 1245957 h 1810418"/>
              <a:gd name="connsiteX22" fmla="*/ 10841363 w 12192000"/>
              <a:gd name="connsiteY22" fmla="*/ 1251400 h 1810418"/>
              <a:gd name="connsiteX23" fmla="*/ 10780910 w 12192000"/>
              <a:gd name="connsiteY23" fmla="*/ 1249166 h 1810418"/>
              <a:gd name="connsiteX24" fmla="*/ 10696254 w 12192000"/>
              <a:gd name="connsiteY24" fmla="*/ 1259247 h 1810418"/>
              <a:gd name="connsiteX25" fmla="*/ 10577832 w 12192000"/>
              <a:gd name="connsiteY25" fmla="*/ 1255994 h 1810418"/>
              <a:gd name="connsiteX26" fmla="*/ 10531976 w 12192000"/>
              <a:gd name="connsiteY26" fmla="*/ 1249692 h 1810418"/>
              <a:gd name="connsiteX27" fmla="*/ 10453101 w 12192000"/>
              <a:gd name="connsiteY27" fmla="*/ 1241000 h 1810418"/>
              <a:gd name="connsiteX28" fmla="*/ 10407706 w 12192000"/>
              <a:gd name="connsiteY28" fmla="*/ 1235650 h 1810418"/>
              <a:gd name="connsiteX29" fmla="*/ 10368559 w 12192000"/>
              <a:gd name="connsiteY29" fmla="*/ 1235686 h 1810418"/>
              <a:gd name="connsiteX30" fmla="*/ 10352542 w 12192000"/>
              <a:gd name="connsiteY30" fmla="*/ 1245817 h 1810418"/>
              <a:gd name="connsiteX31" fmla="*/ 10294918 w 12192000"/>
              <a:gd name="connsiteY31" fmla="*/ 1263549 h 1810418"/>
              <a:gd name="connsiteX32" fmla="*/ 10271059 w 12192000"/>
              <a:gd name="connsiteY32" fmla="*/ 1265010 h 1810418"/>
              <a:gd name="connsiteX33" fmla="*/ 10239064 w 12192000"/>
              <a:gd name="connsiteY33" fmla="*/ 1270598 h 1810418"/>
              <a:gd name="connsiteX34" fmla="*/ 10181078 w 12192000"/>
              <a:gd name="connsiteY34" fmla="*/ 1276374 h 1810418"/>
              <a:gd name="connsiteX35" fmla="*/ 10153458 w 12192000"/>
              <a:gd name="connsiteY35" fmla="*/ 1285229 h 1810418"/>
              <a:gd name="connsiteX36" fmla="*/ 10140775 w 12192000"/>
              <a:gd name="connsiteY36" fmla="*/ 1285847 h 1810418"/>
              <a:gd name="connsiteX37" fmla="*/ 10132055 w 12192000"/>
              <a:gd name="connsiteY37" fmla="*/ 1297214 h 1810418"/>
              <a:gd name="connsiteX38" fmla="*/ 10094093 w 12192000"/>
              <a:gd name="connsiteY38" fmla="*/ 1316697 h 1810418"/>
              <a:gd name="connsiteX39" fmla="*/ 10059188 w 12192000"/>
              <a:gd name="connsiteY39" fmla="*/ 1326655 h 1810418"/>
              <a:gd name="connsiteX40" fmla="*/ 10016268 w 12192000"/>
              <a:gd name="connsiteY40" fmla="*/ 1325133 h 1810418"/>
              <a:gd name="connsiteX41" fmla="*/ 9937115 w 12192000"/>
              <a:gd name="connsiteY41" fmla="*/ 1337731 h 1810418"/>
              <a:gd name="connsiteX42" fmla="*/ 9824942 w 12192000"/>
              <a:gd name="connsiteY42" fmla="*/ 1342969 h 1810418"/>
              <a:gd name="connsiteX43" fmla="*/ 9705553 w 12192000"/>
              <a:gd name="connsiteY43" fmla="*/ 1359323 h 1810418"/>
              <a:gd name="connsiteX44" fmla="*/ 9589915 w 12192000"/>
              <a:gd name="connsiteY44" fmla="*/ 1382355 h 1810418"/>
              <a:gd name="connsiteX45" fmla="*/ 9315048 w 12192000"/>
              <a:gd name="connsiteY45" fmla="*/ 1428626 h 1810418"/>
              <a:gd name="connsiteX46" fmla="*/ 9209077 w 12192000"/>
              <a:gd name="connsiteY46" fmla="*/ 1448049 h 1810418"/>
              <a:gd name="connsiteX47" fmla="*/ 9133300 w 12192000"/>
              <a:gd name="connsiteY47" fmla="*/ 1456152 h 1810418"/>
              <a:gd name="connsiteX48" fmla="*/ 9031264 w 12192000"/>
              <a:gd name="connsiteY48" fmla="*/ 1462053 h 1810418"/>
              <a:gd name="connsiteX49" fmla="*/ 8983321 w 12192000"/>
              <a:gd name="connsiteY49" fmla="*/ 1464616 h 1810418"/>
              <a:gd name="connsiteX50" fmla="*/ 8983035 w 12192000"/>
              <a:gd name="connsiteY50" fmla="*/ 1464417 h 1810418"/>
              <a:gd name="connsiteX51" fmla="*/ 8974072 w 12192000"/>
              <a:gd name="connsiteY51" fmla="*/ 1465390 h 1810418"/>
              <a:gd name="connsiteX52" fmla="*/ 8968242 w 12192000"/>
              <a:gd name="connsiteY52" fmla="*/ 1467079 h 1810418"/>
              <a:gd name="connsiteX53" fmla="*/ 8952199 w 12192000"/>
              <a:gd name="connsiteY53" fmla="*/ 1469700 h 1810418"/>
              <a:gd name="connsiteX54" fmla="*/ 8945873 w 12192000"/>
              <a:gd name="connsiteY54" fmla="*/ 1469099 h 1810418"/>
              <a:gd name="connsiteX55" fmla="*/ 8940905 w 12192000"/>
              <a:gd name="connsiteY55" fmla="*/ 1467238 h 1810418"/>
              <a:gd name="connsiteX56" fmla="*/ 8906846 w 12192000"/>
              <a:gd name="connsiteY56" fmla="*/ 1464481 h 1810418"/>
              <a:gd name="connsiteX57" fmla="*/ 8730411 w 12192000"/>
              <a:gd name="connsiteY57" fmla="*/ 1479838 h 1810418"/>
              <a:gd name="connsiteX58" fmla="*/ 8685834 w 12192000"/>
              <a:gd name="connsiteY58" fmla="*/ 1481431 h 1810418"/>
              <a:gd name="connsiteX59" fmla="*/ 8574116 w 12192000"/>
              <a:gd name="connsiteY59" fmla="*/ 1488166 h 1810418"/>
              <a:gd name="connsiteX60" fmla="*/ 8503254 w 12192000"/>
              <a:gd name="connsiteY60" fmla="*/ 1475627 h 1810418"/>
              <a:gd name="connsiteX61" fmla="*/ 8489028 w 12192000"/>
              <a:gd name="connsiteY61" fmla="*/ 1480483 h 1810418"/>
              <a:gd name="connsiteX62" fmla="*/ 8484222 w 12192000"/>
              <a:gd name="connsiteY62" fmla="*/ 1482955 h 1810418"/>
              <a:gd name="connsiteX63" fmla="*/ 8476034 w 12192000"/>
              <a:gd name="connsiteY63" fmla="*/ 1485197 h 1810418"/>
              <a:gd name="connsiteX64" fmla="*/ 8475659 w 12192000"/>
              <a:gd name="connsiteY64" fmla="*/ 1485048 h 1810418"/>
              <a:gd name="connsiteX65" fmla="*/ 8468325 w 12192000"/>
              <a:gd name="connsiteY65" fmla="*/ 1487552 h 1810418"/>
              <a:gd name="connsiteX66" fmla="*/ 8401298 w 12192000"/>
              <a:gd name="connsiteY66" fmla="*/ 1493672 h 1810418"/>
              <a:gd name="connsiteX67" fmla="*/ 8390295 w 12192000"/>
              <a:gd name="connsiteY67" fmla="*/ 1502138 h 1810418"/>
              <a:gd name="connsiteX68" fmla="*/ 8370102 w 12192000"/>
              <a:gd name="connsiteY68" fmla="*/ 1508730 h 1810418"/>
              <a:gd name="connsiteX69" fmla="*/ 8271491 w 12192000"/>
              <a:gd name="connsiteY69" fmla="*/ 1533520 h 1810418"/>
              <a:gd name="connsiteX70" fmla="*/ 8248843 w 12192000"/>
              <a:gd name="connsiteY70" fmla="*/ 1537060 h 1810418"/>
              <a:gd name="connsiteX71" fmla="*/ 8244399 w 12192000"/>
              <a:gd name="connsiteY71" fmla="*/ 1538596 h 1810418"/>
              <a:gd name="connsiteX72" fmla="*/ 8241700 w 12192000"/>
              <a:gd name="connsiteY72" fmla="*/ 1538396 h 1810418"/>
              <a:gd name="connsiteX73" fmla="*/ 8230388 w 12192000"/>
              <a:gd name="connsiteY73" fmla="*/ 1546517 h 1810418"/>
              <a:gd name="connsiteX74" fmla="*/ 8224228 w 12192000"/>
              <a:gd name="connsiteY74" fmla="*/ 1557267 h 1810418"/>
              <a:gd name="connsiteX75" fmla="*/ 8199666 w 12192000"/>
              <a:gd name="connsiteY75" fmla="*/ 1559012 h 1810418"/>
              <a:gd name="connsiteX76" fmla="*/ 8194548 w 12192000"/>
              <a:gd name="connsiteY76" fmla="*/ 1565013 h 1810418"/>
              <a:gd name="connsiteX77" fmla="*/ 8165771 w 12192000"/>
              <a:gd name="connsiteY77" fmla="*/ 1579116 h 1810418"/>
              <a:gd name="connsiteX78" fmla="*/ 8116832 w 12192000"/>
              <a:gd name="connsiteY78" fmla="*/ 1608547 h 1810418"/>
              <a:gd name="connsiteX79" fmla="*/ 8089016 w 12192000"/>
              <a:gd name="connsiteY79" fmla="*/ 1617129 h 1810418"/>
              <a:gd name="connsiteX80" fmla="*/ 8074658 w 12192000"/>
              <a:gd name="connsiteY80" fmla="*/ 1626971 h 1810418"/>
              <a:gd name="connsiteX81" fmla="*/ 8068056 w 12192000"/>
              <a:gd name="connsiteY81" fmla="*/ 1627924 h 1810418"/>
              <a:gd name="connsiteX82" fmla="*/ 8046900 w 12192000"/>
              <a:gd name="connsiteY82" fmla="*/ 1634483 h 1810418"/>
              <a:gd name="connsiteX83" fmla="*/ 8034634 w 12192000"/>
              <a:gd name="connsiteY83" fmla="*/ 1637466 h 1810418"/>
              <a:gd name="connsiteX84" fmla="*/ 8029700 w 12192000"/>
              <a:gd name="connsiteY84" fmla="*/ 1638364 h 1810418"/>
              <a:gd name="connsiteX85" fmla="*/ 7987514 w 12192000"/>
              <a:gd name="connsiteY85" fmla="*/ 1638160 h 1810418"/>
              <a:gd name="connsiteX86" fmla="*/ 7960991 w 12192000"/>
              <a:gd name="connsiteY86" fmla="*/ 1648892 h 1810418"/>
              <a:gd name="connsiteX87" fmla="*/ 7937606 w 12192000"/>
              <a:gd name="connsiteY87" fmla="*/ 1650659 h 1810418"/>
              <a:gd name="connsiteX88" fmla="*/ 7931522 w 12192000"/>
              <a:gd name="connsiteY88" fmla="*/ 1653082 h 1810418"/>
              <a:gd name="connsiteX89" fmla="*/ 7872444 w 12192000"/>
              <a:gd name="connsiteY89" fmla="*/ 1652202 h 1810418"/>
              <a:gd name="connsiteX90" fmla="*/ 7832232 w 12192000"/>
              <a:gd name="connsiteY90" fmla="*/ 1658594 h 1810418"/>
              <a:gd name="connsiteX91" fmla="*/ 7744332 w 12192000"/>
              <a:gd name="connsiteY91" fmla="*/ 1657695 h 1810418"/>
              <a:gd name="connsiteX92" fmla="*/ 7723062 w 12192000"/>
              <a:gd name="connsiteY92" fmla="*/ 1658222 h 1810418"/>
              <a:gd name="connsiteX93" fmla="*/ 7705682 w 12192000"/>
              <a:gd name="connsiteY93" fmla="*/ 1664606 h 1810418"/>
              <a:gd name="connsiteX94" fmla="*/ 7702441 w 12192000"/>
              <a:gd name="connsiteY94" fmla="*/ 1671260 h 1810418"/>
              <a:gd name="connsiteX95" fmla="*/ 7690889 w 12192000"/>
              <a:gd name="connsiteY95" fmla="*/ 1672499 h 1810418"/>
              <a:gd name="connsiteX96" fmla="*/ 7688002 w 12192000"/>
              <a:gd name="connsiteY96" fmla="*/ 1674071 h 1810418"/>
              <a:gd name="connsiteX97" fmla="*/ 7671275 w 12192000"/>
              <a:gd name="connsiteY97" fmla="*/ 1681835 h 1810418"/>
              <a:gd name="connsiteX98" fmla="*/ 7585018 w 12192000"/>
              <a:gd name="connsiteY98" fmla="*/ 1675431 h 1810418"/>
              <a:gd name="connsiteX99" fmla="*/ 7471472 w 12192000"/>
              <a:gd name="connsiteY99" fmla="*/ 1682487 h 1810418"/>
              <a:gd name="connsiteX100" fmla="*/ 7381391 w 12192000"/>
              <a:gd name="connsiteY100" fmla="*/ 1689122 h 1810418"/>
              <a:gd name="connsiteX101" fmla="*/ 7309116 w 12192000"/>
              <a:gd name="connsiteY101" fmla="*/ 1694010 h 1810418"/>
              <a:gd name="connsiteX102" fmla="*/ 7204542 w 12192000"/>
              <a:gd name="connsiteY102" fmla="*/ 1667362 h 1810418"/>
              <a:gd name="connsiteX103" fmla="*/ 7179107 w 12192000"/>
              <a:gd name="connsiteY103" fmla="*/ 1664705 h 1810418"/>
              <a:gd name="connsiteX104" fmla="*/ 7176110 w 12192000"/>
              <a:gd name="connsiteY104" fmla="*/ 1667956 h 1810418"/>
              <a:gd name="connsiteX105" fmla="*/ 7149935 w 12192000"/>
              <a:gd name="connsiteY105" fmla="*/ 1671723 h 1810418"/>
              <a:gd name="connsiteX106" fmla="*/ 7076173 w 12192000"/>
              <a:gd name="connsiteY106" fmla="*/ 1681613 h 1810418"/>
              <a:gd name="connsiteX107" fmla="*/ 6997704 w 12192000"/>
              <a:gd name="connsiteY107" fmla="*/ 1681043 h 1810418"/>
              <a:gd name="connsiteX108" fmla="*/ 6883473 w 12192000"/>
              <a:gd name="connsiteY108" fmla="*/ 1705122 h 1810418"/>
              <a:gd name="connsiteX109" fmla="*/ 6687688 w 12192000"/>
              <a:gd name="connsiteY109" fmla="*/ 1727643 h 1810418"/>
              <a:gd name="connsiteX110" fmla="*/ 6529051 w 12192000"/>
              <a:gd name="connsiteY110" fmla="*/ 1750971 h 1810418"/>
              <a:gd name="connsiteX111" fmla="*/ 6297361 w 12192000"/>
              <a:gd name="connsiteY111" fmla="*/ 1788995 h 1810418"/>
              <a:gd name="connsiteX112" fmla="*/ 6148526 w 12192000"/>
              <a:gd name="connsiteY112" fmla="*/ 1790230 h 1810418"/>
              <a:gd name="connsiteX113" fmla="*/ 6053787 w 12192000"/>
              <a:gd name="connsiteY113" fmla="*/ 1806877 h 1810418"/>
              <a:gd name="connsiteX114" fmla="*/ 6048466 w 12192000"/>
              <a:gd name="connsiteY114" fmla="*/ 1805585 h 1810418"/>
              <a:gd name="connsiteX115" fmla="*/ 6028583 w 12192000"/>
              <a:gd name="connsiteY115" fmla="*/ 1806085 h 1810418"/>
              <a:gd name="connsiteX116" fmla="*/ 6021207 w 12192000"/>
              <a:gd name="connsiteY116" fmla="*/ 1799140 h 1810418"/>
              <a:gd name="connsiteX117" fmla="*/ 5990008 w 12192000"/>
              <a:gd name="connsiteY117" fmla="*/ 1794814 h 1810418"/>
              <a:gd name="connsiteX118" fmla="*/ 5937319 w 12192000"/>
              <a:gd name="connsiteY118" fmla="*/ 1797660 h 1810418"/>
              <a:gd name="connsiteX119" fmla="*/ 5738968 w 12192000"/>
              <a:gd name="connsiteY119" fmla="*/ 1810009 h 1810418"/>
              <a:gd name="connsiteX120" fmla="*/ 5607054 w 12192000"/>
              <a:gd name="connsiteY120" fmla="*/ 1810418 h 1810418"/>
              <a:gd name="connsiteX121" fmla="*/ 5451005 w 12192000"/>
              <a:gd name="connsiteY121" fmla="*/ 1798277 h 1810418"/>
              <a:gd name="connsiteX122" fmla="*/ 5412840 w 12192000"/>
              <a:gd name="connsiteY122" fmla="*/ 1788824 h 1810418"/>
              <a:gd name="connsiteX123" fmla="*/ 5361713 w 12192000"/>
              <a:gd name="connsiteY123" fmla="*/ 1773980 h 1810418"/>
              <a:gd name="connsiteX124" fmla="*/ 5241786 w 12192000"/>
              <a:gd name="connsiteY124" fmla="*/ 1756656 h 1810418"/>
              <a:gd name="connsiteX125" fmla="*/ 5202963 w 12192000"/>
              <a:gd name="connsiteY125" fmla="*/ 1747306 h 1810418"/>
              <a:gd name="connsiteX126" fmla="*/ 5154668 w 12192000"/>
              <a:gd name="connsiteY126" fmla="*/ 1744668 h 1810418"/>
              <a:gd name="connsiteX127" fmla="*/ 5136547 w 12192000"/>
              <a:gd name="connsiteY127" fmla="*/ 1738620 h 1810418"/>
              <a:gd name="connsiteX128" fmla="*/ 5122587 w 12192000"/>
              <a:gd name="connsiteY128" fmla="*/ 1735756 h 1810418"/>
              <a:gd name="connsiteX129" fmla="*/ 5119579 w 12192000"/>
              <a:gd name="connsiteY129" fmla="*/ 1734004 h 1810418"/>
              <a:gd name="connsiteX130" fmla="*/ 5101616 w 12192000"/>
              <a:gd name="connsiteY130" fmla="*/ 1724948 h 1810418"/>
              <a:gd name="connsiteX131" fmla="*/ 5045783 w 12192000"/>
              <a:gd name="connsiteY131" fmla="*/ 1730209 h 1810418"/>
              <a:gd name="connsiteX132" fmla="*/ 4991477 w 12192000"/>
              <a:gd name="connsiteY132" fmla="*/ 1716450 h 1810418"/>
              <a:gd name="connsiteX133" fmla="*/ 4820387 w 12192000"/>
              <a:gd name="connsiteY133" fmla="*/ 1695973 h 1810418"/>
              <a:gd name="connsiteX134" fmla="*/ 4742338 w 12192000"/>
              <a:gd name="connsiteY134" fmla="*/ 1672696 h 1810418"/>
              <a:gd name="connsiteX135" fmla="*/ 4703062 w 12192000"/>
              <a:gd name="connsiteY135" fmla="*/ 1665094 h 1810418"/>
              <a:gd name="connsiteX136" fmla="*/ 4701052 w 12192000"/>
              <a:gd name="connsiteY136" fmla="*/ 1664466 h 1810418"/>
              <a:gd name="connsiteX137" fmla="*/ 4701986 w 12192000"/>
              <a:gd name="connsiteY137" fmla="*/ 1664294 h 1810418"/>
              <a:gd name="connsiteX138" fmla="*/ 4697074 w 12192000"/>
              <a:gd name="connsiteY138" fmla="*/ 1663224 h 1810418"/>
              <a:gd name="connsiteX139" fmla="*/ 4701052 w 12192000"/>
              <a:gd name="connsiteY139" fmla="*/ 1664466 h 1810418"/>
              <a:gd name="connsiteX140" fmla="*/ 4695406 w 12192000"/>
              <a:gd name="connsiteY140" fmla="*/ 1665504 h 1810418"/>
              <a:gd name="connsiteX141" fmla="*/ 4495727 w 12192000"/>
              <a:gd name="connsiteY141" fmla="*/ 1656633 h 1810418"/>
              <a:gd name="connsiteX142" fmla="*/ 4428317 w 12192000"/>
              <a:gd name="connsiteY142" fmla="*/ 1646311 h 1810418"/>
              <a:gd name="connsiteX143" fmla="*/ 4424455 w 12192000"/>
              <a:gd name="connsiteY143" fmla="*/ 1646545 h 1810418"/>
              <a:gd name="connsiteX144" fmla="*/ 4418141 w 12192000"/>
              <a:gd name="connsiteY144" fmla="*/ 1643457 h 1810418"/>
              <a:gd name="connsiteX145" fmla="*/ 4389054 w 12192000"/>
              <a:gd name="connsiteY145" fmla="*/ 1635100 h 1810418"/>
              <a:gd name="connsiteX146" fmla="*/ 4243963 w 12192000"/>
              <a:gd name="connsiteY146" fmla="*/ 1600547 h 1810418"/>
              <a:gd name="connsiteX147" fmla="*/ 4230390 w 12192000"/>
              <a:gd name="connsiteY147" fmla="*/ 1596782 h 1810418"/>
              <a:gd name="connsiteX148" fmla="*/ 4151096 w 12192000"/>
              <a:gd name="connsiteY148" fmla="*/ 1589415 h 1810418"/>
              <a:gd name="connsiteX149" fmla="*/ 4091729 w 12192000"/>
              <a:gd name="connsiteY149" fmla="*/ 1565484 h 1810418"/>
              <a:gd name="connsiteX150" fmla="*/ 3994992 w 12192000"/>
              <a:gd name="connsiteY150" fmla="*/ 1554250 h 1810418"/>
              <a:gd name="connsiteX151" fmla="*/ 3898778 w 12192000"/>
              <a:gd name="connsiteY151" fmla="*/ 1546088 h 1810418"/>
              <a:gd name="connsiteX152" fmla="*/ 3863728 w 12192000"/>
              <a:gd name="connsiteY152" fmla="*/ 1544567 h 1810418"/>
              <a:gd name="connsiteX153" fmla="*/ 3729252 w 12192000"/>
              <a:gd name="connsiteY153" fmla="*/ 1544592 h 1810418"/>
              <a:gd name="connsiteX154" fmla="*/ 3716543 w 12192000"/>
              <a:gd name="connsiteY154" fmla="*/ 1541771 h 1810418"/>
              <a:gd name="connsiteX155" fmla="*/ 3715389 w 12192000"/>
              <a:gd name="connsiteY155" fmla="*/ 1538406 h 1810418"/>
              <a:gd name="connsiteX156" fmla="*/ 3682391 w 12192000"/>
              <a:gd name="connsiteY156" fmla="*/ 1529372 h 1810418"/>
              <a:gd name="connsiteX157" fmla="*/ 3669607 w 12192000"/>
              <a:gd name="connsiteY157" fmla="*/ 1534463 h 1810418"/>
              <a:gd name="connsiteX158" fmla="*/ 3669577 w 12192000"/>
              <a:gd name="connsiteY158" fmla="*/ 1534458 h 1810418"/>
              <a:gd name="connsiteX159" fmla="*/ 3660365 w 12192000"/>
              <a:gd name="connsiteY159" fmla="*/ 1531370 h 1810418"/>
              <a:gd name="connsiteX160" fmla="*/ 3637171 w 12192000"/>
              <a:gd name="connsiteY160" fmla="*/ 1523813 h 1810418"/>
              <a:gd name="connsiteX161" fmla="*/ 3636519 w 12192000"/>
              <a:gd name="connsiteY161" fmla="*/ 1523773 h 1810418"/>
              <a:gd name="connsiteX162" fmla="*/ 3589716 w 12192000"/>
              <a:gd name="connsiteY162" fmla="*/ 1506360 h 1810418"/>
              <a:gd name="connsiteX163" fmla="*/ 3583541 w 12192000"/>
              <a:gd name="connsiteY163" fmla="*/ 1507469 h 1810418"/>
              <a:gd name="connsiteX164" fmla="*/ 3574426 w 12192000"/>
              <a:gd name="connsiteY164" fmla="*/ 1507574 h 1810418"/>
              <a:gd name="connsiteX165" fmla="*/ 3574190 w 12192000"/>
              <a:gd name="connsiteY165" fmla="*/ 1507350 h 1810418"/>
              <a:gd name="connsiteX166" fmla="*/ 3565671 w 12192000"/>
              <a:gd name="connsiteY166" fmla="*/ 1507894 h 1810418"/>
              <a:gd name="connsiteX167" fmla="*/ 3515816 w 12192000"/>
              <a:gd name="connsiteY167" fmla="*/ 1499688 h 1810418"/>
              <a:gd name="connsiteX168" fmla="*/ 3452912 w 12192000"/>
              <a:gd name="connsiteY168" fmla="*/ 1496444 h 1810418"/>
              <a:gd name="connsiteX169" fmla="*/ 3380405 w 12192000"/>
              <a:gd name="connsiteY169" fmla="*/ 1486216 h 1810418"/>
              <a:gd name="connsiteX170" fmla="*/ 3343625 w 12192000"/>
              <a:gd name="connsiteY170" fmla="*/ 1500147 h 1810418"/>
              <a:gd name="connsiteX171" fmla="*/ 3323774 w 12192000"/>
              <a:gd name="connsiteY171" fmla="*/ 1501476 h 1810418"/>
              <a:gd name="connsiteX172" fmla="*/ 3321444 w 12192000"/>
              <a:gd name="connsiteY172" fmla="*/ 1500659 h 1810418"/>
              <a:gd name="connsiteX173" fmla="*/ 3242143 w 12192000"/>
              <a:gd name="connsiteY173" fmla="*/ 1505268 h 1810418"/>
              <a:gd name="connsiteX174" fmla="*/ 3122401 w 12192000"/>
              <a:gd name="connsiteY174" fmla="*/ 1511314 h 1810418"/>
              <a:gd name="connsiteX175" fmla="*/ 3010177 w 12192000"/>
              <a:gd name="connsiteY175" fmla="*/ 1513132 h 1810418"/>
              <a:gd name="connsiteX176" fmla="*/ 2782615 w 12192000"/>
              <a:gd name="connsiteY176" fmla="*/ 1509375 h 1810418"/>
              <a:gd name="connsiteX177" fmla="*/ 2668665 w 12192000"/>
              <a:gd name="connsiteY177" fmla="*/ 1517660 h 1810418"/>
              <a:gd name="connsiteX178" fmla="*/ 2548073 w 12192000"/>
              <a:gd name="connsiteY178" fmla="*/ 1516667 h 1810418"/>
              <a:gd name="connsiteX179" fmla="*/ 2423377 w 12192000"/>
              <a:gd name="connsiteY179" fmla="*/ 1527776 h 1810418"/>
              <a:gd name="connsiteX180" fmla="*/ 2295298 w 12192000"/>
              <a:gd name="connsiteY180" fmla="*/ 1534368 h 1810418"/>
              <a:gd name="connsiteX181" fmla="*/ 2188781 w 12192000"/>
              <a:gd name="connsiteY181" fmla="*/ 1529677 h 1810418"/>
              <a:gd name="connsiteX182" fmla="*/ 2074855 w 12192000"/>
              <a:gd name="connsiteY182" fmla="*/ 1515446 h 1810418"/>
              <a:gd name="connsiteX183" fmla="*/ 1977553 w 12192000"/>
              <a:gd name="connsiteY183" fmla="*/ 1508474 h 1810418"/>
              <a:gd name="connsiteX184" fmla="*/ 1932075 w 12192000"/>
              <a:gd name="connsiteY184" fmla="*/ 1517914 h 1810418"/>
              <a:gd name="connsiteX185" fmla="*/ 1908490 w 12192000"/>
              <a:gd name="connsiteY185" fmla="*/ 1526423 h 1810418"/>
              <a:gd name="connsiteX186" fmla="*/ 1908410 w 12192000"/>
              <a:gd name="connsiteY186" fmla="*/ 1526410 h 1810418"/>
              <a:gd name="connsiteX187" fmla="*/ 1901918 w 12192000"/>
              <a:gd name="connsiteY187" fmla="*/ 1522410 h 1810418"/>
              <a:gd name="connsiteX188" fmla="*/ 1876753 w 12192000"/>
              <a:gd name="connsiteY188" fmla="*/ 1517619 h 1810418"/>
              <a:gd name="connsiteX189" fmla="*/ 1858194 w 12192000"/>
              <a:gd name="connsiteY189" fmla="*/ 1522343 h 1810418"/>
              <a:gd name="connsiteX190" fmla="*/ 1702657 w 12192000"/>
              <a:gd name="connsiteY190" fmla="*/ 1510562 h 1810418"/>
              <a:gd name="connsiteX191" fmla="*/ 1701421 w 12192000"/>
              <a:gd name="connsiteY191" fmla="*/ 1510775 h 1810418"/>
              <a:gd name="connsiteX192" fmla="*/ 1699973 w 12192000"/>
              <a:gd name="connsiteY192" fmla="*/ 1507739 h 1810418"/>
              <a:gd name="connsiteX193" fmla="*/ 1682526 w 12192000"/>
              <a:gd name="connsiteY193" fmla="*/ 1504598 h 1810418"/>
              <a:gd name="connsiteX194" fmla="*/ 1677380 w 12192000"/>
              <a:gd name="connsiteY194" fmla="*/ 1504851 h 1810418"/>
              <a:gd name="connsiteX195" fmla="*/ 1670304 w 12192000"/>
              <a:gd name="connsiteY195" fmla="*/ 1503744 h 1810418"/>
              <a:gd name="connsiteX196" fmla="*/ 1670197 w 12192000"/>
              <a:gd name="connsiteY196" fmla="*/ 1503497 h 1810418"/>
              <a:gd name="connsiteX197" fmla="*/ 1626301 w 12192000"/>
              <a:gd name="connsiteY197" fmla="*/ 1474931 h 1810418"/>
              <a:gd name="connsiteX198" fmla="*/ 1535119 w 12192000"/>
              <a:gd name="connsiteY198" fmla="*/ 1463075 h 1810418"/>
              <a:gd name="connsiteX199" fmla="*/ 1531340 w 12192000"/>
              <a:gd name="connsiteY199" fmla="*/ 1461293 h 1810418"/>
              <a:gd name="connsiteX200" fmla="*/ 1498454 w 12192000"/>
              <a:gd name="connsiteY200" fmla="*/ 1463478 h 1810418"/>
              <a:gd name="connsiteX201" fmla="*/ 1478806 w 12192000"/>
              <a:gd name="connsiteY201" fmla="*/ 1464611 h 1810418"/>
              <a:gd name="connsiteX202" fmla="*/ 1358081 w 12192000"/>
              <a:gd name="connsiteY202" fmla="*/ 1455545 h 1810418"/>
              <a:gd name="connsiteX203" fmla="*/ 1222449 w 12192000"/>
              <a:gd name="connsiteY203" fmla="*/ 1455454 h 1810418"/>
              <a:gd name="connsiteX204" fmla="*/ 1131220 w 12192000"/>
              <a:gd name="connsiteY204" fmla="*/ 1419822 h 1810418"/>
              <a:gd name="connsiteX205" fmla="*/ 968663 w 12192000"/>
              <a:gd name="connsiteY205" fmla="*/ 1412667 h 1810418"/>
              <a:gd name="connsiteX206" fmla="*/ 940021 w 12192000"/>
              <a:gd name="connsiteY206" fmla="*/ 1409452 h 1810418"/>
              <a:gd name="connsiteX207" fmla="*/ 940362 w 12192000"/>
              <a:gd name="connsiteY207" fmla="*/ 1408090 h 1810418"/>
              <a:gd name="connsiteX208" fmla="*/ 927147 w 12192000"/>
              <a:gd name="connsiteY208" fmla="*/ 1407436 h 1810418"/>
              <a:gd name="connsiteX209" fmla="*/ 915481 w 12192000"/>
              <a:gd name="connsiteY209" fmla="*/ 1395526 h 1810418"/>
              <a:gd name="connsiteX210" fmla="*/ 884363 w 12192000"/>
              <a:gd name="connsiteY210" fmla="*/ 1395024 h 1810418"/>
              <a:gd name="connsiteX211" fmla="*/ 883522 w 12192000"/>
              <a:gd name="connsiteY211" fmla="*/ 1400267 h 1810418"/>
              <a:gd name="connsiteX212" fmla="*/ 865903 w 12192000"/>
              <a:gd name="connsiteY212" fmla="*/ 1394324 h 1810418"/>
              <a:gd name="connsiteX213" fmla="*/ 790832 w 12192000"/>
              <a:gd name="connsiteY213" fmla="*/ 1370999 h 1810418"/>
              <a:gd name="connsiteX214" fmla="*/ 749766 w 12192000"/>
              <a:gd name="connsiteY214" fmla="*/ 1353216 h 1810418"/>
              <a:gd name="connsiteX215" fmla="*/ 705470 w 12192000"/>
              <a:gd name="connsiteY215" fmla="*/ 1354328 h 1810418"/>
              <a:gd name="connsiteX216" fmla="*/ 692371 w 12192000"/>
              <a:gd name="connsiteY216" fmla="*/ 1343942 h 1810418"/>
              <a:gd name="connsiteX217" fmla="*/ 690203 w 12192000"/>
              <a:gd name="connsiteY217" fmla="*/ 1341970 h 1810418"/>
              <a:gd name="connsiteX218" fmla="*/ 679574 w 12192000"/>
              <a:gd name="connsiteY218" fmla="*/ 1338069 h 1810418"/>
              <a:gd name="connsiteX219" fmla="*/ 679009 w 12192000"/>
              <a:gd name="connsiteY219" fmla="*/ 1331966 h 1810418"/>
              <a:gd name="connsiteX220" fmla="*/ 664756 w 12192000"/>
              <a:gd name="connsiteY220" fmla="*/ 1322509 h 1810418"/>
              <a:gd name="connsiteX221" fmla="*/ 644515 w 12192000"/>
              <a:gd name="connsiteY221" fmla="*/ 1316732 h 1810418"/>
              <a:gd name="connsiteX222" fmla="*/ 545716 w 12192000"/>
              <a:gd name="connsiteY222" fmla="*/ 1294878 h 1810418"/>
              <a:gd name="connsiteX223" fmla="*/ 488094 w 12192000"/>
              <a:gd name="connsiteY223" fmla="*/ 1278596 h 1810418"/>
              <a:gd name="connsiteX224" fmla="*/ 468538 w 12192000"/>
              <a:gd name="connsiteY224" fmla="*/ 1267376 h 1810418"/>
              <a:gd name="connsiteX225" fmla="*/ 439655 w 12192000"/>
              <a:gd name="connsiteY225" fmla="*/ 1255090 h 1810418"/>
              <a:gd name="connsiteX226" fmla="*/ 390496 w 12192000"/>
              <a:gd name="connsiteY226" fmla="*/ 1229512 h 1810418"/>
              <a:gd name="connsiteX227" fmla="*/ 362616 w 12192000"/>
              <a:gd name="connsiteY227" fmla="*/ 1221981 h 1810418"/>
              <a:gd name="connsiteX228" fmla="*/ 348184 w 12192000"/>
              <a:gd name="connsiteY228" fmla="*/ 1213437 h 1810418"/>
              <a:gd name="connsiteX229" fmla="*/ 341576 w 12192000"/>
              <a:gd name="connsiteY229" fmla="*/ 1212583 h 1810418"/>
              <a:gd name="connsiteX230" fmla="*/ 320370 w 12192000"/>
              <a:gd name="connsiteY230" fmla="*/ 1206827 h 1810418"/>
              <a:gd name="connsiteX231" fmla="*/ 308082 w 12192000"/>
              <a:gd name="connsiteY231" fmla="*/ 1204195 h 1810418"/>
              <a:gd name="connsiteX232" fmla="*/ 303141 w 12192000"/>
              <a:gd name="connsiteY232" fmla="*/ 1203396 h 1810418"/>
              <a:gd name="connsiteX233" fmla="*/ 260955 w 12192000"/>
              <a:gd name="connsiteY233" fmla="*/ 1203345 h 1810418"/>
              <a:gd name="connsiteX234" fmla="*/ 234352 w 12192000"/>
              <a:gd name="connsiteY234" fmla="*/ 1193972 h 1810418"/>
              <a:gd name="connsiteX235" fmla="*/ 210954 w 12192000"/>
              <a:gd name="connsiteY235" fmla="*/ 1192326 h 1810418"/>
              <a:gd name="connsiteX236" fmla="*/ 204851 w 12192000"/>
              <a:gd name="connsiteY236" fmla="*/ 1190210 h 1810418"/>
              <a:gd name="connsiteX237" fmla="*/ 145778 w 12192000"/>
              <a:gd name="connsiteY237" fmla="*/ 1190651 h 1810418"/>
              <a:gd name="connsiteX238" fmla="*/ 105518 w 12192000"/>
              <a:gd name="connsiteY238" fmla="*/ 1184937 h 1810418"/>
              <a:gd name="connsiteX239" fmla="*/ 17623 w 12192000"/>
              <a:gd name="connsiteY239" fmla="*/ 1185238 h 1810418"/>
              <a:gd name="connsiteX240" fmla="*/ 0 w 12192000"/>
              <a:gd name="connsiteY240" fmla="*/ 1184768 h 1810418"/>
              <a:gd name="connsiteX241" fmla="*/ 0 w 12192000"/>
              <a:gd name="connsiteY241" fmla="*/ 0 h 1810418"/>
              <a:gd name="connsiteX0" fmla="*/ 0 w 12192000"/>
              <a:gd name="connsiteY0" fmla="*/ 0 h 1810418"/>
              <a:gd name="connsiteX1" fmla="*/ 12192000 w 12192000"/>
              <a:gd name="connsiteY1" fmla="*/ 0 h 1810418"/>
              <a:gd name="connsiteX2" fmla="*/ 12192000 w 12192000"/>
              <a:gd name="connsiteY2" fmla="*/ 1129867 h 1810418"/>
              <a:gd name="connsiteX3" fmla="*/ 12174158 w 12192000"/>
              <a:gd name="connsiteY3" fmla="*/ 1133797 h 1810418"/>
              <a:gd name="connsiteX4" fmla="*/ 12111983 w 12192000"/>
              <a:gd name="connsiteY4" fmla="*/ 1161939 h 1810418"/>
              <a:gd name="connsiteX5" fmla="*/ 11967186 w 12192000"/>
              <a:gd name="connsiteY5" fmla="*/ 1201206 h 1810418"/>
              <a:gd name="connsiteX6" fmla="*/ 11953646 w 12192000"/>
              <a:gd name="connsiteY6" fmla="*/ 1205499 h 1810418"/>
              <a:gd name="connsiteX7" fmla="*/ 11874413 w 12192000"/>
              <a:gd name="connsiteY7" fmla="*/ 1213569 h 1810418"/>
              <a:gd name="connsiteX8" fmla="*/ 11815251 w 12192000"/>
              <a:gd name="connsiteY8" fmla="*/ 1241020 h 1810418"/>
              <a:gd name="connsiteX9" fmla="*/ 11718610 w 12192000"/>
              <a:gd name="connsiteY9" fmla="*/ 1253479 h 1810418"/>
              <a:gd name="connsiteX10" fmla="*/ 11622463 w 12192000"/>
              <a:gd name="connsiteY10" fmla="*/ 1262368 h 1810418"/>
              <a:gd name="connsiteX11" fmla="*/ 11587426 w 12192000"/>
              <a:gd name="connsiteY11" fmla="*/ 1263916 h 1810418"/>
              <a:gd name="connsiteX12" fmla="*/ 11441207 w 12192000"/>
              <a:gd name="connsiteY12" fmla="*/ 1262974 h 1810418"/>
              <a:gd name="connsiteX13" fmla="*/ 11406215 w 12192000"/>
              <a:gd name="connsiteY13" fmla="*/ 1280453 h 1810418"/>
              <a:gd name="connsiteX14" fmla="*/ 11361043 w 12192000"/>
              <a:gd name="connsiteY14" fmla="*/ 1286632 h 1810418"/>
              <a:gd name="connsiteX15" fmla="*/ 11259450 w 12192000"/>
              <a:gd name="connsiteY15" fmla="*/ 1286738 h 1810418"/>
              <a:gd name="connsiteX16" fmla="*/ 11128948 w 12192000"/>
              <a:gd name="connsiteY16" fmla="*/ 1245981 h 1810418"/>
              <a:gd name="connsiteX17" fmla="*/ 11090810 w 12192000"/>
              <a:gd name="connsiteY17" fmla="*/ 1243590 h 1810418"/>
              <a:gd name="connsiteX18" fmla="*/ 11085499 w 12192000"/>
              <a:gd name="connsiteY18" fmla="*/ 1248151 h 1810418"/>
              <a:gd name="connsiteX19" fmla="*/ 11031924 w 12192000"/>
              <a:gd name="connsiteY19" fmla="*/ 1225704 h 1810418"/>
              <a:gd name="connsiteX20" fmla="*/ 10955096 w 12192000"/>
              <a:gd name="connsiteY20" fmla="*/ 1231768 h 1810418"/>
              <a:gd name="connsiteX21" fmla="*/ 10864884 w 12192000"/>
              <a:gd name="connsiteY21" fmla="*/ 1245957 h 1810418"/>
              <a:gd name="connsiteX22" fmla="*/ 10841363 w 12192000"/>
              <a:gd name="connsiteY22" fmla="*/ 1251400 h 1810418"/>
              <a:gd name="connsiteX23" fmla="*/ 10780910 w 12192000"/>
              <a:gd name="connsiteY23" fmla="*/ 1249166 h 1810418"/>
              <a:gd name="connsiteX24" fmla="*/ 10696254 w 12192000"/>
              <a:gd name="connsiteY24" fmla="*/ 1259247 h 1810418"/>
              <a:gd name="connsiteX25" fmla="*/ 10577832 w 12192000"/>
              <a:gd name="connsiteY25" fmla="*/ 1255994 h 1810418"/>
              <a:gd name="connsiteX26" fmla="*/ 10531976 w 12192000"/>
              <a:gd name="connsiteY26" fmla="*/ 1249692 h 1810418"/>
              <a:gd name="connsiteX27" fmla="*/ 10453101 w 12192000"/>
              <a:gd name="connsiteY27" fmla="*/ 1241000 h 1810418"/>
              <a:gd name="connsiteX28" fmla="*/ 10407706 w 12192000"/>
              <a:gd name="connsiteY28" fmla="*/ 1235650 h 1810418"/>
              <a:gd name="connsiteX29" fmla="*/ 10368559 w 12192000"/>
              <a:gd name="connsiteY29" fmla="*/ 1235686 h 1810418"/>
              <a:gd name="connsiteX30" fmla="*/ 10352542 w 12192000"/>
              <a:gd name="connsiteY30" fmla="*/ 1245817 h 1810418"/>
              <a:gd name="connsiteX31" fmla="*/ 10294918 w 12192000"/>
              <a:gd name="connsiteY31" fmla="*/ 1263549 h 1810418"/>
              <a:gd name="connsiteX32" fmla="*/ 10271059 w 12192000"/>
              <a:gd name="connsiteY32" fmla="*/ 1265010 h 1810418"/>
              <a:gd name="connsiteX33" fmla="*/ 10239064 w 12192000"/>
              <a:gd name="connsiteY33" fmla="*/ 1270598 h 1810418"/>
              <a:gd name="connsiteX34" fmla="*/ 10181078 w 12192000"/>
              <a:gd name="connsiteY34" fmla="*/ 1276374 h 1810418"/>
              <a:gd name="connsiteX35" fmla="*/ 10153458 w 12192000"/>
              <a:gd name="connsiteY35" fmla="*/ 1285229 h 1810418"/>
              <a:gd name="connsiteX36" fmla="*/ 10140775 w 12192000"/>
              <a:gd name="connsiteY36" fmla="*/ 1285847 h 1810418"/>
              <a:gd name="connsiteX37" fmla="*/ 10132055 w 12192000"/>
              <a:gd name="connsiteY37" fmla="*/ 1297214 h 1810418"/>
              <a:gd name="connsiteX38" fmla="*/ 10094093 w 12192000"/>
              <a:gd name="connsiteY38" fmla="*/ 1316697 h 1810418"/>
              <a:gd name="connsiteX39" fmla="*/ 10059188 w 12192000"/>
              <a:gd name="connsiteY39" fmla="*/ 1326655 h 1810418"/>
              <a:gd name="connsiteX40" fmla="*/ 10016268 w 12192000"/>
              <a:gd name="connsiteY40" fmla="*/ 1325133 h 1810418"/>
              <a:gd name="connsiteX41" fmla="*/ 9937115 w 12192000"/>
              <a:gd name="connsiteY41" fmla="*/ 1337731 h 1810418"/>
              <a:gd name="connsiteX42" fmla="*/ 9824942 w 12192000"/>
              <a:gd name="connsiteY42" fmla="*/ 1342969 h 1810418"/>
              <a:gd name="connsiteX43" fmla="*/ 9705553 w 12192000"/>
              <a:gd name="connsiteY43" fmla="*/ 1359323 h 1810418"/>
              <a:gd name="connsiteX44" fmla="*/ 9589915 w 12192000"/>
              <a:gd name="connsiteY44" fmla="*/ 1382355 h 1810418"/>
              <a:gd name="connsiteX45" fmla="*/ 9315048 w 12192000"/>
              <a:gd name="connsiteY45" fmla="*/ 1428626 h 1810418"/>
              <a:gd name="connsiteX46" fmla="*/ 9209077 w 12192000"/>
              <a:gd name="connsiteY46" fmla="*/ 1448049 h 1810418"/>
              <a:gd name="connsiteX47" fmla="*/ 9133300 w 12192000"/>
              <a:gd name="connsiteY47" fmla="*/ 1456152 h 1810418"/>
              <a:gd name="connsiteX48" fmla="*/ 9031264 w 12192000"/>
              <a:gd name="connsiteY48" fmla="*/ 1462053 h 1810418"/>
              <a:gd name="connsiteX49" fmla="*/ 8983321 w 12192000"/>
              <a:gd name="connsiteY49" fmla="*/ 1464616 h 1810418"/>
              <a:gd name="connsiteX50" fmla="*/ 8983035 w 12192000"/>
              <a:gd name="connsiteY50" fmla="*/ 1464417 h 1810418"/>
              <a:gd name="connsiteX51" fmla="*/ 8974072 w 12192000"/>
              <a:gd name="connsiteY51" fmla="*/ 1465390 h 1810418"/>
              <a:gd name="connsiteX52" fmla="*/ 8968242 w 12192000"/>
              <a:gd name="connsiteY52" fmla="*/ 1467079 h 1810418"/>
              <a:gd name="connsiteX53" fmla="*/ 8952199 w 12192000"/>
              <a:gd name="connsiteY53" fmla="*/ 1469700 h 1810418"/>
              <a:gd name="connsiteX54" fmla="*/ 8945873 w 12192000"/>
              <a:gd name="connsiteY54" fmla="*/ 1469099 h 1810418"/>
              <a:gd name="connsiteX55" fmla="*/ 8940905 w 12192000"/>
              <a:gd name="connsiteY55" fmla="*/ 1467238 h 1810418"/>
              <a:gd name="connsiteX56" fmla="*/ 8906846 w 12192000"/>
              <a:gd name="connsiteY56" fmla="*/ 1464481 h 1810418"/>
              <a:gd name="connsiteX57" fmla="*/ 8730411 w 12192000"/>
              <a:gd name="connsiteY57" fmla="*/ 1479838 h 1810418"/>
              <a:gd name="connsiteX58" fmla="*/ 8685834 w 12192000"/>
              <a:gd name="connsiteY58" fmla="*/ 1481431 h 1810418"/>
              <a:gd name="connsiteX59" fmla="*/ 8574116 w 12192000"/>
              <a:gd name="connsiteY59" fmla="*/ 1488166 h 1810418"/>
              <a:gd name="connsiteX60" fmla="*/ 8503254 w 12192000"/>
              <a:gd name="connsiteY60" fmla="*/ 1475627 h 1810418"/>
              <a:gd name="connsiteX61" fmla="*/ 8489028 w 12192000"/>
              <a:gd name="connsiteY61" fmla="*/ 1480483 h 1810418"/>
              <a:gd name="connsiteX62" fmla="*/ 8484222 w 12192000"/>
              <a:gd name="connsiteY62" fmla="*/ 1482955 h 1810418"/>
              <a:gd name="connsiteX63" fmla="*/ 8476034 w 12192000"/>
              <a:gd name="connsiteY63" fmla="*/ 1485197 h 1810418"/>
              <a:gd name="connsiteX64" fmla="*/ 8475659 w 12192000"/>
              <a:gd name="connsiteY64" fmla="*/ 1485048 h 1810418"/>
              <a:gd name="connsiteX65" fmla="*/ 8468325 w 12192000"/>
              <a:gd name="connsiteY65" fmla="*/ 1487552 h 1810418"/>
              <a:gd name="connsiteX66" fmla="*/ 8401298 w 12192000"/>
              <a:gd name="connsiteY66" fmla="*/ 1493672 h 1810418"/>
              <a:gd name="connsiteX67" fmla="*/ 8390295 w 12192000"/>
              <a:gd name="connsiteY67" fmla="*/ 1502138 h 1810418"/>
              <a:gd name="connsiteX68" fmla="*/ 8370102 w 12192000"/>
              <a:gd name="connsiteY68" fmla="*/ 1508730 h 1810418"/>
              <a:gd name="connsiteX69" fmla="*/ 8271491 w 12192000"/>
              <a:gd name="connsiteY69" fmla="*/ 1533520 h 1810418"/>
              <a:gd name="connsiteX70" fmla="*/ 8248843 w 12192000"/>
              <a:gd name="connsiteY70" fmla="*/ 1537060 h 1810418"/>
              <a:gd name="connsiteX71" fmla="*/ 8244399 w 12192000"/>
              <a:gd name="connsiteY71" fmla="*/ 1538596 h 1810418"/>
              <a:gd name="connsiteX72" fmla="*/ 8241700 w 12192000"/>
              <a:gd name="connsiteY72" fmla="*/ 1538396 h 1810418"/>
              <a:gd name="connsiteX73" fmla="*/ 8230388 w 12192000"/>
              <a:gd name="connsiteY73" fmla="*/ 1546517 h 1810418"/>
              <a:gd name="connsiteX74" fmla="*/ 8224228 w 12192000"/>
              <a:gd name="connsiteY74" fmla="*/ 1557267 h 1810418"/>
              <a:gd name="connsiteX75" fmla="*/ 8199666 w 12192000"/>
              <a:gd name="connsiteY75" fmla="*/ 1559012 h 1810418"/>
              <a:gd name="connsiteX76" fmla="*/ 8194548 w 12192000"/>
              <a:gd name="connsiteY76" fmla="*/ 1565013 h 1810418"/>
              <a:gd name="connsiteX77" fmla="*/ 8165771 w 12192000"/>
              <a:gd name="connsiteY77" fmla="*/ 1579116 h 1810418"/>
              <a:gd name="connsiteX78" fmla="*/ 8116832 w 12192000"/>
              <a:gd name="connsiteY78" fmla="*/ 1608547 h 1810418"/>
              <a:gd name="connsiteX79" fmla="*/ 8089016 w 12192000"/>
              <a:gd name="connsiteY79" fmla="*/ 1617129 h 1810418"/>
              <a:gd name="connsiteX80" fmla="*/ 8074658 w 12192000"/>
              <a:gd name="connsiteY80" fmla="*/ 1626971 h 1810418"/>
              <a:gd name="connsiteX81" fmla="*/ 8068056 w 12192000"/>
              <a:gd name="connsiteY81" fmla="*/ 1627924 h 1810418"/>
              <a:gd name="connsiteX82" fmla="*/ 8046900 w 12192000"/>
              <a:gd name="connsiteY82" fmla="*/ 1634483 h 1810418"/>
              <a:gd name="connsiteX83" fmla="*/ 8034634 w 12192000"/>
              <a:gd name="connsiteY83" fmla="*/ 1637466 h 1810418"/>
              <a:gd name="connsiteX84" fmla="*/ 8029700 w 12192000"/>
              <a:gd name="connsiteY84" fmla="*/ 1638364 h 1810418"/>
              <a:gd name="connsiteX85" fmla="*/ 7987514 w 12192000"/>
              <a:gd name="connsiteY85" fmla="*/ 1638160 h 1810418"/>
              <a:gd name="connsiteX86" fmla="*/ 7960991 w 12192000"/>
              <a:gd name="connsiteY86" fmla="*/ 1648892 h 1810418"/>
              <a:gd name="connsiteX87" fmla="*/ 7937606 w 12192000"/>
              <a:gd name="connsiteY87" fmla="*/ 1650659 h 1810418"/>
              <a:gd name="connsiteX88" fmla="*/ 7931522 w 12192000"/>
              <a:gd name="connsiteY88" fmla="*/ 1653082 h 1810418"/>
              <a:gd name="connsiteX89" fmla="*/ 7872444 w 12192000"/>
              <a:gd name="connsiteY89" fmla="*/ 1652202 h 1810418"/>
              <a:gd name="connsiteX90" fmla="*/ 7832232 w 12192000"/>
              <a:gd name="connsiteY90" fmla="*/ 1658594 h 1810418"/>
              <a:gd name="connsiteX91" fmla="*/ 7744332 w 12192000"/>
              <a:gd name="connsiteY91" fmla="*/ 1657695 h 1810418"/>
              <a:gd name="connsiteX92" fmla="*/ 7723062 w 12192000"/>
              <a:gd name="connsiteY92" fmla="*/ 1658222 h 1810418"/>
              <a:gd name="connsiteX93" fmla="*/ 7705682 w 12192000"/>
              <a:gd name="connsiteY93" fmla="*/ 1664606 h 1810418"/>
              <a:gd name="connsiteX94" fmla="*/ 7702441 w 12192000"/>
              <a:gd name="connsiteY94" fmla="*/ 1671260 h 1810418"/>
              <a:gd name="connsiteX95" fmla="*/ 7690889 w 12192000"/>
              <a:gd name="connsiteY95" fmla="*/ 1672499 h 1810418"/>
              <a:gd name="connsiteX96" fmla="*/ 7688002 w 12192000"/>
              <a:gd name="connsiteY96" fmla="*/ 1674071 h 1810418"/>
              <a:gd name="connsiteX97" fmla="*/ 7671275 w 12192000"/>
              <a:gd name="connsiteY97" fmla="*/ 1681835 h 1810418"/>
              <a:gd name="connsiteX98" fmla="*/ 7585018 w 12192000"/>
              <a:gd name="connsiteY98" fmla="*/ 1675431 h 1810418"/>
              <a:gd name="connsiteX99" fmla="*/ 7471472 w 12192000"/>
              <a:gd name="connsiteY99" fmla="*/ 1682487 h 1810418"/>
              <a:gd name="connsiteX100" fmla="*/ 7381391 w 12192000"/>
              <a:gd name="connsiteY100" fmla="*/ 1689122 h 1810418"/>
              <a:gd name="connsiteX101" fmla="*/ 7309116 w 12192000"/>
              <a:gd name="connsiteY101" fmla="*/ 1694010 h 1810418"/>
              <a:gd name="connsiteX102" fmla="*/ 7204542 w 12192000"/>
              <a:gd name="connsiteY102" fmla="*/ 1667362 h 1810418"/>
              <a:gd name="connsiteX103" fmla="*/ 7179107 w 12192000"/>
              <a:gd name="connsiteY103" fmla="*/ 1664705 h 1810418"/>
              <a:gd name="connsiteX104" fmla="*/ 7176110 w 12192000"/>
              <a:gd name="connsiteY104" fmla="*/ 1667956 h 1810418"/>
              <a:gd name="connsiteX105" fmla="*/ 7149935 w 12192000"/>
              <a:gd name="connsiteY105" fmla="*/ 1671723 h 1810418"/>
              <a:gd name="connsiteX106" fmla="*/ 7076173 w 12192000"/>
              <a:gd name="connsiteY106" fmla="*/ 1681613 h 1810418"/>
              <a:gd name="connsiteX107" fmla="*/ 6997704 w 12192000"/>
              <a:gd name="connsiteY107" fmla="*/ 1681043 h 1810418"/>
              <a:gd name="connsiteX108" fmla="*/ 6883473 w 12192000"/>
              <a:gd name="connsiteY108" fmla="*/ 1705122 h 1810418"/>
              <a:gd name="connsiteX109" fmla="*/ 6687688 w 12192000"/>
              <a:gd name="connsiteY109" fmla="*/ 1727643 h 1810418"/>
              <a:gd name="connsiteX110" fmla="*/ 6529051 w 12192000"/>
              <a:gd name="connsiteY110" fmla="*/ 1750971 h 1810418"/>
              <a:gd name="connsiteX111" fmla="*/ 6297361 w 12192000"/>
              <a:gd name="connsiteY111" fmla="*/ 1788995 h 1810418"/>
              <a:gd name="connsiteX112" fmla="*/ 6148526 w 12192000"/>
              <a:gd name="connsiteY112" fmla="*/ 1790230 h 1810418"/>
              <a:gd name="connsiteX113" fmla="*/ 6053787 w 12192000"/>
              <a:gd name="connsiteY113" fmla="*/ 1806877 h 1810418"/>
              <a:gd name="connsiteX114" fmla="*/ 6048466 w 12192000"/>
              <a:gd name="connsiteY114" fmla="*/ 1805585 h 1810418"/>
              <a:gd name="connsiteX115" fmla="*/ 6028583 w 12192000"/>
              <a:gd name="connsiteY115" fmla="*/ 1806085 h 1810418"/>
              <a:gd name="connsiteX116" fmla="*/ 6021207 w 12192000"/>
              <a:gd name="connsiteY116" fmla="*/ 1799140 h 1810418"/>
              <a:gd name="connsiteX117" fmla="*/ 5990008 w 12192000"/>
              <a:gd name="connsiteY117" fmla="*/ 1794814 h 1810418"/>
              <a:gd name="connsiteX118" fmla="*/ 5937319 w 12192000"/>
              <a:gd name="connsiteY118" fmla="*/ 1797660 h 1810418"/>
              <a:gd name="connsiteX119" fmla="*/ 5738968 w 12192000"/>
              <a:gd name="connsiteY119" fmla="*/ 1810009 h 1810418"/>
              <a:gd name="connsiteX120" fmla="*/ 5607054 w 12192000"/>
              <a:gd name="connsiteY120" fmla="*/ 1810418 h 1810418"/>
              <a:gd name="connsiteX121" fmla="*/ 5451005 w 12192000"/>
              <a:gd name="connsiteY121" fmla="*/ 1798277 h 1810418"/>
              <a:gd name="connsiteX122" fmla="*/ 5412840 w 12192000"/>
              <a:gd name="connsiteY122" fmla="*/ 1788824 h 1810418"/>
              <a:gd name="connsiteX123" fmla="*/ 5361713 w 12192000"/>
              <a:gd name="connsiteY123" fmla="*/ 1773980 h 1810418"/>
              <a:gd name="connsiteX124" fmla="*/ 5241786 w 12192000"/>
              <a:gd name="connsiteY124" fmla="*/ 1756656 h 1810418"/>
              <a:gd name="connsiteX125" fmla="*/ 5202963 w 12192000"/>
              <a:gd name="connsiteY125" fmla="*/ 1747306 h 1810418"/>
              <a:gd name="connsiteX126" fmla="*/ 5154668 w 12192000"/>
              <a:gd name="connsiteY126" fmla="*/ 1744668 h 1810418"/>
              <a:gd name="connsiteX127" fmla="*/ 5136547 w 12192000"/>
              <a:gd name="connsiteY127" fmla="*/ 1738620 h 1810418"/>
              <a:gd name="connsiteX128" fmla="*/ 5122587 w 12192000"/>
              <a:gd name="connsiteY128" fmla="*/ 1735756 h 1810418"/>
              <a:gd name="connsiteX129" fmla="*/ 5119579 w 12192000"/>
              <a:gd name="connsiteY129" fmla="*/ 1734004 h 1810418"/>
              <a:gd name="connsiteX130" fmla="*/ 5101616 w 12192000"/>
              <a:gd name="connsiteY130" fmla="*/ 1724948 h 1810418"/>
              <a:gd name="connsiteX131" fmla="*/ 5045783 w 12192000"/>
              <a:gd name="connsiteY131" fmla="*/ 1730209 h 1810418"/>
              <a:gd name="connsiteX132" fmla="*/ 4991477 w 12192000"/>
              <a:gd name="connsiteY132" fmla="*/ 1716450 h 1810418"/>
              <a:gd name="connsiteX133" fmla="*/ 4820387 w 12192000"/>
              <a:gd name="connsiteY133" fmla="*/ 1695973 h 1810418"/>
              <a:gd name="connsiteX134" fmla="*/ 4742338 w 12192000"/>
              <a:gd name="connsiteY134" fmla="*/ 1672696 h 1810418"/>
              <a:gd name="connsiteX135" fmla="*/ 4703062 w 12192000"/>
              <a:gd name="connsiteY135" fmla="*/ 1665094 h 1810418"/>
              <a:gd name="connsiteX136" fmla="*/ 4701052 w 12192000"/>
              <a:gd name="connsiteY136" fmla="*/ 1664466 h 1810418"/>
              <a:gd name="connsiteX137" fmla="*/ 4701986 w 12192000"/>
              <a:gd name="connsiteY137" fmla="*/ 1664294 h 1810418"/>
              <a:gd name="connsiteX138" fmla="*/ 4697074 w 12192000"/>
              <a:gd name="connsiteY138" fmla="*/ 1663224 h 1810418"/>
              <a:gd name="connsiteX139" fmla="*/ 4701052 w 12192000"/>
              <a:gd name="connsiteY139" fmla="*/ 1664466 h 1810418"/>
              <a:gd name="connsiteX140" fmla="*/ 4695406 w 12192000"/>
              <a:gd name="connsiteY140" fmla="*/ 1665504 h 1810418"/>
              <a:gd name="connsiteX141" fmla="*/ 4495727 w 12192000"/>
              <a:gd name="connsiteY141" fmla="*/ 1656633 h 1810418"/>
              <a:gd name="connsiteX142" fmla="*/ 4428317 w 12192000"/>
              <a:gd name="connsiteY142" fmla="*/ 1646311 h 1810418"/>
              <a:gd name="connsiteX143" fmla="*/ 4424455 w 12192000"/>
              <a:gd name="connsiteY143" fmla="*/ 1646545 h 1810418"/>
              <a:gd name="connsiteX144" fmla="*/ 4418141 w 12192000"/>
              <a:gd name="connsiteY144" fmla="*/ 1643457 h 1810418"/>
              <a:gd name="connsiteX145" fmla="*/ 4389054 w 12192000"/>
              <a:gd name="connsiteY145" fmla="*/ 1635100 h 1810418"/>
              <a:gd name="connsiteX146" fmla="*/ 4243963 w 12192000"/>
              <a:gd name="connsiteY146" fmla="*/ 1600547 h 1810418"/>
              <a:gd name="connsiteX147" fmla="*/ 4230390 w 12192000"/>
              <a:gd name="connsiteY147" fmla="*/ 1596782 h 1810418"/>
              <a:gd name="connsiteX148" fmla="*/ 4151096 w 12192000"/>
              <a:gd name="connsiteY148" fmla="*/ 1589415 h 1810418"/>
              <a:gd name="connsiteX149" fmla="*/ 4091729 w 12192000"/>
              <a:gd name="connsiteY149" fmla="*/ 1565484 h 1810418"/>
              <a:gd name="connsiteX150" fmla="*/ 3994992 w 12192000"/>
              <a:gd name="connsiteY150" fmla="*/ 1554250 h 1810418"/>
              <a:gd name="connsiteX151" fmla="*/ 3898778 w 12192000"/>
              <a:gd name="connsiteY151" fmla="*/ 1546088 h 1810418"/>
              <a:gd name="connsiteX152" fmla="*/ 3863728 w 12192000"/>
              <a:gd name="connsiteY152" fmla="*/ 1544567 h 1810418"/>
              <a:gd name="connsiteX153" fmla="*/ 3729252 w 12192000"/>
              <a:gd name="connsiteY153" fmla="*/ 1544592 h 1810418"/>
              <a:gd name="connsiteX154" fmla="*/ 3716543 w 12192000"/>
              <a:gd name="connsiteY154" fmla="*/ 1541771 h 1810418"/>
              <a:gd name="connsiteX155" fmla="*/ 3715389 w 12192000"/>
              <a:gd name="connsiteY155" fmla="*/ 1538406 h 1810418"/>
              <a:gd name="connsiteX156" fmla="*/ 3682391 w 12192000"/>
              <a:gd name="connsiteY156" fmla="*/ 1529372 h 1810418"/>
              <a:gd name="connsiteX157" fmla="*/ 3669607 w 12192000"/>
              <a:gd name="connsiteY157" fmla="*/ 1534463 h 1810418"/>
              <a:gd name="connsiteX158" fmla="*/ 3669577 w 12192000"/>
              <a:gd name="connsiteY158" fmla="*/ 1534458 h 1810418"/>
              <a:gd name="connsiteX159" fmla="*/ 3660365 w 12192000"/>
              <a:gd name="connsiteY159" fmla="*/ 1531370 h 1810418"/>
              <a:gd name="connsiteX160" fmla="*/ 3637171 w 12192000"/>
              <a:gd name="connsiteY160" fmla="*/ 1523813 h 1810418"/>
              <a:gd name="connsiteX161" fmla="*/ 3636519 w 12192000"/>
              <a:gd name="connsiteY161" fmla="*/ 1523773 h 1810418"/>
              <a:gd name="connsiteX162" fmla="*/ 3589716 w 12192000"/>
              <a:gd name="connsiteY162" fmla="*/ 1506360 h 1810418"/>
              <a:gd name="connsiteX163" fmla="*/ 3583541 w 12192000"/>
              <a:gd name="connsiteY163" fmla="*/ 1507469 h 1810418"/>
              <a:gd name="connsiteX164" fmla="*/ 3574426 w 12192000"/>
              <a:gd name="connsiteY164" fmla="*/ 1507574 h 1810418"/>
              <a:gd name="connsiteX165" fmla="*/ 3574190 w 12192000"/>
              <a:gd name="connsiteY165" fmla="*/ 1507350 h 1810418"/>
              <a:gd name="connsiteX166" fmla="*/ 3565671 w 12192000"/>
              <a:gd name="connsiteY166" fmla="*/ 1507894 h 1810418"/>
              <a:gd name="connsiteX167" fmla="*/ 3515816 w 12192000"/>
              <a:gd name="connsiteY167" fmla="*/ 1499688 h 1810418"/>
              <a:gd name="connsiteX168" fmla="*/ 3452912 w 12192000"/>
              <a:gd name="connsiteY168" fmla="*/ 1496444 h 1810418"/>
              <a:gd name="connsiteX169" fmla="*/ 3380405 w 12192000"/>
              <a:gd name="connsiteY169" fmla="*/ 1486216 h 1810418"/>
              <a:gd name="connsiteX170" fmla="*/ 3343625 w 12192000"/>
              <a:gd name="connsiteY170" fmla="*/ 1500147 h 1810418"/>
              <a:gd name="connsiteX171" fmla="*/ 3323774 w 12192000"/>
              <a:gd name="connsiteY171" fmla="*/ 1501476 h 1810418"/>
              <a:gd name="connsiteX172" fmla="*/ 3321444 w 12192000"/>
              <a:gd name="connsiteY172" fmla="*/ 1500659 h 1810418"/>
              <a:gd name="connsiteX173" fmla="*/ 3242143 w 12192000"/>
              <a:gd name="connsiteY173" fmla="*/ 1505268 h 1810418"/>
              <a:gd name="connsiteX174" fmla="*/ 3122401 w 12192000"/>
              <a:gd name="connsiteY174" fmla="*/ 1511314 h 1810418"/>
              <a:gd name="connsiteX175" fmla="*/ 3010177 w 12192000"/>
              <a:gd name="connsiteY175" fmla="*/ 1513132 h 1810418"/>
              <a:gd name="connsiteX176" fmla="*/ 2782615 w 12192000"/>
              <a:gd name="connsiteY176" fmla="*/ 1509375 h 1810418"/>
              <a:gd name="connsiteX177" fmla="*/ 2668665 w 12192000"/>
              <a:gd name="connsiteY177" fmla="*/ 1517660 h 1810418"/>
              <a:gd name="connsiteX178" fmla="*/ 2548073 w 12192000"/>
              <a:gd name="connsiteY178" fmla="*/ 1516667 h 1810418"/>
              <a:gd name="connsiteX179" fmla="*/ 2423377 w 12192000"/>
              <a:gd name="connsiteY179" fmla="*/ 1527776 h 1810418"/>
              <a:gd name="connsiteX180" fmla="*/ 2295298 w 12192000"/>
              <a:gd name="connsiteY180" fmla="*/ 1534368 h 1810418"/>
              <a:gd name="connsiteX181" fmla="*/ 2188781 w 12192000"/>
              <a:gd name="connsiteY181" fmla="*/ 1529677 h 1810418"/>
              <a:gd name="connsiteX182" fmla="*/ 2074855 w 12192000"/>
              <a:gd name="connsiteY182" fmla="*/ 1515446 h 1810418"/>
              <a:gd name="connsiteX183" fmla="*/ 2012587 w 12192000"/>
              <a:gd name="connsiteY183" fmla="*/ 1522487 h 1810418"/>
              <a:gd name="connsiteX184" fmla="*/ 1932075 w 12192000"/>
              <a:gd name="connsiteY184" fmla="*/ 1517914 h 1810418"/>
              <a:gd name="connsiteX185" fmla="*/ 1908490 w 12192000"/>
              <a:gd name="connsiteY185" fmla="*/ 1526423 h 1810418"/>
              <a:gd name="connsiteX186" fmla="*/ 1908410 w 12192000"/>
              <a:gd name="connsiteY186" fmla="*/ 1526410 h 1810418"/>
              <a:gd name="connsiteX187" fmla="*/ 1901918 w 12192000"/>
              <a:gd name="connsiteY187" fmla="*/ 1522410 h 1810418"/>
              <a:gd name="connsiteX188" fmla="*/ 1876753 w 12192000"/>
              <a:gd name="connsiteY188" fmla="*/ 1517619 h 1810418"/>
              <a:gd name="connsiteX189" fmla="*/ 1858194 w 12192000"/>
              <a:gd name="connsiteY189" fmla="*/ 1522343 h 1810418"/>
              <a:gd name="connsiteX190" fmla="*/ 1702657 w 12192000"/>
              <a:gd name="connsiteY190" fmla="*/ 1510562 h 1810418"/>
              <a:gd name="connsiteX191" fmla="*/ 1701421 w 12192000"/>
              <a:gd name="connsiteY191" fmla="*/ 1510775 h 1810418"/>
              <a:gd name="connsiteX192" fmla="*/ 1699973 w 12192000"/>
              <a:gd name="connsiteY192" fmla="*/ 1507739 h 1810418"/>
              <a:gd name="connsiteX193" fmla="*/ 1682526 w 12192000"/>
              <a:gd name="connsiteY193" fmla="*/ 1504598 h 1810418"/>
              <a:gd name="connsiteX194" fmla="*/ 1677380 w 12192000"/>
              <a:gd name="connsiteY194" fmla="*/ 1504851 h 1810418"/>
              <a:gd name="connsiteX195" fmla="*/ 1670304 w 12192000"/>
              <a:gd name="connsiteY195" fmla="*/ 1503744 h 1810418"/>
              <a:gd name="connsiteX196" fmla="*/ 1670197 w 12192000"/>
              <a:gd name="connsiteY196" fmla="*/ 1503497 h 1810418"/>
              <a:gd name="connsiteX197" fmla="*/ 1626301 w 12192000"/>
              <a:gd name="connsiteY197" fmla="*/ 1474931 h 1810418"/>
              <a:gd name="connsiteX198" fmla="*/ 1535119 w 12192000"/>
              <a:gd name="connsiteY198" fmla="*/ 1463075 h 1810418"/>
              <a:gd name="connsiteX199" fmla="*/ 1531340 w 12192000"/>
              <a:gd name="connsiteY199" fmla="*/ 1461293 h 1810418"/>
              <a:gd name="connsiteX200" fmla="*/ 1498454 w 12192000"/>
              <a:gd name="connsiteY200" fmla="*/ 1463478 h 1810418"/>
              <a:gd name="connsiteX201" fmla="*/ 1478806 w 12192000"/>
              <a:gd name="connsiteY201" fmla="*/ 1464611 h 1810418"/>
              <a:gd name="connsiteX202" fmla="*/ 1358081 w 12192000"/>
              <a:gd name="connsiteY202" fmla="*/ 1455545 h 1810418"/>
              <a:gd name="connsiteX203" fmla="*/ 1222449 w 12192000"/>
              <a:gd name="connsiteY203" fmla="*/ 1455454 h 1810418"/>
              <a:gd name="connsiteX204" fmla="*/ 1131220 w 12192000"/>
              <a:gd name="connsiteY204" fmla="*/ 1419822 h 1810418"/>
              <a:gd name="connsiteX205" fmla="*/ 968663 w 12192000"/>
              <a:gd name="connsiteY205" fmla="*/ 1412667 h 1810418"/>
              <a:gd name="connsiteX206" fmla="*/ 940021 w 12192000"/>
              <a:gd name="connsiteY206" fmla="*/ 1409452 h 1810418"/>
              <a:gd name="connsiteX207" fmla="*/ 940362 w 12192000"/>
              <a:gd name="connsiteY207" fmla="*/ 1408090 h 1810418"/>
              <a:gd name="connsiteX208" fmla="*/ 927147 w 12192000"/>
              <a:gd name="connsiteY208" fmla="*/ 1407436 h 1810418"/>
              <a:gd name="connsiteX209" fmla="*/ 915481 w 12192000"/>
              <a:gd name="connsiteY209" fmla="*/ 1395526 h 1810418"/>
              <a:gd name="connsiteX210" fmla="*/ 884363 w 12192000"/>
              <a:gd name="connsiteY210" fmla="*/ 1395024 h 1810418"/>
              <a:gd name="connsiteX211" fmla="*/ 883522 w 12192000"/>
              <a:gd name="connsiteY211" fmla="*/ 1400267 h 1810418"/>
              <a:gd name="connsiteX212" fmla="*/ 865903 w 12192000"/>
              <a:gd name="connsiteY212" fmla="*/ 1394324 h 1810418"/>
              <a:gd name="connsiteX213" fmla="*/ 790832 w 12192000"/>
              <a:gd name="connsiteY213" fmla="*/ 1370999 h 1810418"/>
              <a:gd name="connsiteX214" fmla="*/ 749766 w 12192000"/>
              <a:gd name="connsiteY214" fmla="*/ 1353216 h 1810418"/>
              <a:gd name="connsiteX215" fmla="*/ 705470 w 12192000"/>
              <a:gd name="connsiteY215" fmla="*/ 1354328 h 1810418"/>
              <a:gd name="connsiteX216" fmla="*/ 692371 w 12192000"/>
              <a:gd name="connsiteY216" fmla="*/ 1343942 h 1810418"/>
              <a:gd name="connsiteX217" fmla="*/ 690203 w 12192000"/>
              <a:gd name="connsiteY217" fmla="*/ 1341970 h 1810418"/>
              <a:gd name="connsiteX218" fmla="*/ 679574 w 12192000"/>
              <a:gd name="connsiteY218" fmla="*/ 1338069 h 1810418"/>
              <a:gd name="connsiteX219" fmla="*/ 679009 w 12192000"/>
              <a:gd name="connsiteY219" fmla="*/ 1331966 h 1810418"/>
              <a:gd name="connsiteX220" fmla="*/ 664756 w 12192000"/>
              <a:gd name="connsiteY220" fmla="*/ 1322509 h 1810418"/>
              <a:gd name="connsiteX221" fmla="*/ 644515 w 12192000"/>
              <a:gd name="connsiteY221" fmla="*/ 1316732 h 1810418"/>
              <a:gd name="connsiteX222" fmla="*/ 545716 w 12192000"/>
              <a:gd name="connsiteY222" fmla="*/ 1294878 h 1810418"/>
              <a:gd name="connsiteX223" fmla="*/ 488094 w 12192000"/>
              <a:gd name="connsiteY223" fmla="*/ 1278596 h 1810418"/>
              <a:gd name="connsiteX224" fmla="*/ 468538 w 12192000"/>
              <a:gd name="connsiteY224" fmla="*/ 1267376 h 1810418"/>
              <a:gd name="connsiteX225" fmla="*/ 439655 w 12192000"/>
              <a:gd name="connsiteY225" fmla="*/ 1255090 h 1810418"/>
              <a:gd name="connsiteX226" fmla="*/ 390496 w 12192000"/>
              <a:gd name="connsiteY226" fmla="*/ 1229512 h 1810418"/>
              <a:gd name="connsiteX227" fmla="*/ 362616 w 12192000"/>
              <a:gd name="connsiteY227" fmla="*/ 1221981 h 1810418"/>
              <a:gd name="connsiteX228" fmla="*/ 348184 w 12192000"/>
              <a:gd name="connsiteY228" fmla="*/ 1213437 h 1810418"/>
              <a:gd name="connsiteX229" fmla="*/ 341576 w 12192000"/>
              <a:gd name="connsiteY229" fmla="*/ 1212583 h 1810418"/>
              <a:gd name="connsiteX230" fmla="*/ 320370 w 12192000"/>
              <a:gd name="connsiteY230" fmla="*/ 1206827 h 1810418"/>
              <a:gd name="connsiteX231" fmla="*/ 308082 w 12192000"/>
              <a:gd name="connsiteY231" fmla="*/ 1204195 h 1810418"/>
              <a:gd name="connsiteX232" fmla="*/ 303141 w 12192000"/>
              <a:gd name="connsiteY232" fmla="*/ 1203396 h 1810418"/>
              <a:gd name="connsiteX233" fmla="*/ 260955 w 12192000"/>
              <a:gd name="connsiteY233" fmla="*/ 1203345 h 1810418"/>
              <a:gd name="connsiteX234" fmla="*/ 234352 w 12192000"/>
              <a:gd name="connsiteY234" fmla="*/ 1193972 h 1810418"/>
              <a:gd name="connsiteX235" fmla="*/ 210954 w 12192000"/>
              <a:gd name="connsiteY235" fmla="*/ 1192326 h 1810418"/>
              <a:gd name="connsiteX236" fmla="*/ 204851 w 12192000"/>
              <a:gd name="connsiteY236" fmla="*/ 1190210 h 1810418"/>
              <a:gd name="connsiteX237" fmla="*/ 145778 w 12192000"/>
              <a:gd name="connsiteY237" fmla="*/ 1190651 h 1810418"/>
              <a:gd name="connsiteX238" fmla="*/ 105518 w 12192000"/>
              <a:gd name="connsiteY238" fmla="*/ 1184937 h 1810418"/>
              <a:gd name="connsiteX239" fmla="*/ 17623 w 12192000"/>
              <a:gd name="connsiteY239" fmla="*/ 1185238 h 1810418"/>
              <a:gd name="connsiteX240" fmla="*/ 0 w 12192000"/>
              <a:gd name="connsiteY240" fmla="*/ 1184768 h 1810418"/>
              <a:gd name="connsiteX241" fmla="*/ 0 w 12192000"/>
              <a:gd name="connsiteY241" fmla="*/ 0 h 1810418"/>
              <a:gd name="connsiteX0" fmla="*/ 0 w 12192000"/>
              <a:gd name="connsiteY0" fmla="*/ 0 h 1810418"/>
              <a:gd name="connsiteX1" fmla="*/ 12192000 w 12192000"/>
              <a:gd name="connsiteY1" fmla="*/ 0 h 1810418"/>
              <a:gd name="connsiteX2" fmla="*/ 12192000 w 12192000"/>
              <a:gd name="connsiteY2" fmla="*/ 1129867 h 1810418"/>
              <a:gd name="connsiteX3" fmla="*/ 12174158 w 12192000"/>
              <a:gd name="connsiteY3" fmla="*/ 1133797 h 1810418"/>
              <a:gd name="connsiteX4" fmla="*/ 12111983 w 12192000"/>
              <a:gd name="connsiteY4" fmla="*/ 1161939 h 1810418"/>
              <a:gd name="connsiteX5" fmla="*/ 11967186 w 12192000"/>
              <a:gd name="connsiteY5" fmla="*/ 1201206 h 1810418"/>
              <a:gd name="connsiteX6" fmla="*/ 11953646 w 12192000"/>
              <a:gd name="connsiteY6" fmla="*/ 1205499 h 1810418"/>
              <a:gd name="connsiteX7" fmla="*/ 11874413 w 12192000"/>
              <a:gd name="connsiteY7" fmla="*/ 1213569 h 1810418"/>
              <a:gd name="connsiteX8" fmla="*/ 11815251 w 12192000"/>
              <a:gd name="connsiteY8" fmla="*/ 1241020 h 1810418"/>
              <a:gd name="connsiteX9" fmla="*/ 11718610 w 12192000"/>
              <a:gd name="connsiteY9" fmla="*/ 1253479 h 1810418"/>
              <a:gd name="connsiteX10" fmla="*/ 11622463 w 12192000"/>
              <a:gd name="connsiteY10" fmla="*/ 1262368 h 1810418"/>
              <a:gd name="connsiteX11" fmla="*/ 11587426 w 12192000"/>
              <a:gd name="connsiteY11" fmla="*/ 1263916 h 1810418"/>
              <a:gd name="connsiteX12" fmla="*/ 11441207 w 12192000"/>
              <a:gd name="connsiteY12" fmla="*/ 1262974 h 1810418"/>
              <a:gd name="connsiteX13" fmla="*/ 11406215 w 12192000"/>
              <a:gd name="connsiteY13" fmla="*/ 1280453 h 1810418"/>
              <a:gd name="connsiteX14" fmla="*/ 11361043 w 12192000"/>
              <a:gd name="connsiteY14" fmla="*/ 1286632 h 1810418"/>
              <a:gd name="connsiteX15" fmla="*/ 11259450 w 12192000"/>
              <a:gd name="connsiteY15" fmla="*/ 1286738 h 1810418"/>
              <a:gd name="connsiteX16" fmla="*/ 11128948 w 12192000"/>
              <a:gd name="connsiteY16" fmla="*/ 1245981 h 1810418"/>
              <a:gd name="connsiteX17" fmla="*/ 11090810 w 12192000"/>
              <a:gd name="connsiteY17" fmla="*/ 1243590 h 1810418"/>
              <a:gd name="connsiteX18" fmla="*/ 11085499 w 12192000"/>
              <a:gd name="connsiteY18" fmla="*/ 1248151 h 1810418"/>
              <a:gd name="connsiteX19" fmla="*/ 11031924 w 12192000"/>
              <a:gd name="connsiteY19" fmla="*/ 1225704 h 1810418"/>
              <a:gd name="connsiteX20" fmla="*/ 10955096 w 12192000"/>
              <a:gd name="connsiteY20" fmla="*/ 1231768 h 1810418"/>
              <a:gd name="connsiteX21" fmla="*/ 10864884 w 12192000"/>
              <a:gd name="connsiteY21" fmla="*/ 1245957 h 1810418"/>
              <a:gd name="connsiteX22" fmla="*/ 10841363 w 12192000"/>
              <a:gd name="connsiteY22" fmla="*/ 1251400 h 1810418"/>
              <a:gd name="connsiteX23" fmla="*/ 10780910 w 12192000"/>
              <a:gd name="connsiteY23" fmla="*/ 1249166 h 1810418"/>
              <a:gd name="connsiteX24" fmla="*/ 10696254 w 12192000"/>
              <a:gd name="connsiteY24" fmla="*/ 1259247 h 1810418"/>
              <a:gd name="connsiteX25" fmla="*/ 10577832 w 12192000"/>
              <a:gd name="connsiteY25" fmla="*/ 1255994 h 1810418"/>
              <a:gd name="connsiteX26" fmla="*/ 10531976 w 12192000"/>
              <a:gd name="connsiteY26" fmla="*/ 1249692 h 1810418"/>
              <a:gd name="connsiteX27" fmla="*/ 10453101 w 12192000"/>
              <a:gd name="connsiteY27" fmla="*/ 1241000 h 1810418"/>
              <a:gd name="connsiteX28" fmla="*/ 10407706 w 12192000"/>
              <a:gd name="connsiteY28" fmla="*/ 1235650 h 1810418"/>
              <a:gd name="connsiteX29" fmla="*/ 10368559 w 12192000"/>
              <a:gd name="connsiteY29" fmla="*/ 1235686 h 1810418"/>
              <a:gd name="connsiteX30" fmla="*/ 10352542 w 12192000"/>
              <a:gd name="connsiteY30" fmla="*/ 1245817 h 1810418"/>
              <a:gd name="connsiteX31" fmla="*/ 10294918 w 12192000"/>
              <a:gd name="connsiteY31" fmla="*/ 1263549 h 1810418"/>
              <a:gd name="connsiteX32" fmla="*/ 10271059 w 12192000"/>
              <a:gd name="connsiteY32" fmla="*/ 1265010 h 1810418"/>
              <a:gd name="connsiteX33" fmla="*/ 10239064 w 12192000"/>
              <a:gd name="connsiteY33" fmla="*/ 1270598 h 1810418"/>
              <a:gd name="connsiteX34" fmla="*/ 10181078 w 12192000"/>
              <a:gd name="connsiteY34" fmla="*/ 1276374 h 1810418"/>
              <a:gd name="connsiteX35" fmla="*/ 10153458 w 12192000"/>
              <a:gd name="connsiteY35" fmla="*/ 1285229 h 1810418"/>
              <a:gd name="connsiteX36" fmla="*/ 10140775 w 12192000"/>
              <a:gd name="connsiteY36" fmla="*/ 1285847 h 1810418"/>
              <a:gd name="connsiteX37" fmla="*/ 10132055 w 12192000"/>
              <a:gd name="connsiteY37" fmla="*/ 1297214 h 1810418"/>
              <a:gd name="connsiteX38" fmla="*/ 10094093 w 12192000"/>
              <a:gd name="connsiteY38" fmla="*/ 1316697 h 1810418"/>
              <a:gd name="connsiteX39" fmla="*/ 10059188 w 12192000"/>
              <a:gd name="connsiteY39" fmla="*/ 1326655 h 1810418"/>
              <a:gd name="connsiteX40" fmla="*/ 10016268 w 12192000"/>
              <a:gd name="connsiteY40" fmla="*/ 1325133 h 1810418"/>
              <a:gd name="connsiteX41" fmla="*/ 9937115 w 12192000"/>
              <a:gd name="connsiteY41" fmla="*/ 1337731 h 1810418"/>
              <a:gd name="connsiteX42" fmla="*/ 9824942 w 12192000"/>
              <a:gd name="connsiteY42" fmla="*/ 1342969 h 1810418"/>
              <a:gd name="connsiteX43" fmla="*/ 9705553 w 12192000"/>
              <a:gd name="connsiteY43" fmla="*/ 1359323 h 1810418"/>
              <a:gd name="connsiteX44" fmla="*/ 9589915 w 12192000"/>
              <a:gd name="connsiteY44" fmla="*/ 1382355 h 1810418"/>
              <a:gd name="connsiteX45" fmla="*/ 9315048 w 12192000"/>
              <a:gd name="connsiteY45" fmla="*/ 1428626 h 1810418"/>
              <a:gd name="connsiteX46" fmla="*/ 9209077 w 12192000"/>
              <a:gd name="connsiteY46" fmla="*/ 1448049 h 1810418"/>
              <a:gd name="connsiteX47" fmla="*/ 9133300 w 12192000"/>
              <a:gd name="connsiteY47" fmla="*/ 1456152 h 1810418"/>
              <a:gd name="connsiteX48" fmla="*/ 9031264 w 12192000"/>
              <a:gd name="connsiteY48" fmla="*/ 1462053 h 1810418"/>
              <a:gd name="connsiteX49" fmla="*/ 8983321 w 12192000"/>
              <a:gd name="connsiteY49" fmla="*/ 1464616 h 1810418"/>
              <a:gd name="connsiteX50" fmla="*/ 8983035 w 12192000"/>
              <a:gd name="connsiteY50" fmla="*/ 1464417 h 1810418"/>
              <a:gd name="connsiteX51" fmla="*/ 8974072 w 12192000"/>
              <a:gd name="connsiteY51" fmla="*/ 1465390 h 1810418"/>
              <a:gd name="connsiteX52" fmla="*/ 8968242 w 12192000"/>
              <a:gd name="connsiteY52" fmla="*/ 1467079 h 1810418"/>
              <a:gd name="connsiteX53" fmla="*/ 8952199 w 12192000"/>
              <a:gd name="connsiteY53" fmla="*/ 1469700 h 1810418"/>
              <a:gd name="connsiteX54" fmla="*/ 8945873 w 12192000"/>
              <a:gd name="connsiteY54" fmla="*/ 1469099 h 1810418"/>
              <a:gd name="connsiteX55" fmla="*/ 8940905 w 12192000"/>
              <a:gd name="connsiteY55" fmla="*/ 1467238 h 1810418"/>
              <a:gd name="connsiteX56" fmla="*/ 8906846 w 12192000"/>
              <a:gd name="connsiteY56" fmla="*/ 1464481 h 1810418"/>
              <a:gd name="connsiteX57" fmla="*/ 8730411 w 12192000"/>
              <a:gd name="connsiteY57" fmla="*/ 1479838 h 1810418"/>
              <a:gd name="connsiteX58" fmla="*/ 8685834 w 12192000"/>
              <a:gd name="connsiteY58" fmla="*/ 1481431 h 1810418"/>
              <a:gd name="connsiteX59" fmla="*/ 8574116 w 12192000"/>
              <a:gd name="connsiteY59" fmla="*/ 1488166 h 1810418"/>
              <a:gd name="connsiteX60" fmla="*/ 8503254 w 12192000"/>
              <a:gd name="connsiteY60" fmla="*/ 1475627 h 1810418"/>
              <a:gd name="connsiteX61" fmla="*/ 8489028 w 12192000"/>
              <a:gd name="connsiteY61" fmla="*/ 1480483 h 1810418"/>
              <a:gd name="connsiteX62" fmla="*/ 8484222 w 12192000"/>
              <a:gd name="connsiteY62" fmla="*/ 1482955 h 1810418"/>
              <a:gd name="connsiteX63" fmla="*/ 8476034 w 12192000"/>
              <a:gd name="connsiteY63" fmla="*/ 1485197 h 1810418"/>
              <a:gd name="connsiteX64" fmla="*/ 8475659 w 12192000"/>
              <a:gd name="connsiteY64" fmla="*/ 1485048 h 1810418"/>
              <a:gd name="connsiteX65" fmla="*/ 8468325 w 12192000"/>
              <a:gd name="connsiteY65" fmla="*/ 1487552 h 1810418"/>
              <a:gd name="connsiteX66" fmla="*/ 8401298 w 12192000"/>
              <a:gd name="connsiteY66" fmla="*/ 1493672 h 1810418"/>
              <a:gd name="connsiteX67" fmla="*/ 8390295 w 12192000"/>
              <a:gd name="connsiteY67" fmla="*/ 1502138 h 1810418"/>
              <a:gd name="connsiteX68" fmla="*/ 8370102 w 12192000"/>
              <a:gd name="connsiteY68" fmla="*/ 1508730 h 1810418"/>
              <a:gd name="connsiteX69" fmla="*/ 8271491 w 12192000"/>
              <a:gd name="connsiteY69" fmla="*/ 1533520 h 1810418"/>
              <a:gd name="connsiteX70" fmla="*/ 8248843 w 12192000"/>
              <a:gd name="connsiteY70" fmla="*/ 1537060 h 1810418"/>
              <a:gd name="connsiteX71" fmla="*/ 8244399 w 12192000"/>
              <a:gd name="connsiteY71" fmla="*/ 1538596 h 1810418"/>
              <a:gd name="connsiteX72" fmla="*/ 8241700 w 12192000"/>
              <a:gd name="connsiteY72" fmla="*/ 1538396 h 1810418"/>
              <a:gd name="connsiteX73" fmla="*/ 8230388 w 12192000"/>
              <a:gd name="connsiteY73" fmla="*/ 1546517 h 1810418"/>
              <a:gd name="connsiteX74" fmla="*/ 8224228 w 12192000"/>
              <a:gd name="connsiteY74" fmla="*/ 1557267 h 1810418"/>
              <a:gd name="connsiteX75" fmla="*/ 8199666 w 12192000"/>
              <a:gd name="connsiteY75" fmla="*/ 1559012 h 1810418"/>
              <a:gd name="connsiteX76" fmla="*/ 8194548 w 12192000"/>
              <a:gd name="connsiteY76" fmla="*/ 1565013 h 1810418"/>
              <a:gd name="connsiteX77" fmla="*/ 8165771 w 12192000"/>
              <a:gd name="connsiteY77" fmla="*/ 1579116 h 1810418"/>
              <a:gd name="connsiteX78" fmla="*/ 8116832 w 12192000"/>
              <a:gd name="connsiteY78" fmla="*/ 1608547 h 1810418"/>
              <a:gd name="connsiteX79" fmla="*/ 8089016 w 12192000"/>
              <a:gd name="connsiteY79" fmla="*/ 1617129 h 1810418"/>
              <a:gd name="connsiteX80" fmla="*/ 8074658 w 12192000"/>
              <a:gd name="connsiteY80" fmla="*/ 1626971 h 1810418"/>
              <a:gd name="connsiteX81" fmla="*/ 8068056 w 12192000"/>
              <a:gd name="connsiteY81" fmla="*/ 1627924 h 1810418"/>
              <a:gd name="connsiteX82" fmla="*/ 8046900 w 12192000"/>
              <a:gd name="connsiteY82" fmla="*/ 1634483 h 1810418"/>
              <a:gd name="connsiteX83" fmla="*/ 8034634 w 12192000"/>
              <a:gd name="connsiteY83" fmla="*/ 1637466 h 1810418"/>
              <a:gd name="connsiteX84" fmla="*/ 8029700 w 12192000"/>
              <a:gd name="connsiteY84" fmla="*/ 1638364 h 1810418"/>
              <a:gd name="connsiteX85" fmla="*/ 7987514 w 12192000"/>
              <a:gd name="connsiteY85" fmla="*/ 1638160 h 1810418"/>
              <a:gd name="connsiteX86" fmla="*/ 7960991 w 12192000"/>
              <a:gd name="connsiteY86" fmla="*/ 1648892 h 1810418"/>
              <a:gd name="connsiteX87" fmla="*/ 7937606 w 12192000"/>
              <a:gd name="connsiteY87" fmla="*/ 1650659 h 1810418"/>
              <a:gd name="connsiteX88" fmla="*/ 7931522 w 12192000"/>
              <a:gd name="connsiteY88" fmla="*/ 1653082 h 1810418"/>
              <a:gd name="connsiteX89" fmla="*/ 7872444 w 12192000"/>
              <a:gd name="connsiteY89" fmla="*/ 1652202 h 1810418"/>
              <a:gd name="connsiteX90" fmla="*/ 7832232 w 12192000"/>
              <a:gd name="connsiteY90" fmla="*/ 1658594 h 1810418"/>
              <a:gd name="connsiteX91" fmla="*/ 7744332 w 12192000"/>
              <a:gd name="connsiteY91" fmla="*/ 1657695 h 1810418"/>
              <a:gd name="connsiteX92" fmla="*/ 7723062 w 12192000"/>
              <a:gd name="connsiteY92" fmla="*/ 1658222 h 1810418"/>
              <a:gd name="connsiteX93" fmla="*/ 7705682 w 12192000"/>
              <a:gd name="connsiteY93" fmla="*/ 1664606 h 1810418"/>
              <a:gd name="connsiteX94" fmla="*/ 7702441 w 12192000"/>
              <a:gd name="connsiteY94" fmla="*/ 1671260 h 1810418"/>
              <a:gd name="connsiteX95" fmla="*/ 7690889 w 12192000"/>
              <a:gd name="connsiteY95" fmla="*/ 1672499 h 1810418"/>
              <a:gd name="connsiteX96" fmla="*/ 7688002 w 12192000"/>
              <a:gd name="connsiteY96" fmla="*/ 1674071 h 1810418"/>
              <a:gd name="connsiteX97" fmla="*/ 7671275 w 12192000"/>
              <a:gd name="connsiteY97" fmla="*/ 1681835 h 1810418"/>
              <a:gd name="connsiteX98" fmla="*/ 7585018 w 12192000"/>
              <a:gd name="connsiteY98" fmla="*/ 1675431 h 1810418"/>
              <a:gd name="connsiteX99" fmla="*/ 7471472 w 12192000"/>
              <a:gd name="connsiteY99" fmla="*/ 1682487 h 1810418"/>
              <a:gd name="connsiteX100" fmla="*/ 7381391 w 12192000"/>
              <a:gd name="connsiteY100" fmla="*/ 1689122 h 1810418"/>
              <a:gd name="connsiteX101" fmla="*/ 7309116 w 12192000"/>
              <a:gd name="connsiteY101" fmla="*/ 1694010 h 1810418"/>
              <a:gd name="connsiteX102" fmla="*/ 7204542 w 12192000"/>
              <a:gd name="connsiteY102" fmla="*/ 1667362 h 1810418"/>
              <a:gd name="connsiteX103" fmla="*/ 7179107 w 12192000"/>
              <a:gd name="connsiteY103" fmla="*/ 1664705 h 1810418"/>
              <a:gd name="connsiteX104" fmla="*/ 7176110 w 12192000"/>
              <a:gd name="connsiteY104" fmla="*/ 1667956 h 1810418"/>
              <a:gd name="connsiteX105" fmla="*/ 7149935 w 12192000"/>
              <a:gd name="connsiteY105" fmla="*/ 1671723 h 1810418"/>
              <a:gd name="connsiteX106" fmla="*/ 7076173 w 12192000"/>
              <a:gd name="connsiteY106" fmla="*/ 1681613 h 1810418"/>
              <a:gd name="connsiteX107" fmla="*/ 6997704 w 12192000"/>
              <a:gd name="connsiteY107" fmla="*/ 1681043 h 1810418"/>
              <a:gd name="connsiteX108" fmla="*/ 6883473 w 12192000"/>
              <a:gd name="connsiteY108" fmla="*/ 1705122 h 1810418"/>
              <a:gd name="connsiteX109" fmla="*/ 6687688 w 12192000"/>
              <a:gd name="connsiteY109" fmla="*/ 1727643 h 1810418"/>
              <a:gd name="connsiteX110" fmla="*/ 6529051 w 12192000"/>
              <a:gd name="connsiteY110" fmla="*/ 1750971 h 1810418"/>
              <a:gd name="connsiteX111" fmla="*/ 6297361 w 12192000"/>
              <a:gd name="connsiteY111" fmla="*/ 1788995 h 1810418"/>
              <a:gd name="connsiteX112" fmla="*/ 6148526 w 12192000"/>
              <a:gd name="connsiteY112" fmla="*/ 1790230 h 1810418"/>
              <a:gd name="connsiteX113" fmla="*/ 6053787 w 12192000"/>
              <a:gd name="connsiteY113" fmla="*/ 1806877 h 1810418"/>
              <a:gd name="connsiteX114" fmla="*/ 6048466 w 12192000"/>
              <a:gd name="connsiteY114" fmla="*/ 1805585 h 1810418"/>
              <a:gd name="connsiteX115" fmla="*/ 6028583 w 12192000"/>
              <a:gd name="connsiteY115" fmla="*/ 1806085 h 1810418"/>
              <a:gd name="connsiteX116" fmla="*/ 6021207 w 12192000"/>
              <a:gd name="connsiteY116" fmla="*/ 1799140 h 1810418"/>
              <a:gd name="connsiteX117" fmla="*/ 5990008 w 12192000"/>
              <a:gd name="connsiteY117" fmla="*/ 1794814 h 1810418"/>
              <a:gd name="connsiteX118" fmla="*/ 5937319 w 12192000"/>
              <a:gd name="connsiteY118" fmla="*/ 1797660 h 1810418"/>
              <a:gd name="connsiteX119" fmla="*/ 5738968 w 12192000"/>
              <a:gd name="connsiteY119" fmla="*/ 1810009 h 1810418"/>
              <a:gd name="connsiteX120" fmla="*/ 5607054 w 12192000"/>
              <a:gd name="connsiteY120" fmla="*/ 1810418 h 1810418"/>
              <a:gd name="connsiteX121" fmla="*/ 5451005 w 12192000"/>
              <a:gd name="connsiteY121" fmla="*/ 1798277 h 1810418"/>
              <a:gd name="connsiteX122" fmla="*/ 5412840 w 12192000"/>
              <a:gd name="connsiteY122" fmla="*/ 1788824 h 1810418"/>
              <a:gd name="connsiteX123" fmla="*/ 5361713 w 12192000"/>
              <a:gd name="connsiteY123" fmla="*/ 1773980 h 1810418"/>
              <a:gd name="connsiteX124" fmla="*/ 5241786 w 12192000"/>
              <a:gd name="connsiteY124" fmla="*/ 1756656 h 1810418"/>
              <a:gd name="connsiteX125" fmla="*/ 5202963 w 12192000"/>
              <a:gd name="connsiteY125" fmla="*/ 1747306 h 1810418"/>
              <a:gd name="connsiteX126" fmla="*/ 5154668 w 12192000"/>
              <a:gd name="connsiteY126" fmla="*/ 1744668 h 1810418"/>
              <a:gd name="connsiteX127" fmla="*/ 5136547 w 12192000"/>
              <a:gd name="connsiteY127" fmla="*/ 1738620 h 1810418"/>
              <a:gd name="connsiteX128" fmla="*/ 5122587 w 12192000"/>
              <a:gd name="connsiteY128" fmla="*/ 1735756 h 1810418"/>
              <a:gd name="connsiteX129" fmla="*/ 5119579 w 12192000"/>
              <a:gd name="connsiteY129" fmla="*/ 1734004 h 1810418"/>
              <a:gd name="connsiteX130" fmla="*/ 5101616 w 12192000"/>
              <a:gd name="connsiteY130" fmla="*/ 1724948 h 1810418"/>
              <a:gd name="connsiteX131" fmla="*/ 5045783 w 12192000"/>
              <a:gd name="connsiteY131" fmla="*/ 1730209 h 1810418"/>
              <a:gd name="connsiteX132" fmla="*/ 4991477 w 12192000"/>
              <a:gd name="connsiteY132" fmla="*/ 1716450 h 1810418"/>
              <a:gd name="connsiteX133" fmla="*/ 4820387 w 12192000"/>
              <a:gd name="connsiteY133" fmla="*/ 1695973 h 1810418"/>
              <a:gd name="connsiteX134" fmla="*/ 4742338 w 12192000"/>
              <a:gd name="connsiteY134" fmla="*/ 1672696 h 1810418"/>
              <a:gd name="connsiteX135" fmla="*/ 4703062 w 12192000"/>
              <a:gd name="connsiteY135" fmla="*/ 1665094 h 1810418"/>
              <a:gd name="connsiteX136" fmla="*/ 4701052 w 12192000"/>
              <a:gd name="connsiteY136" fmla="*/ 1664466 h 1810418"/>
              <a:gd name="connsiteX137" fmla="*/ 4701986 w 12192000"/>
              <a:gd name="connsiteY137" fmla="*/ 1664294 h 1810418"/>
              <a:gd name="connsiteX138" fmla="*/ 4697074 w 12192000"/>
              <a:gd name="connsiteY138" fmla="*/ 1663224 h 1810418"/>
              <a:gd name="connsiteX139" fmla="*/ 4701052 w 12192000"/>
              <a:gd name="connsiteY139" fmla="*/ 1664466 h 1810418"/>
              <a:gd name="connsiteX140" fmla="*/ 4695406 w 12192000"/>
              <a:gd name="connsiteY140" fmla="*/ 1665504 h 1810418"/>
              <a:gd name="connsiteX141" fmla="*/ 4495727 w 12192000"/>
              <a:gd name="connsiteY141" fmla="*/ 1656633 h 1810418"/>
              <a:gd name="connsiteX142" fmla="*/ 4428317 w 12192000"/>
              <a:gd name="connsiteY142" fmla="*/ 1646311 h 1810418"/>
              <a:gd name="connsiteX143" fmla="*/ 4424455 w 12192000"/>
              <a:gd name="connsiteY143" fmla="*/ 1646545 h 1810418"/>
              <a:gd name="connsiteX144" fmla="*/ 4418141 w 12192000"/>
              <a:gd name="connsiteY144" fmla="*/ 1643457 h 1810418"/>
              <a:gd name="connsiteX145" fmla="*/ 4389054 w 12192000"/>
              <a:gd name="connsiteY145" fmla="*/ 1635100 h 1810418"/>
              <a:gd name="connsiteX146" fmla="*/ 4243963 w 12192000"/>
              <a:gd name="connsiteY146" fmla="*/ 1600547 h 1810418"/>
              <a:gd name="connsiteX147" fmla="*/ 4230390 w 12192000"/>
              <a:gd name="connsiteY147" fmla="*/ 1596782 h 1810418"/>
              <a:gd name="connsiteX148" fmla="*/ 4151096 w 12192000"/>
              <a:gd name="connsiteY148" fmla="*/ 1589415 h 1810418"/>
              <a:gd name="connsiteX149" fmla="*/ 4091729 w 12192000"/>
              <a:gd name="connsiteY149" fmla="*/ 1565484 h 1810418"/>
              <a:gd name="connsiteX150" fmla="*/ 3994992 w 12192000"/>
              <a:gd name="connsiteY150" fmla="*/ 1554250 h 1810418"/>
              <a:gd name="connsiteX151" fmla="*/ 3898778 w 12192000"/>
              <a:gd name="connsiteY151" fmla="*/ 1546088 h 1810418"/>
              <a:gd name="connsiteX152" fmla="*/ 3863728 w 12192000"/>
              <a:gd name="connsiteY152" fmla="*/ 1544567 h 1810418"/>
              <a:gd name="connsiteX153" fmla="*/ 3729252 w 12192000"/>
              <a:gd name="connsiteY153" fmla="*/ 1544592 h 1810418"/>
              <a:gd name="connsiteX154" fmla="*/ 3716543 w 12192000"/>
              <a:gd name="connsiteY154" fmla="*/ 1541771 h 1810418"/>
              <a:gd name="connsiteX155" fmla="*/ 3715389 w 12192000"/>
              <a:gd name="connsiteY155" fmla="*/ 1538406 h 1810418"/>
              <a:gd name="connsiteX156" fmla="*/ 3682391 w 12192000"/>
              <a:gd name="connsiteY156" fmla="*/ 1529372 h 1810418"/>
              <a:gd name="connsiteX157" fmla="*/ 3669607 w 12192000"/>
              <a:gd name="connsiteY157" fmla="*/ 1534463 h 1810418"/>
              <a:gd name="connsiteX158" fmla="*/ 3669577 w 12192000"/>
              <a:gd name="connsiteY158" fmla="*/ 1534458 h 1810418"/>
              <a:gd name="connsiteX159" fmla="*/ 3660365 w 12192000"/>
              <a:gd name="connsiteY159" fmla="*/ 1531370 h 1810418"/>
              <a:gd name="connsiteX160" fmla="*/ 3637171 w 12192000"/>
              <a:gd name="connsiteY160" fmla="*/ 1523813 h 1810418"/>
              <a:gd name="connsiteX161" fmla="*/ 3636519 w 12192000"/>
              <a:gd name="connsiteY161" fmla="*/ 1523773 h 1810418"/>
              <a:gd name="connsiteX162" fmla="*/ 3589716 w 12192000"/>
              <a:gd name="connsiteY162" fmla="*/ 1506360 h 1810418"/>
              <a:gd name="connsiteX163" fmla="*/ 3583541 w 12192000"/>
              <a:gd name="connsiteY163" fmla="*/ 1507469 h 1810418"/>
              <a:gd name="connsiteX164" fmla="*/ 3574426 w 12192000"/>
              <a:gd name="connsiteY164" fmla="*/ 1507574 h 1810418"/>
              <a:gd name="connsiteX165" fmla="*/ 3574190 w 12192000"/>
              <a:gd name="connsiteY165" fmla="*/ 1507350 h 1810418"/>
              <a:gd name="connsiteX166" fmla="*/ 3565671 w 12192000"/>
              <a:gd name="connsiteY166" fmla="*/ 1507894 h 1810418"/>
              <a:gd name="connsiteX167" fmla="*/ 3515816 w 12192000"/>
              <a:gd name="connsiteY167" fmla="*/ 1499688 h 1810418"/>
              <a:gd name="connsiteX168" fmla="*/ 3452912 w 12192000"/>
              <a:gd name="connsiteY168" fmla="*/ 1496444 h 1810418"/>
              <a:gd name="connsiteX169" fmla="*/ 3380405 w 12192000"/>
              <a:gd name="connsiteY169" fmla="*/ 1486216 h 1810418"/>
              <a:gd name="connsiteX170" fmla="*/ 3343625 w 12192000"/>
              <a:gd name="connsiteY170" fmla="*/ 1500147 h 1810418"/>
              <a:gd name="connsiteX171" fmla="*/ 3323774 w 12192000"/>
              <a:gd name="connsiteY171" fmla="*/ 1501476 h 1810418"/>
              <a:gd name="connsiteX172" fmla="*/ 3321444 w 12192000"/>
              <a:gd name="connsiteY172" fmla="*/ 1500659 h 1810418"/>
              <a:gd name="connsiteX173" fmla="*/ 3242143 w 12192000"/>
              <a:gd name="connsiteY173" fmla="*/ 1505268 h 1810418"/>
              <a:gd name="connsiteX174" fmla="*/ 3122401 w 12192000"/>
              <a:gd name="connsiteY174" fmla="*/ 1511314 h 1810418"/>
              <a:gd name="connsiteX175" fmla="*/ 3010177 w 12192000"/>
              <a:gd name="connsiteY175" fmla="*/ 1513132 h 1810418"/>
              <a:gd name="connsiteX176" fmla="*/ 2782615 w 12192000"/>
              <a:gd name="connsiteY176" fmla="*/ 1509375 h 1810418"/>
              <a:gd name="connsiteX177" fmla="*/ 2668665 w 12192000"/>
              <a:gd name="connsiteY177" fmla="*/ 1517660 h 1810418"/>
              <a:gd name="connsiteX178" fmla="*/ 2548073 w 12192000"/>
              <a:gd name="connsiteY178" fmla="*/ 1516667 h 1810418"/>
              <a:gd name="connsiteX179" fmla="*/ 2423377 w 12192000"/>
              <a:gd name="connsiteY179" fmla="*/ 1527776 h 1810418"/>
              <a:gd name="connsiteX180" fmla="*/ 2295298 w 12192000"/>
              <a:gd name="connsiteY180" fmla="*/ 1534368 h 1810418"/>
              <a:gd name="connsiteX181" fmla="*/ 2188781 w 12192000"/>
              <a:gd name="connsiteY181" fmla="*/ 1529677 h 1810418"/>
              <a:gd name="connsiteX182" fmla="*/ 2074855 w 12192000"/>
              <a:gd name="connsiteY182" fmla="*/ 1515446 h 1810418"/>
              <a:gd name="connsiteX183" fmla="*/ 2012587 w 12192000"/>
              <a:gd name="connsiteY183" fmla="*/ 1522487 h 1810418"/>
              <a:gd name="connsiteX184" fmla="*/ 1932075 w 12192000"/>
              <a:gd name="connsiteY184" fmla="*/ 1517914 h 1810418"/>
              <a:gd name="connsiteX185" fmla="*/ 1908490 w 12192000"/>
              <a:gd name="connsiteY185" fmla="*/ 1526423 h 1810418"/>
              <a:gd name="connsiteX186" fmla="*/ 1908410 w 12192000"/>
              <a:gd name="connsiteY186" fmla="*/ 1526410 h 1810418"/>
              <a:gd name="connsiteX187" fmla="*/ 1901918 w 12192000"/>
              <a:gd name="connsiteY187" fmla="*/ 1522410 h 1810418"/>
              <a:gd name="connsiteX188" fmla="*/ 1876753 w 12192000"/>
              <a:gd name="connsiteY188" fmla="*/ 1517619 h 1810418"/>
              <a:gd name="connsiteX189" fmla="*/ 1858194 w 12192000"/>
              <a:gd name="connsiteY189" fmla="*/ 1522343 h 1810418"/>
              <a:gd name="connsiteX190" fmla="*/ 1702657 w 12192000"/>
              <a:gd name="connsiteY190" fmla="*/ 1510562 h 1810418"/>
              <a:gd name="connsiteX191" fmla="*/ 1701421 w 12192000"/>
              <a:gd name="connsiteY191" fmla="*/ 1510775 h 1810418"/>
              <a:gd name="connsiteX192" fmla="*/ 1699973 w 12192000"/>
              <a:gd name="connsiteY192" fmla="*/ 1507739 h 1810418"/>
              <a:gd name="connsiteX193" fmla="*/ 1682526 w 12192000"/>
              <a:gd name="connsiteY193" fmla="*/ 1504598 h 1810418"/>
              <a:gd name="connsiteX194" fmla="*/ 1677380 w 12192000"/>
              <a:gd name="connsiteY194" fmla="*/ 1504851 h 1810418"/>
              <a:gd name="connsiteX195" fmla="*/ 1670304 w 12192000"/>
              <a:gd name="connsiteY195" fmla="*/ 1503744 h 1810418"/>
              <a:gd name="connsiteX196" fmla="*/ 1670197 w 12192000"/>
              <a:gd name="connsiteY196" fmla="*/ 1503497 h 1810418"/>
              <a:gd name="connsiteX197" fmla="*/ 1626301 w 12192000"/>
              <a:gd name="connsiteY197" fmla="*/ 1474931 h 1810418"/>
              <a:gd name="connsiteX198" fmla="*/ 1535119 w 12192000"/>
              <a:gd name="connsiteY198" fmla="*/ 1463075 h 1810418"/>
              <a:gd name="connsiteX199" fmla="*/ 1531340 w 12192000"/>
              <a:gd name="connsiteY199" fmla="*/ 1461293 h 1810418"/>
              <a:gd name="connsiteX200" fmla="*/ 1498454 w 12192000"/>
              <a:gd name="connsiteY200" fmla="*/ 1463478 h 1810418"/>
              <a:gd name="connsiteX201" fmla="*/ 1478806 w 12192000"/>
              <a:gd name="connsiteY201" fmla="*/ 1464611 h 1810418"/>
              <a:gd name="connsiteX202" fmla="*/ 1358081 w 12192000"/>
              <a:gd name="connsiteY202" fmla="*/ 1455545 h 1810418"/>
              <a:gd name="connsiteX203" fmla="*/ 1222449 w 12192000"/>
              <a:gd name="connsiteY203" fmla="*/ 1455454 h 1810418"/>
              <a:gd name="connsiteX204" fmla="*/ 1131220 w 12192000"/>
              <a:gd name="connsiteY204" fmla="*/ 1419822 h 1810418"/>
              <a:gd name="connsiteX205" fmla="*/ 968663 w 12192000"/>
              <a:gd name="connsiteY205" fmla="*/ 1412667 h 1810418"/>
              <a:gd name="connsiteX206" fmla="*/ 940021 w 12192000"/>
              <a:gd name="connsiteY206" fmla="*/ 1409452 h 1810418"/>
              <a:gd name="connsiteX207" fmla="*/ 940362 w 12192000"/>
              <a:gd name="connsiteY207" fmla="*/ 1408090 h 1810418"/>
              <a:gd name="connsiteX208" fmla="*/ 927147 w 12192000"/>
              <a:gd name="connsiteY208" fmla="*/ 1407436 h 1810418"/>
              <a:gd name="connsiteX209" fmla="*/ 915481 w 12192000"/>
              <a:gd name="connsiteY209" fmla="*/ 1395526 h 1810418"/>
              <a:gd name="connsiteX210" fmla="*/ 884363 w 12192000"/>
              <a:gd name="connsiteY210" fmla="*/ 1395024 h 1810418"/>
              <a:gd name="connsiteX211" fmla="*/ 883522 w 12192000"/>
              <a:gd name="connsiteY211" fmla="*/ 1400267 h 1810418"/>
              <a:gd name="connsiteX212" fmla="*/ 865903 w 12192000"/>
              <a:gd name="connsiteY212" fmla="*/ 1394324 h 1810418"/>
              <a:gd name="connsiteX213" fmla="*/ 790832 w 12192000"/>
              <a:gd name="connsiteY213" fmla="*/ 1370999 h 1810418"/>
              <a:gd name="connsiteX214" fmla="*/ 749766 w 12192000"/>
              <a:gd name="connsiteY214" fmla="*/ 1353216 h 1810418"/>
              <a:gd name="connsiteX215" fmla="*/ 705470 w 12192000"/>
              <a:gd name="connsiteY215" fmla="*/ 1354328 h 1810418"/>
              <a:gd name="connsiteX216" fmla="*/ 692371 w 12192000"/>
              <a:gd name="connsiteY216" fmla="*/ 1343942 h 1810418"/>
              <a:gd name="connsiteX217" fmla="*/ 690203 w 12192000"/>
              <a:gd name="connsiteY217" fmla="*/ 1341970 h 1810418"/>
              <a:gd name="connsiteX218" fmla="*/ 679574 w 12192000"/>
              <a:gd name="connsiteY218" fmla="*/ 1338069 h 1810418"/>
              <a:gd name="connsiteX219" fmla="*/ 679009 w 12192000"/>
              <a:gd name="connsiteY219" fmla="*/ 1331966 h 1810418"/>
              <a:gd name="connsiteX220" fmla="*/ 664756 w 12192000"/>
              <a:gd name="connsiteY220" fmla="*/ 1322509 h 1810418"/>
              <a:gd name="connsiteX221" fmla="*/ 644515 w 12192000"/>
              <a:gd name="connsiteY221" fmla="*/ 1316732 h 1810418"/>
              <a:gd name="connsiteX222" fmla="*/ 545716 w 12192000"/>
              <a:gd name="connsiteY222" fmla="*/ 1294878 h 1810418"/>
              <a:gd name="connsiteX223" fmla="*/ 488094 w 12192000"/>
              <a:gd name="connsiteY223" fmla="*/ 1278596 h 1810418"/>
              <a:gd name="connsiteX224" fmla="*/ 468538 w 12192000"/>
              <a:gd name="connsiteY224" fmla="*/ 1267376 h 1810418"/>
              <a:gd name="connsiteX225" fmla="*/ 439655 w 12192000"/>
              <a:gd name="connsiteY225" fmla="*/ 1255090 h 1810418"/>
              <a:gd name="connsiteX226" fmla="*/ 390496 w 12192000"/>
              <a:gd name="connsiteY226" fmla="*/ 1229512 h 1810418"/>
              <a:gd name="connsiteX227" fmla="*/ 362616 w 12192000"/>
              <a:gd name="connsiteY227" fmla="*/ 1221981 h 1810418"/>
              <a:gd name="connsiteX228" fmla="*/ 348184 w 12192000"/>
              <a:gd name="connsiteY228" fmla="*/ 1213437 h 1810418"/>
              <a:gd name="connsiteX229" fmla="*/ 341576 w 12192000"/>
              <a:gd name="connsiteY229" fmla="*/ 1212583 h 1810418"/>
              <a:gd name="connsiteX230" fmla="*/ 320370 w 12192000"/>
              <a:gd name="connsiteY230" fmla="*/ 1206827 h 1810418"/>
              <a:gd name="connsiteX231" fmla="*/ 308082 w 12192000"/>
              <a:gd name="connsiteY231" fmla="*/ 1204195 h 1810418"/>
              <a:gd name="connsiteX232" fmla="*/ 303141 w 12192000"/>
              <a:gd name="connsiteY232" fmla="*/ 1203396 h 1810418"/>
              <a:gd name="connsiteX233" fmla="*/ 260955 w 12192000"/>
              <a:gd name="connsiteY233" fmla="*/ 1203345 h 1810418"/>
              <a:gd name="connsiteX234" fmla="*/ 234352 w 12192000"/>
              <a:gd name="connsiteY234" fmla="*/ 1193972 h 1810418"/>
              <a:gd name="connsiteX235" fmla="*/ 210954 w 12192000"/>
              <a:gd name="connsiteY235" fmla="*/ 1192326 h 1810418"/>
              <a:gd name="connsiteX236" fmla="*/ 204851 w 12192000"/>
              <a:gd name="connsiteY236" fmla="*/ 1190210 h 1810418"/>
              <a:gd name="connsiteX237" fmla="*/ 145778 w 12192000"/>
              <a:gd name="connsiteY237" fmla="*/ 1190651 h 1810418"/>
              <a:gd name="connsiteX238" fmla="*/ 105518 w 12192000"/>
              <a:gd name="connsiteY238" fmla="*/ 1184937 h 1810418"/>
              <a:gd name="connsiteX239" fmla="*/ 17623 w 12192000"/>
              <a:gd name="connsiteY239" fmla="*/ 1185238 h 1810418"/>
              <a:gd name="connsiteX240" fmla="*/ 0 w 12192000"/>
              <a:gd name="connsiteY240" fmla="*/ 1184768 h 1810418"/>
              <a:gd name="connsiteX241" fmla="*/ 0 w 12192000"/>
              <a:gd name="connsiteY241" fmla="*/ 0 h 1810418"/>
              <a:gd name="connsiteX0" fmla="*/ 0 w 12192000"/>
              <a:gd name="connsiteY0" fmla="*/ 0 h 1810418"/>
              <a:gd name="connsiteX1" fmla="*/ 12192000 w 12192000"/>
              <a:gd name="connsiteY1" fmla="*/ 0 h 1810418"/>
              <a:gd name="connsiteX2" fmla="*/ 12192000 w 12192000"/>
              <a:gd name="connsiteY2" fmla="*/ 1129867 h 1810418"/>
              <a:gd name="connsiteX3" fmla="*/ 12174158 w 12192000"/>
              <a:gd name="connsiteY3" fmla="*/ 1133797 h 1810418"/>
              <a:gd name="connsiteX4" fmla="*/ 12111983 w 12192000"/>
              <a:gd name="connsiteY4" fmla="*/ 1161939 h 1810418"/>
              <a:gd name="connsiteX5" fmla="*/ 11967186 w 12192000"/>
              <a:gd name="connsiteY5" fmla="*/ 1201206 h 1810418"/>
              <a:gd name="connsiteX6" fmla="*/ 11953646 w 12192000"/>
              <a:gd name="connsiteY6" fmla="*/ 1205499 h 1810418"/>
              <a:gd name="connsiteX7" fmla="*/ 11874413 w 12192000"/>
              <a:gd name="connsiteY7" fmla="*/ 1213569 h 1810418"/>
              <a:gd name="connsiteX8" fmla="*/ 11815251 w 12192000"/>
              <a:gd name="connsiteY8" fmla="*/ 1241020 h 1810418"/>
              <a:gd name="connsiteX9" fmla="*/ 11718610 w 12192000"/>
              <a:gd name="connsiteY9" fmla="*/ 1253479 h 1810418"/>
              <a:gd name="connsiteX10" fmla="*/ 11622463 w 12192000"/>
              <a:gd name="connsiteY10" fmla="*/ 1262368 h 1810418"/>
              <a:gd name="connsiteX11" fmla="*/ 11587426 w 12192000"/>
              <a:gd name="connsiteY11" fmla="*/ 1263916 h 1810418"/>
              <a:gd name="connsiteX12" fmla="*/ 11441207 w 12192000"/>
              <a:gd name="connsiteY12" fmla="*/ 1262974 h 1810418"/>
              <a:gd name="connsiteX13" fmla="*/ 11406215 w 12192000"/>
              <a:gd name="connsiteY13" fmla="*/ 1280453 h 1810418"/>
              <a:gd name="connsiteX14" fmla="*/ 11361043 w 12192000"/>
              <a:gd name="connsiteY14" fmla="*/ 1286632 h 1810418"/>
              <a:gd name="connsiteX15" fmla="*/ 11259450 w 12192000"/>
              <a:gd name="connsiteY15" fmla="*/ 1286738 h 1810418"/>
              <a:gd name="connsiteX16" fmla="*/ 11128948 w 12192000"/>
              <a:gd name="connsiteY16" fmla="*/ 1245981 h 1810418"/>
              <a:gd name="connsiteX17" fmla="*/ 11090810 w 12192000"/>
              <a:gd name="connsiteY17" fmla="*/ 1243590 h 1810418"/>
              <a:gd name="connsiteX18" fmla="*/ 11085499 w 12192000"/>
              <a:gd name="connsiteY18" fmla="*/ 1248151 h 1810418"/>
              <a:gd name="connsiteX19" fmla="*/ 11031924 w 12192000"/>
              <a:gd name="connsiteY19" fmla="*/ 1225704 h 1810418"/>
              <a:gd name="connsiteX20" fmla="*/ 10955096 w 12192000"/>
              <a:gd name="connsiteY20" fmla="*/ 1231768 h 1810418"/>
              <a:gd name="connsiteX21" fmla="*/ 10864884 w 12192000"/>
              <a:gd name="connsiteY21" fmla="*/ 1245957 h 1810418"/>
              <a:gd name="connsiteX22" fmla="*/ 10841363 w 12192000"/>
              <a:gd name="connsiteY22" fmla="*/ 1251400 h 1810418"/>
              <a:gd name="connsiteX23" fmla="*/ 10780910 w 12192000"/>
              <a:gd name="connsiteY23" fmla="*/ 1249166 h 1810418"/>
              <a:gd name="connsiteX24" fmla="*/ 10696254 w 12192000"/>
              <a:gd name="connsiteY24" fmla="*/ 1259247 h 1810418"/>
              <a:gd name="connsiteX25" fmla="*/ 10577832 w 12192000"/>
              <a:gd name="connsiteY25" fmla="*/ 1255994 h 1810418"/>
              <a:gd name="connsiteX26" fmla="*/ 10531976 w 12192000"/>
              <a:gd name="connsiteY26" fmla="*/ 1249692 h 1810418"/>
              <a:gd name="connsiteX27" fmla="*/ 10453101 w 12192000"/>
              <a:gd name="connsiteY27" fmla="*/ 1241000 h 1810418"/>
              <a:gd name="connsiteX28" fmla="*/ 10407706 w 12192000"/>
              <a:gd name="connsiteY28" fmla="*/ 1235650 h 1810418"/>
              <a:gd name="connsiteX29" fmla="*/ 10368559 w 12192000"/>
              <a:gd name="connsiteY29" fmla="*/ 1235686 h 1810418"/>
              <a:gd name="connsiteX30" fmla="*/ 10352542 w 12192000"/>
              <a:gd name="connsiteY30" fmla="*/ 1245817 h 1810418"/>
              <a:gd name="connsiteX31" fmla="*/ 10294918 w 12192000"/>
              <a:gd name="connsiteY31" fmla="*/ 1263549 h 1810418"/>
              <a:gd name="connsiteX32" fmla="*/ 10271059 w 12192000"/>
              <a:gd name="connsiteY32" fmla="*/ 1265010 h 1810418"/>
              <a:gd name="connsiteX33" fmla="*/ 10239064 w 12192000"/>
              <a:gd name="connsiteY33" fmla="*/ 1270598 h 1810418"/>
              <a:gd name="connsiteX34" fmla="*/ 10181078 w 12192000"/>
              <a:gd name="connsiteY34" fmla="*/ 1276374 h 1810418"/>
              <a:gd name="connsiteX35" fmla="*/ 10153458 w 12192000"/>
              <a:gd name="connsiteY35" fmla="*/ 1285229 h 1810418"/>
              <a:gd name="connsiteX36" fmla="*/ 10140775 w 12192000"/>
              <a:gd name="connsiteY36" fmla="*/ 1285847 h 1810418"/>
              <a:gd name="connsiteX37" fmla="*/ 10132055 w 12192000"/>
              <a:gd name="connsiteY37" fmla="*/ 1297214 h 1810418"/>
              <a:gd name="connsiteX38" fmla="*/ 10094093 w 12192000"/>
              <a:gd name="connsiteY38" fmla="*/ 1316697 h 1810418"/>
              <a:gd name="connsiteX39" fmla="*/ 10059188 w 12192000"/>
              <a:gd name="connsiteY39" fmla="*/ 1326655 h 1810418"/>
              <a:gd name="connsiteX40" fmla="*/ 10016268 w 12192000"/>
              <a:gd name="connsiteY40" fmla="*/ 1325133 h 1810418"/>
              <a:gd name="connsiteX41" fmla="*/ 9937115 w 12192000"/>
              <a:gd name="connsiteY41" fmla="*/ 1337731 h 1810418"/>
              <a:gd name="connsiteX42" fmla="*/ 9824942 w 12192000"/>
              <a:gd name="connsiteY42" fmla="*/ 1342969 h 1810418"/>
              <a:gd name="connsiteX43" fmla="*/ 9705553 w 12192000"/>
              <a:gd name="connsiteY43" fmla="*/ 1359323 h 1810418"/>
              <a:gd name="connsiteX44" fmla="*/ 9589915 w 12192000"/>
              <a:gd name="connsiteY44" fmla="*/ 1382355 h 1810418"/>
              <a:gd name="connsiteX45" fmla="*/ 9315048 w 12192000"/>
              <a:gd name="connsiteY45" fmla="*/ 1428626 h 1810418"/>
              <a:gd name="connsiteX46" fmla="*/ 9209077 w 12192000"/>
              <a:gd name="connsiteY46" fmla="*/ 1448049 h 1810418"/>
              <a:gd name="connsiteX47" fmla="*/ 9133300 w 12192000"/>
              <a:gd name="connsiteY47" fmla="*/ 1456152 h 1810418"/>
              <a:gd name="connsiteX48" fmla="*/ 9031264 w 12192000"/>
              <a:gd name="connsiteY48" fmla="*/ 1462053 h 1810418"/>
              <a:gd name="connsiteX49" fmla="*/ 8983321 w 12192000"/>
              <a:gd name="connsiteY49" fmla="*/ 1464616 h 1810418"/>
              <a:gd name="connsiteX50" fmla="*/ 8983035 w 12192000"/>
              <a:gd name="connsiteY50" fmla="*/ 1464417 h 1810418"/>
              <a:gd name="connsiteX51" fmla="*/ 8974072 w 12192000"/>
              <a:gd name="connsiteY51" fmla="*/ 1465390 h 1810418"/>
              <a:gd name="connsiteX52" fmla="*/ 8968242 w 12192000"/>
              <a:gd name="connsiteY52" fmla="*/ 1467079 h 1810418"/>
              <a:gd name="connsiteX53" fmla="*/ 8952199 w 12192000"/>
              <a:gd name="connsiteY53" fmla="*/ 1469700 h 1810418"/>
              <a:gd name="connsiteX54" fmla="*/ 8945873 w 12192000"/>
              <a:gd name="connsiteY54" fmla="*/ 1469099 h 1810418"/>
              <a:gd name="connsiteX55" fmla="*/ 8940905 w 12192000"/>
              <a:gd name="connsiteY55" fmla="*/ 1467238 h 1810418"/>
              <a:gd name="connsiteX56" fmla="*/ 8906846 w 12192000"/>
              <a:gd name="connsiteY56" fmla="*/ 1464481 h 1810418"/>
              <a:gd name="connsiteX57" fmla="*/ 8730411 w 12192000"/>
              <a:gd name="connsiteY57" fmla="*/ 1479838 h 1810418"/>
              <a:gd name="connsiteX58" fmla="*/ 8685834 w 12192000"/>
              <a:gd name="connsiteY58" fmla="*/ 1481431 h 1810418"/>
              <a:gd name="connsiteX59" fmla="*/ 8574116 w 12192000"/>
              <a:gd name="connsiteY59" fmla="*/ 1488166 h 1810418"/>
              <a:gd name="connsiteX60" fmla="*/ 8503254 w 12192000"/>
              <a:gd name="connsiteY60" fmla="*/ 1475627 h 1810418"/>
              <a:gd name="connsiteX61" fmla="*/ 8489028 w 12192000"/>
              <a:gd name="connsiteY61" fmla="*/ 1480483 h 1810418"/>
              <a:gd name="connsiteX62" fmla="*/ 8484222 w 12192000"/>
              <a:gd name="connsiteY62" fmla="*/ 1482955 h 1810418"/>
              <a:gd name="connsiteX63" fmla="*/ 8476034 w 12192000"/>
              <a:gd name="connsiteY63" fmla="*/ 1485197 h 1810418"/>
              <a:gd name="connsiteX64" fmla="*/ 8475659 w 12192000"/>
              <a:gd name="connsiteY64" fmla="*/ 1485048 h 1810418"/>
              <a:gd name="connsiteX65" fmla="*/ 8468325 w 12192000"/>
              <a:gd name="connsiteY65" fmla="*/ 1487552 h 1810418"/>
              <a:gd name="connsiteX66" fmla="*/ 8401298 w 12192000"/>
              <a:gd name="connsiteY66" fmla="*/ 1493672 h 1810418"/>
              <a:gd name="connsiteX67" fmla="*/ 8390295 w 12192000"/>
              <a:gd name="connsiteY67" fmla="*/ 1502138 h 1810418"/>
              <a:gd name="connsiteX68" fmla="*/ 8370102 w 12192000"/>
              <a:gd name="connsiteY68" fmla="*/ 1508730 h 1810418"/>
              <a:gd name="connsiteX69" fmla="*/ 8271491 w 12192000"/>
              <a:gd name="connsiteY69" fmla="*/ 1533520 h 1810418"/>
              <a:gd name="connsiteX70" fmla="*/ 8248843 w 12192000"/>
              <a:gd name="connsiteY70" fmla="*/ 1537060 h 1810418"/>
              <a:gd name="connsiteX71" fmla="*/ 8244399 w 12192000"/>
              <a:gd name="connsiteY71" fmla="*/ 1538596 h 1810418"/>
              <a:gd name="connsiteX72" fmla="*/ 8241700 w 12192000"/>
              <a:gd name="connsiteY72" fmla="*/ 1538396 h 1810418"/>
              <a:gd name="connsiteX73" fmla="*/ 8230388 w 12192000"/>
              <a:gd name="connsiteY73" fmla="*/ 1546517 h 1810418"/>
              <a:gd name="connsiteX74" fmla="*/ 8224228 w 12192000"/>
              <a:gd name="connsiteY74" fmla="*/ 1557267 h 1810418"/>
              <a:gd name="connsiteX75" fmla="*/ 8199666 w 12192000"/>
              <a:gd name="connsiteY75" fmla="*/ 1559012 h 1810418"/>
              <a:gd name="connsiteX76" fmla="*/ 8194548 w 12192000"/>
              <a:gd name="connsiteY76" fmla="*/ 1565013 h 1810418"/>
              <a:gd name="connsiteX77" fmla="*/ 8165771 w 12192000"/>
              <a:gd name="connsiteY77" fmla="*/ 1579116 h 1810418"/>
              <a:gd name="connsiteX78" fmla="*/ 8116832 w 12192000"/>
              <a:gd name="connsiteY78" fmla="*/ 1608547 h 1810418"/>
              <a:gd name="connsiteX79" fmla="*/ 8089016 w 12192000"/>
              <a:gd name="connsiteY79" fmla="*/ 1617129 h 1810418"/>
              <a:gd name="connsiteX80" fmla="*/ 8074658 w 12192000"/>
              <a:gd name="connsiteY80" fmla="*/ 1626971 h 1810418"/>
              <a:gd name="connsiteX81" fmla="*/ 8068056 w 12192000"/>
              <a:gd name="connsiteY81" fmla="*/ 1627924 h 1810418"/>
              <a:gd name="connsiteX82" fmla="*/ 8046900 w 12192000"/>
              <a:gd name="connsiteY82" fmla="*/ 1634483 h 1810418"/>
              <a:gd name="connsiteX83" fmla="*/ 8034634 w 12192000"/>
              <a:gd name="connsiteY83" fmla="*/ 1637466 h 1810418"/>
              <a:gd name="connsiteX84" fmla="*/ 8029700 w 12192000"/>
              <a:gd name="connsiteY84" fmla="*/ 1638364 h 1810418"/>
              <a:gd name="connsiteX85" fmla="*/ 7987514 w 12192000"/>
              <a:gd name="connsiteY85" fmla="*/ 1638160 h 1810418"/>
              <a:gd name="connsiteX86" fmla="*/ 7960991 w 12192000"/>
              <a:gd name="connsiteY86" fmla="*/ 1648892 h 1810418"/>
              <a:gd name="connsiteX87" fmla="*/ 7937606 w 12192000"/>
              <a:gd name="connsiteY87" fmla="*/ 1650659 h 1810418"/>
              <a:gd name="connsiteX88" fmla="*/ 7931522 w 12192000"/>
              <a:gd name="connsiteY88" fmla="*/ 1653082 h 1810418"/>
              <a:gd name="connsiteX89" fmla="*/ 7872444 w 12192000"/>
              <a:gd name="connsiteY89" fmla="*/ 1652202 h 1810418"/>
              <a:gd name="connsiteX90" fmla="*/ 7832232 w 12192000"/>
              <a:gd name="connsiteY90" fmla="*/ 1658594 h 1810418"/>
              <a:gd name="connsiteX91" fmla="*/ 7744332 w 12192000"/>
              <a:gd name="connsiteY91" fmla="*/ 1657695 h 1810418"/>
              <a:gd name="connsiteX92" fmla="*/ 7723062 w 12192000"/>
              <a:gd name="connsiteY92" fmla="*/ 1658222 h 1810418"/>
              <a:gd name="connsiteX93" fmla="*/ 7705682 w 12192000"/>
              <a:gd name="connsiteY93" fmla="*/ 1664606 h 1810418"/>
              <a:gd name="connsiteX94" fmla="*/ 7702441 w 12192000"/>
              <a:gd name="connsiteY94" fmla="*/ 1671260 h 1810418"/>
              <a:gd name="connsiteX95" fmla="*/ 7690889 w 12192000"/>
              <a:gd name="connsiteY95" fmla="*/ 1672499 h 1810418"/>
              <a:gd name="connsiteX96" fmla="*/ 7688002 w 12192000"/>
              <a:gd name="connsiteY96" fmla="*/ 1674071 h 1810418"/>
              <a:gd name="connsiteX97" fmla="*/ 7671275 w 12192000"/>
              <a:gd name="connsiteY97" fmla="*/ 1681835 h 1810418"/>
              <a:gd name="connsiteX98" fmla="*/ 7585018 w 12192000"/>
              <a:gd name="connsiteY98" fmla="*/ 1675431 h 1810418"/>
              <a:gd name="connsiteX99" fmla="*/ 7471472 w 12192000"/>
              <a:gd name="connsiteY99" fmla="*/ 1682487 h 1810418"/>
              <a:gd name="connsiteX100" fmla="*/ 7381391 w 12192000"/>
              <a:gd name="connsiteY100" fmla="*/ 1689122 h 1810418"/>
              <a:gd name="connsiteX101" fmla="*/ 7292528 w 12192000"/>
              <a:gd name="connsiteY101" fmla="*/ 1689863 h 1810418"/>
              <a:gd name="connsiteX102" fmla="*/ 7204542 w 12192000"/>
              <a:gd name="connsiteY102" fmla="*/ 1667362 h 1810418"/>
              <a:gd name="connsiteX103" fmla="*/ 7179107 w 12192000"/>
              <a:gd name="connsiteY103" fmla="*/ 1664705 h 1810418"/>
              <a:gd name="connsiteX104" fmla="*/ 7176110 w 12192000"/>
              <a:gd name="connsiteY104" fmla="*/ 1667956 h 1810418"/>
              <a:gd name="connsiteX105" fmla="*/ 7149935 w 12192000"/>
              <a:gd name="connsiteY105" fmla="*/ 1671723 h 1810418"/>
              <a:gd name="connsiteX106" fmla="*/ 7076173 w 12192000"/>
              <a:gd name="connsiteY106" fmla="*/ 1681613 h 1810418"/>
              <a:gd name="connsiteX107" fmla="*/ 6997704 w 12192000"/>
              <a:gd name="connsiteY107" fmla="*/ 1681043 h 1810418"/>
              <a:gd name="connsiteX108" fmla="*/ 6883473 w 12192000"/>
              <a:gd name="connsiteY108" fmla="*/ 1705122 h 1810418"/>
              <a:gd name="connsiteX109" fmla="*/ 6687688 w 12192000"/>
              <a:gd name="connsiteY109" fmla="*/ 1727643 h 1810418"/>
              <a:gd name="connsiteX110" fmla="*/ 6529051 w 12192000"/>
              <a:gd name="connsiteY110" fmla="*/ 1750971 h 1810418"/>
              <a:gd name="connsiteX111" fmla="*/ 6297361 w 12192000"/>
              <a:gd name="connsiteY111" fmla="*/ 1788995 h 1810418"/>
              <a:gd name="connsiteX112" fmla="*/ 6148526 w 12192000"/>
              <a:gd name="connsiteY112" fmla="*/ 1790230 h 1810418"/>
              <a:gd name="connsiteX113" fmla="*/ 6053787 w 12192000"/>
              <a:gd name="connsiteY113" fmla="*/ 1806877 h 1810418"/>
              <a:gd name="connsiteX114" fmla="*/ 6048466 w 12192000"/>
              <a:gd name="connsiteY114" fmla="*/ 1805585 h 1810418"/>
              <a:gd name="connsiteX115" fmla="*/ 6028583 w 12192000"/>
              <a:gd name="connsiteY115" fmla="*/ 1806085 h 1810418"/>
              <a:gd name="connsiteX116" fmla="*/ 6021207 w 12192000"/>
              <a:gd name="connsiteY116" fmla="*/ 1799140 h 1810418"/>
              <a:gd name="connsiteX117" fmla="*/ 5990008 w 12192000"/>
              <a:gd name="connsiteY117" fmla="*/ 1794814 h 1810418"/>
              <a:gd name="connsiteX118" fmla="*/ 5937319 w 12192000"/>
              <a:gd name="connsiteY118" fmla="*/ 1797660 h 1810418"/>
              <a:gd name="connsiteX119" fmla="*/ 5738968 w 12192000"/>
              <a:gd name="connsiteY119" fmla="*/ 1810009 h 1810418"/>
              <a:gd name="connsiteX120" fmla="*/ 5607054 w 12192000"/>
              <a:gd name="connsiteY120" fmla="*/ 1810418 h 1810418"/>
              <a:gd name="connsiteX121" fmla="*/ 5451005 w 12192000"/>
              <a:gd name="connsiteY121" fmla="*/ 1798277 h 1810418"/>
              <a:gd name="connsiteX122" fmla="*/ 5412840 w 12192000"/>
              <a:gd name="connsiteY122" fmla="*/ 1788824 h 1810418"/>
              <a:gd name="connsiteX123" fmla="*/ 5361713 w 12192000"/>
              <a:gd name="connsiteY123" fmla="*/ 1773980 h 1810418"/>
              <a:gd name="connsiteX124" fmla="*/ 5241786 w 12192000"/>
              <a:gd name="connsiteY124" fmla="*/ 1756656 h 1810418"/>
              <a:gd name="connsiteX125" fmla="*/ 5202963 w 12192000"/>
              <a:gd name="connsiteY125" fmla="*/ 1747306 h 1810418"/>
              <a:gd name="connsiteX126" fmla="*/ 5154668 w 12192000"/>
              <a:gd name="connsiteY126" fmla="*/ 1744668 h 1810418"/>
              <a:gd name="connsiteX127" fmla="*/ 5136547 w 12192000"/>
              <a:gd name="connsiteY127" fmla="*/ 1738620 h 1810418"/>
              <a:gd name="connsiteX128" fmla="*/ 5122587 w 12192000"/>
              <a:gd name="connsiteY128" fmla="*/ 1735756 h 1810418"/>
              <a:gd name="connsiteX129" fmla="*/ 5119579 w 12192000"/>
              <a:gd name="connsiteY129" fmla="*/ 1734004 h 1810418"/>
              <a:gd name="connsiteX130" fmla="*/ 5101616 w 12192000"/>
              <a:gd name="connsiteY130" fmla="*/ 1724948 h 1810418"/>
              <a:gd name="connsiteX131" fmla="*/ 5045783 w 12192000"/>
              <a:gd name="connsiteY131" fmla="*/ 1730209 h 1810418"/>
              <a:gd name="connsiteX132" fmla="*/ 4991477 w 12192000"/>
              <a:gd name="connsiteY132" fmla="*/ 1716450 h 1810418"/>
              <a:gd name="connsiteX133" fmla="*/ 4820387 w 12192000"/>
              <a:gd name="connsiteY133" fmla="*/ 1695973 h 1810418"/>
              <a:gd name="connsiteX134" fmla="*/ 4742338 w 12192000"/>
              <a:gd name="connsiteY134" fmla="*/ 1672696 h 1810418"/>
              <a:gd name="connsiteX135" fmla="*/ 4703062 w 12192000"/>
              <a:gd name="connsiteY135" fmla="*/ 1665094 h 1810418"/>
              <a:gd name="connsiteX136" fmla="*/ 4701052 w 12192000"/>
              <a:gd name="connsiteY136" fmla="*/ 1664466 h 1810418"/>
              <a:gd name="connsiteX137" fmla="*/ 4701986 w 12192000"/>
              <a:gd name="connsiteY137" fmla="*/ 1664294 h 1810418"/>
              <a:gd name="connsiteX138" fmla="*/ 4697074 w 12192000"/>
              <a:gd name="connsiteY138" fmla="*/ 1663224 h 1810418"/>
              <a:gd name="connsiteX139" fmla="*/ 4701052 w 12192000"/>
              <a:gd name="connsiteY139" fmla="*/ 1664466 h 1810418"/>
              <a:gd name="connsiteX140" fmla="*/ 4695406 w 12192000"/>
              <a:gd name="connsiteY140" fmla="*/ 1665504 h 1810418"/>
              <a:gd name="connsiteX141" fmla="*/ 4495727 w 12192000"/>
              <a:gd name="connsiteY141" fmla="*/ 1656633 h 1810418"/>
              <a:gd name="connsiteX142" fmla="*/ 4428317 w 12192000"/>
              <a:gd name="connsiteY142" fmla="*/ 1646311 h 1810418"/>
              <a:gd name="connsiteX143" fmla="*/ 4424455 w 12192000"/>
              <a:gd name="connsiteY143" fmla="*/ 1646545 h 1810418"/>
              <a:gd name="connsiteX144" fmla="*/ 4418141 w 12192000"/>
              <a:gd name="connsiteY144" fmla="*/ 1643457 h 1810418"/>
              <a:gd name="connsiteX145" fmla="*/ 4389054 w 12192000"/>
              <a:gd name="connsiteY145" fmla="*/ 1635100 h 1810418"/>
              <a:gd name="connsiteX146" fmla="*/ 4243963 w 12192000"/>
              <a:gd name="connsiteY146" fmla="*/ 1600547 h 1810418"/>
              <a:gd name="connsiteX147" fmla="*/ 4230390 w 12192000"/>
              <a:gd name="connsiteY147" fmla="*/ 1596782 h 1810418"/>
              <a:gd name="connsiteX148" fmla="*/ 4151096 w 12192000"/>
              <a:gd name="connsiteY148" fmla="*/ 1589415 h 1810418"/>
              <a:gd name="connsiteX149" fmla="*/ 4091729 w 12192000"/>
              <a:gd name="connsiteY149" fmla="*/ 1565484 h 1810418"/>
              <a:gd name="connsiteX150" fmla="*/ 3994992 w 12192000"/>
              <a:gd name="connsiteY150" fmla="*/ 1554250 h 1810418"/>
              <a:gd name="connsiteX151" fmla="*/ 3898778 w 12192000"/>
              <a:gd name="connsiteY151" fmla="*/ 1546088 h 1810418"/>
              <a:gd name="connsiteX152" fmla="*/ 3863728 w 12192000"/>
              <a:gd name="connsiteY152" fmla="*/ 1544567 h 1810418"/>
              <a:gd name="connsiteX153" fmla="*/ 3729252 w 12192000"/>
              <a:gd name="connsiteY153" fmla="*/ 1544592 h 1810418"/>
              <a:gd name="connsiteX154" fmla="*/ 3716543 w 12192000"/>
              <a:gd name="connsiteY154" fmla="*/ 1541771 h 1810418"/>
              <a:gd name="connsiteX155" fmla="*/ 3715389 w 12192000"/>
              <a:gd name="connsiteY155" fmla="*/ 1538406 h 1810418"/>
              <a:gd name="connsiteX156" fmla="*/ 3682391 w 12192000"/>
              <a:gd name="connsiteY156" fmla="*/ 1529372 h 1810418"/>
              <a:gd name="connsiteX157" fmla="*/ 3669607 w 12192000"/>
              <a:gd name="connsiteY157" fmla="*/ 1534463 h 1810418"/>
              <a:gd name="connsiteX158" fmla="*/ 3669577 w 12192000"/>
              <a:gd name="connsiteY158" fmla="*/ 1534458 h 1810418"/>
              <a:gd name="connsiteX159" fmla="*/ 3660365 w 12192000"/>
              <a:gd name="connsiteY159" fmla="*/ 1531370 h 1810418"/>
              <a:gd name="connsiteX160" fmla="*/ 3637171 w 12192000"/>
              <a:gd name="connsiteY160" fmla="*/ 1523813 h 1810418"/>
              <a:gd name="connsiteX161" fmla="*/ 3636519 w 12192000"/>
              <a:gd name="connsiteY161" fmla="*/ 1523773 h 1810418"/>
              <a:gd name="connsiteX162" fmla="*/ 3589716 w 12192000"/>
              <a:gd name="connsiteY162" fmla="*/ 1506360 h 1810418"/>
              <a:gd name="connsiteX163" fmla="*/ 3583541 w 12192000"/>
              <a:gd name="connsiteY163" fmla="*/ 1507469 h 1810418"/>
              <a:gd name="connsiteX164" fmla="*/ 3574426 w 12192000"/>
              <a:gd name="connsiteY164" fmla="*/ 1507574 h 1810418"/>
              <a:gd name="connsiteX165" fmla="*/ 3574190 w 12192000"/>
              <a:gd name="connsiteY165" fmla="*/ 1507350 h 1810418"/>
              <a:gd name="connsiteX166" fmla="*/ 3565671 w 12192000"/>
              <a:gd name="connsiteY166" fmla="*/ 1507894 h 1810418"/>
              <a:gd name="connsiteX167" fmla="*/ 3515816 w 12192000"/>
              <a:gd name="connsiteY167" fmla="*/ 1499688 h 1810418"/>
              <a:gd name="connsiteX168" fmla="*/ 3452912 w 12192000"/>
              <a:gd name="connsiteY168" fmla="*/ 1496444 h 1810418"/>
              <a:gd name="connsiteX169" fmla="*/ 3380405 w 12192000"/>
              <a:gd name="connsiteY169" fmla="*/ 1486216 h 1810418"/>
              <a:gd name="connsiteX170" fmla="*/ 3343625 w 12192000"/>
              <a:gd name="connsiteY170" fmla="*/ 1500147 h 1810418"/>
              <a:gd name="connsiteX171" fmla="*/ 3323774 w 12192000"/>
              <a:gd name="connsiteY171" fmla="*/ 1501476 h 1810418"/>
              <a:gd name="connsiteX172" fmla="*/ 3321444 w 12192000"/>
              <a:gd name="connsiteY172" fmla="*/ 1500659 h 1810418"/>
              <a:gd name="connsiteX173" fmla="*/ 3242143 w 12192000"/>
              <a:gd name="connsiteY173" fmla="*/ 1505268 h 1810418"/>
              <a:gd name="connsiteX174" fmla="*/ 3122401 w 12192000"/>
              <a:gd name="connsiteY174" fmla="*/ 1511314 h 1810418"/>
              <a:gd name="connsiteX175" fmla="*/ 3010177 w 12192000"/>
              <a:gd name="connsiteY175" fmla="*/ 1513132 h 1810418"/>
              <a:gd name="connsiteX176" fmla="*/ 2782615 w 12192000"/>
              <a:gd name="connsiteY176" fmla="*/ 1509375 h 1810418"/>
              <a:gd name="connsiteX177" fmla="*/ 2668665 w 12192000"/>
              <a:gd name="connsiteY177" fmla="*/ 1517660 h 1810418"/>
              <a:gd name="connsiteX178" fmla="*/ 2548073 w 12192000"/>
              <a:gd name="connsiteY178" fmla="*/ 1516667 h 1810418"/>
              <a:gd name="connsiteX179" fmla="*/ 2423377 w 12192000"/>
              <a:gd name="connsiteY179" fmla="*/ 1527776 h 1810418"/>
              <a:gd name="connsiteX180" fmla="*/ 2295298 w 12192000"/>
              <a:gd name="connsiteY180" fmla="*/ 1534368 h 1810418"/>
              <a:gd name="connsiteX181" fmla="*/ 2188781 w 12192000"/>
              <a:gd name="connsiteY181" fmla="*/ 1529677 h 1810418"/>
              <a:gd name="connsiteX182" fmla="*/ 2074855 w 12192000"/>
              <a:gd name="connsiteY182" fmla="*/ 1515446 h 1810418"/>
              <a:gd name="connsiteX183" fmla="*/ 2012587 w 12192000"/>
              <a:gd name="connsiteY183" fmla="*/ 1522487 h 1810418"/>
              <a:gd name="connsiteX184" fmla="*/ 1932075 w 12192000"/>
              <a:gd name="connsiteY184" fmla="*/ 1517914 h 1810418"/>
              <a:gd name="connsiteX185" fmla="*/ 1908490 w 12192000"/>
              <a:gd name="connsiteY185" fmla="*/ 1526423 h 1810418"/>
              <a:gd name="connsiteX186" fmla="*/ 1908410 w 12192000"/>
              <a:gd name="connsiteY186" fmla="*/ 1526410 h 1810418"/>
              <a:gd name="connsiteX187" fmla="*/ 1901918 w 12192000"/>
              <a:gd name="connsiteY187" fmla="*/ 1522410 h 1810418"/>
              <a:gd name="connsiteX188" fmla="*/ 1876753 w 12192000"/>
              <a:gd name="connsiteY188" fmla="*/ 1517619 h 1810418"/>
              <a:gd name="connsiteX189" fmla="*/ 1858194 w 12192000"/>
              <a:gd name="connsiteY189" fmla="*/ 1522343 h 1810418"/>
              <a:gd name="connsiteX190" fmla="*/ 1702657 w 12192000"/>
              <a:gd name="connsiteY190" fmla="*/ 1510562 h 1810418"/>
              <a:gd name="connsiteX191" fmla="*/ 1701421 w 12192000"/>
              <a:gd name="connsiteY191" fmla="*/ 1510775 h 1810418"/>
              <a:gd name="connsiteX192" fmla="*/ 1699973 w 12192000"/>
              <a:gd name="connsiteY192" fmla="*/ 1507739 h 1810418"/>
              <a:gd name="connsiteX193" fmla="*/ 1682526 w 12192000"/>
              <a:gd name="connsiteY193" fmla="*/ 1504598 h 1810418"/>
              <a:gd name="connsiteX194" fmla="*/ 1677380 w 12192000"/>
              <a:gd name="connsiteY194" fmla="*/ 1504851 h 1810418"/>
              <a:gd name="connsiteX195" fmla="*/ 1670304 w 12192000"/>
              <a:gd name="connsiteY195" fmla="*/ 1503744 h 1810418"/>
              <a:gd name="connsiteX196" fmla="*/ 1670197 w 12192000"/>
              <a:gd name="connsiteY196" fmla="*/ 1503497 h 1810418"/>
              <a:gd name="connsiteX197" fmla="*/ 1626301 w 12192000"/>
              <a:gd name="connsiteY197" fmla="*/ 1474931 h 1810418"/>
              <a:gd name="connsiteX198" fmla="*/ 1535119 w 12192000"/>
              <a:gd name="connsiteY198" fmla="*/ 1463075 h 1810418"/>
              <a:gd name="connsiteX199" fmla="*/ 1531340 w 12192000"/>
              <a:gd name="connsiteY199" fmla="*/ 1461293 h 1810418"/>
              <a:gd name="connsiteX200" fmla="*/ 1498454 w 12192000"/>
              <a:gd name="connsiteY200" fmla="*/ 1463478 h 1810418"/>
              <a:gd name="connsiteX201" fmla="*/ 1478806 w 12192000"/>
              <a:gd name="connsiteY201" fmla="*/ 1464611 h 1810418"/>
              <a:gd name="connsiteX202" fmla="*/ 1358081 w 12192000"/>
              <a:gd name="connsiteY202" fmla="*/ 1455545 h 1810418"/>
              <a:gd name="connsiteX203" fmla="*/ 1222449 w 12192000"/>
              <a:gd name="connsiteY203" fmla="*/ 1455454 h 1810418"/>
              <a:gd name="connsiteX204" fmla="*/ 1131220 w 12192000"/>
              <a:gd name="connsiteY204" fmla="*/ 1419822 h 1810418"/>
              <a:gd name="connsiteX205" fmla="*/ 968663 w 12192000"/>
              <a:gd name="connsiteY205" fmla="*/ 1412667 h 1810418"/>
              <a:gd name="connsiteX206" fmla="*/ 940021 w 12192000"/>
              <a:gd name="connsiteY206" fmla="*/ 1409452 h 1810418"/>
              <a:gd name="connsiteX207" fmla="*/ 940362 w 12192000"/>
              <a:gd name="connsiteY207" fmla="*/ 1408090 h 1810418"/>
              <a:gd name="connsiteX208" fmla="*/ 927147 w 12192000"/>
              <a:gd name="connsiteY208" fmla="*/ 1407436 h 1810418"/>
              <a:gd name="connsiteX209" fmla="*/ 915481 w 12192000"/>
              <a:gd name="connsiteY209" fmla="*/ 1395526 h 1810418"/>
              <a:gd name="connsiteX210" fmla="*/ 884363 w 12192000"/>
              <a:gd name="connsiteY210" fmla="*/ 1395024 h 1810418"/>
              <a:gd name="connsiteX211" fmla="*/ 883522 w 12192000"/>
              <a:gd name="connsiteY211" fmla="*/ 1400267 h 1810418"/>
              <a:gd name="connsiteX212" fmla="*/ 865903 w 12192000"/>
              <a:gd name="connsiteY212" fmla="*/ 1394324 h 1810418"/>
              <a:gd name="connsiteX213" fmla="*/ 790832 w 12192000"/>
              <a:gd name="connsiteY213" fmla="*/ 1370999 h 1810418"/>
              <a:gd name="connsiteX214" fmla="*/ 749766 w 12192000"/>
              <a:gd name="connsiteY214" fmla="*/ 1353216 h 1810418"/>
              <a:gd name="connsiteX215" fmla="*/ 705470 w 12192000"/>
              <a:gd name="connsiteY215" fmla="*/ 1354328 h 1810418"/>
              <a:gd name="connsiteX216" fmla="*/ 692371 w 12192000"/>
              <a:gd name="connsiteY216" fmla="*/ 1343942 h 1810418"/>
              <a:gd name="connsiteX217" fmla="*/ 690203 w 12192000"/>
              <a:gd name="connsiteY217" fmla="*/ 1341970 h 1810418"/>
              <a:gd name="connsiteX218" fmla="*/ 679574 w 12192000"/>
              <a:gd name="connsiteY218" fmla="*/ 1338069 h 1810418"/>
              <a:gd name="connsiteX219" fmla="*/ 679009 w 12192000"/>
              <a:gd name="connsiteY219" fmla="*/ 1331966 h 1810418"/>
              <a:gd name="connsiteX220" fmla="*/ 664756 w 12192000"/>
              <a:gd name="connsiteY220" fmla="*/ 1322509 h 1810418"/>
              <a:gd name="connsiteX221" fmla="*/ 644515 w 12192000"/>
              <a:gd name="connsiteY221" fmla="*/ 1316732 h 1810418"/>
              <a:gd name="connsiteX222" fmla="*/ 545716 w 12192000"/>
              <a:gd name="connsiteY222" fmla="*/ 1294878 h 1810418"/>
              <a:gd name="connsiteX223" fmla="*/ 488094 w 12192000"/>
              <a:gd name="connsiteY223" fmla="*/ 1278596 h 1810418"/>
              <a:gd name="connsiteX224" fmla="*/ 468538 w 12192000"/>
              <a:gd name="connsiteY224" fmla="*/ 1267376 h 1810418"/>
              <a:gd name="connsiteX225" fmla="*/ 439655 w 12192000"/>
              <a:gd name="connsiteY225" fmla="*/ 1255090 h 1810418"/>
              <a:gd name="connsiteX226" fmla="*/ 390496 w 12192000"/>
              <a:gd name="connsiteY226" fmla="*/ 1229512 h 1810418"/>
              <a:gd name="connsiteX227" fmla="*/ 362616 w 12192000"/>
              <a:gd name="connsiteY227" fmla="*/ 1221981 h 1810418"/>
              <a:gd name="connsiteX228" fmla="*/ 348184 w 12192000"/>
              <a:gd name="connsiteY228" fmla="*/ 1213437 h 1810418"/>
              <a:gd name="connsiteX229" fmla="*/ 341576 w 12192000"/>
              <a:gd name="connsiteY229" fmla="*/ 1212583 h 1810418"/>
              <a:gd name="connsiteX230" fmla="*/ 320370 w 12192000"/>
              <a:gd name="connsiteY230" fmla="*/ 1206827 h 1810418"/>
              <a:gd name="connsiteX231" fmla="*/ 308082 w 12192000"/>
              <a:gd name="connsiteY231" fmla="*/ 1204195 h 1810418"/>
              <a:gd name="connsiteX232" fmla="*/ 303141 w 12192000"/>
              <a:gd name="connsiteY232" fmla="*/ 1203396 h 1810418"/>
              <a:gd name="connsiteX233" fmla="*/ 260955 w 12192000"/>
              <a:gd name="connsiteY233" fmla="*/ 1203345 h 1810418"/>
              <a:gd name="connsiteX234" fmla="*/ 234352 w 12192000"/>
              <a:gd name="connsiteY234" fmla="*/ 1193972 h 1810418"/>
              <a:gd name="connsiteX235" fmla="*/ 210954 w 12192000"/>
              <a:gd name="connsiteY235" fmla="*/ 1192326 h 1810418"/>
              <a:gd name="connsiteX236" fmla="*/ 204851 w 12192000"/>
              <a:gd name="connsiteY236" fmla="*/ 1190210 h 1810418"/>
              <a:gd name="connsiteX237" fmla="*/ 145778 w 12192000"/>
              <a:gd name="connsiteY237" fmla="*/ 1190651 h 1810418"/>
              <a:gd name="connsiteX238" fmla="*/ 105518 w 12192000"/>
              <a:gd name="connsiteY238" fmla="*/ 1184937 h 1810418"/>
              <a:gd name="connsiteX239" fmla="*/ 17623 w 12192000"/>
              <a:gd name="connsiteY239" fmla="*/ 1185238 h 1810418"/>
              <a:gd name="connsiteX240" fmla="*/ 0 w 12192000"/>
              <a:gd name="connsiteY240" fmla="*/ 1184768 h 1810418"/>
              <a:gd name="connsiteX241" fmla="*/ 0 w 12192000"/>
              <a:gd name="connsiteY241" fmla="*/ 0 h 1810418"/>
              <a:gd name="connsiteX0" fmla="*/ 0 w 12192000"/>
              <a:gd name="connsiteY0" fmla="*/ 0 h 1810418"/>
              <a:gd name="connsiteX1" fmla="*/ 12192000 w 12192000"/>
              <a:gd name="connsiteY1" fmla="*/ 0 h 1810418"/>
              <a:gd name="connsiteX2" fmla="*/ 12192000 w 12192000"/>
              <a:gd name="connsiteY2" fmla="*/ 1129867 h 1810418"/>
              <a:gd name="connsiteX3" fmla="*/ 12174158 w 12192000"/>
              <a:gd name="connsiteY3" fmla="*/ 1133797 h 1810418"/>
              <a:gd name="connsiteX4" fmla="*/ 12111983 w 12192000"/>
              <a:gd name="connsiteY4" fmla="*/ 1161939 h 1810418"/>
              <a:gd name="connsiteX5" fmla="*/ 11967186 w 12192000"/>
              <a:gd name="connsiteY5" fmla="*/ 1201206 h 1810418"/>
              <a:gd name="connsiteX6" fmla="*/ 11953646 w 12192000"/>
              <a:gd name="connsiteY6" fmla="*/ 1205499 h 1810418"/>
              <a:gd name="connsiteX7" fmla="*/ 11874413 w 12192000"/>
              <a:gd name="connsiteY7" fmla="*/ 1213569 h 1810418"/>
              <a:gd name="connsiteX8" fmla="*/ 11815251 w 12192000"/>
              <a:gd name="connsiteY8" fmla="*/ 1241020 h 1810418"/>
              <a:gd name="connsiteX9" fmla="*/ 11718610 w 12192000"/>
              <a:gd name="connsiteY9" fmla="*/ 1253479 h 1810418"/>
              <a:gd name="connsiteX10" fmla="*/ 11622463 w 12192000"/>
              <a:gd name="connsiteY10" fmla="*/ 1262368 h 1810418"/>
              <a:gd name="connsiteX11" fmla="*/ 11587426 w 12192000"/>
              <a:gd name="connsiteY11" fmla="*/ 1263916 h 1810418"/>
              <a:gd name="connsiteX12" fmla="*/ 11441207 w 12192000"/>
              <a:gd name="connsiteY12" fmla="*/ 1262974 h 1810418"/>
              <a:gd name="connsiteX13" fmla="*/ 11406215 w 12192000"/>
              <a:gd name="connsiteY13" fmla="*/ 1280453 h 1810418"/>
              <a:gd name="connsiteX14" fmla="*/ 11361043 w 12192000"/>
              <a:gd name="connsiteY14" fmla="*/ 1286632 h 1810418"/>
              <a:gd name="connsiteX15" fmla="*/ 11259450 w 12192000"/>
              <a:gd name="connsiteY15" fmla="*/ 1286738 h 1810418"/>
              <a:gd name="connsiteX16" fmla="*/ 11128948 w 12192000"/>
              <a:gd name="connsiteY16" fmla="*/ 1245981 h 1810418"/>
              <a:gd name="connsiteX17" fmla="*/ 11090810 w 12192000"/>
              <a:gd name="connsiteY17" fmla="*/ 1243590 h 1810418"/>
              <a:gd name="connsiteX18" fmla="*/ 11085499 w 12192000"/>
              <a:gd name="connsiteY18" fmla="*/ 1248151 h 1810418"/>
              <a:gd name="connsiteX19" fmla="*/ 11031924 w 12192000"/>
              <a:gd name="connsiteY19" fmla="*/ 1225704 h 1810418"/>
              <a:gd name="connsiteX20" fmla="*/ 10955096 w 12192000"/>
              <a:gd name="connsiteY20" fmla="*/ 1231768 h 1810418"/>
              <a:gd name="connsiteX21" fmla="*/ 10864884 w 12192000"/>
              <a:gd name="connsiteY21" fmla="*/ 1245957 h 1810418"/>
              <a:gd name="connsiteX22" fmla="*/ 10841363 w 12192000"/>
              <a:gd name="connsiteY22" fmla="*/ 1251400 h 1810418"/>
              <a:gd name="connsiteX23" fmla="*/ 10780910 w 12192000"/>
              <a:gd name="connsiteY23" fmla="*/ 1249166 h 1810418"/>
              <a:gd name="connsiteX24" fmla="*/ 10696254 w 12192000"/>
              <a:gd name="connsiteY24" fmla="*/ 1259247 h 1810418"/>
              <a:gd name="connsiteX25" fmla="*/ 10577832 w 12192000"/>
              <a:gd name="connsiteY25" fmla="*/ 1255994 h 1810418"/>
              <a:gd name="connsiteX26" fmla="*/ 10531976 w 12192000"/>
              <a:gd name="connsiteY26" fmla="*/ 1249692 h 1810418"/>
              <a:gd name="connsiteX27" fmla="*/ 10453101 w 12192000"/>
              <a:gd name="connsiteY27" fmla="*/ 1241000 h 1810418"/>
              <a:gd name="connsiteX28" fmla="*/ 10407706 w 12192000"/>
              <a:gd name="connsiteY28" fmla="*/ 1235650 h 1810418"/>
              <a:gd name="connsiteX29" fmla="*/ 10368559 w 12192000"/>
              <a:gd name="connsiteY29" fmla="*/ 1235686 h 1810418"/>
              <a:gd name="connsiteX30" fmla="*/ 10352542 w 12192000"/>
              <a:gd name="connsiteY30" fmla="*/ 1245817 h 1810418"/>
              <a:gd name="connsiteX31" fmla="*/ 10294918 w 12192000"/>
              <a:gd name="connsiteY31" fmla="*/ 1263549 h 1810418"/>
              <a:gd name="connsiteX32" fmla="*/ 10271059 w 12192000"/>
              <a:gd name="connsiteY32" fmla="*/ 1265010 h 1810418"/>
              <a:gd name="connsiteX33" fmla="*/ 10239064 w 12192000"/>
              <a:gd name="connsiteY33" fmla="*/ 1270598 h 1810418"/>
              <a:gd name="connsiteX34" fmla="*/ 10181078 w 12192000"/>
              <a:gd name="connsiteY34" fmla="*/ 1276374 h 1810418"/>
              <a:gd name="connsiteX35" fmla="*/ 10153458 w 12192000"/>
              <a:gd name="connsiteY35" fmla="*/ 1285229 h 1810418"/>
              <a:gd name="connsiteX36" fmla="*/ 10140775 w 12192000"/>
              <a:gd name="connsiteY36" fmla="*/ 1285847 h 1810418"/>
              <a:gd name="connsiteX37" fmla="*/ 10132055 w 12192000"/>
              <a:gd name="connsiteY37" fmla="*/ 1297214 h 1810418"/>
              <a:gd name="connsiteX38" fmla="*/ 10094093 w 12192000"/>
              <a:gd name="connsiteY38" fmla="*/ 1316697 h 1810418"/>
              <a:gd name="connsiteX39" fmla="*/ 10059188 w 12192000"/>
              <a:gd name="connsiteY39" fmla="*/ 1326655 h 1810418"/>
              <a:gd name="connsiteX40" fmla="*/ 10016268 w 12192000"/>
              <a:gd name="connsiteY40" fmla="*/ 1325133 h 1810418"/>
              <a:gd name="connsiteX41" fmla="*/ 9937115 w 12192000"/>
              <a:gd name="connsiteY41" fmla="*/ 1337731 h 1810418"/>
              <a:gd name="connsiteX42" fmla="*/ 9824942 w 12192000"/>
              <a:gd name="connsiteY42" fmla="*/ 1342969 h 1810418"/>
              <a:gd name="connsiteX43" fmla="*/ 9705553 w 12192000"/>
              <a:gd name="connsiteY43" fmla="*/ 1359323 h 1810418"/>
              <a:gd name="connsiteX44" fmla="*/ 9589915 w 12192000"/>
              <a:gd name="connsiteY44" fmla="*/ 1382355 h 1810418"/>
              <a:gd name="connsiteX45" fmla="*/ 9315048 w 12192000"/>
              <a:gd name="connsiteY45" fmla="*/ 1428626 h 1810418"/>
              <a:gd name="connsiteX46" fmla="*/ 9209077 w 12192000"/>
              <a:gd name="connsiteY46" fmla="*/ 1448049 h 1810418"/>
              <a:gd name="connsiteX47" fmla="*/ 9133300 w 12192000"/>
              <a:gd name="connsiteY47" fmla="*/ 1456152 h 1810418"/>
              <a:gd name="connsiteX48" fmla="*/ 9031264 w 12192000"/>
              <a:gd name="connsiteY48" fmla="*/ 1462053 h 1810418"/>
              <a:gd name="connsiteX49" fmla="*/ 8983321 w 12192000"/>
              <a:gd name="connsiteY49" fmla="*/ 1464616 h 1810418"/>
              <a:gd name="connsiteX50" fmla="*/ 8983035 w 12192000"/>
              <a:gd name="connsiteY50" fmla="*/ 1464417 h 1810418"/>
              <a:gd name="connsiteX51" fmla="*/ 8974072 w 12192000"/>
              <a:gd name="connsiteY51" fmla="*/ 1465390 h 1810418"/>
              <a:gd name="connsiteX52" fmla="*/ 8968242 w 12192000"/>
              <a:gd name="connsiteY52" fmla="*/ 1467079 h 1810418"/>
              <a:gd name="connsiteX53" fmla="*/ 8952199 w 12192000"/>
              <a:gd name="connsiteY53" fmla="*/ 1469700 h 1810418"/>
              <a:gd name="connsiteX54" fmla="*/ 8945873 w 12192000"/>
              <a:gd name="connsiteY54" fmla="*/ 1469099 h 1810418"/>
              <a:gd name="connsiteX55" fmla="*/ 8940905 w 12192000"/>
              <a:gd name="connsiteY55" fmla="*/ 1467238 h 1810418"/>
              <a:gd name="connsiteX56" fmla="*/ 8906846 w 12192000"/>
              <a:gd name="connsiteY56" fmla="*/ 1464481 h 1810418"/>
              <a:gd name="connsiteX57" fmla="*/ 8730411 w 12192000"/>
              <a:gd name="connsiteY57" fmla="*/ 1479838 h 1810418"/>
              <a:gd name="connsiteX58" fmla="*/ 8685834 w 12192000"/>
              <a:gd name="connsiteY58" fmla="*/ 1481431 h 1810418"/>
              <a:gd name="connsiteX59" fmla="*/ 8574116 w 12192000"/>
              <a:gd name="connsiteY59" fmla="*/ 1488166 h 1810418"/>
              <a:gd name="connsiteX60" fmla="*/ 8503254 w 12192000"/>
              <a:gd name="connsiteY60" fmla="*/ 1475627 h 1810418"/>
              <a:gd name="connsiteX61" fmla="*/ 8489028 w 12192000"/>
              <a:gd name="connsiteY61" fmla="*/ 1480483 h 1810418"/>
              <a:gd name="connsiteX62" fmla="*/ 8484222 w 12192000"/>
              <a:gd name="connsiteY62" fmla="*/ 1482955 h 1810418"/>
              <a:gd name="connsiteX63" fmla="*/ 8476034 w 12192000"/>
              <a:gd name="connsiteY63" fmla="*/ 1485197 h 1810418"/>
              <a:gd name="connsiteX64" fmla="*/ 8475659 w 12192000"/>
              <a:gd name="connsiteY64" fmla="*/ 1485048 h 1810418"/>
              <a:gd name="connsiteX65" fmla="*/ 8468325 w 12192000"/>
              <a:gd name="connsiteY65" fmla="*/ 1487552 h 1810418"/>
              <a:gd name="connsiteX66" fmla="*/ 8401298 w 12192000"/>
              <a:gd name="connsiteY66" fmla="*/ 1493672 h 1810418"/>
              <a:gd name="connsiteX67" fmla="*/ 8390295 w 12192000"/>
              <a:gd name="connsiteY67" fmla="*/ 1502138 h 1810418"/>
              <a:gd name="connsiteX68" fmla="*/ 8370102 w 12192000"/>
              <a:gd name="connsiteY68" fmla="*/ 1508730 h 1810418"/>
              <a:gd name="connsiteX69" fmla="*/ 8271491 w 12192000"/>
              <a:gd name="connsiteY69" fmla="*/ 1533520 h 1810418"/>
              <a:gd name="connsiteX70" fmla="*/ 8248843 w 12192000"/>
              <a:gd name="connsiteY70" fmla="*/ 1537060 h 1810418"/>
              <a:gd name="connsiteX71" fmla="*/ 8244399 w 12192000"/>
              <a:gd name="connsiteY71" fmla="*/ 1538596 h 1810418"/>
              <a:gd name="connsiteX72" fmla="*/ 8241700 w 12192000"/>
              <a:gd name="connsiteY72" fmla="*/ 1538396 h 1810418"/>
              <a:gd name="connsiteX73" fmla="*/ 8230388 w 12192000"/>
              <a:gd name="connsiteY73" fmla="*/ 1546517 h 1810418"/>
              <a:gd name="connsiteX74" fmla="*/ 8224228 w 12192000"/>
              <a:gd name="connsiteY74" fmla="*/ 1557267 h 1810418"/>
              <a:gd name="connsiteX75" fmla="*/ 8199666 w 12192000"/>
              <a:gd name="connsiteY75" fmla="*/ 1559012 h 1810418"/>
              <a:gd name="connsiteX76" fmla="*/ 8194548 w 12192000"/>
              <a:gd name="connsiteY76" fmla="*/ 1565013 h 1810418"/>
              <a:gd name="connsiteX77" fmla="*/ 8165771 w 12192000"/>
              <a:gd name="connsiteY77" fmla="*/ 1579116 h 1810418"/>
              <a:gd name="connsiteX78" fmla="*/ 8116832 w 12192000"/>
              <a:gd name="connsiteY78" fmla="*/ 1608547 h 1810418"/>
              <a:gd name="connsiteX79" fmla="*/ 8089016 w 12192000"/>
              <a:gd name="connsiteY79" fmla="*/ 1617129 h 1810418"/>
              <a:gd name="connsiteX80" fmla="*/ 8074658 w 12192000"/>
              <a:gd name="connsiteY80" fmla="*/ 1626971 h 1810418"/>
              <a:gd name="connsiteX81" fmla="*/ 8068056 w 12192000"/>
              <a:gd name="connsiteY81" fmla="*/ 1627924 h 1810418"/>
              <a:gd name="connsiteX82" fmla="*/ 8046900 w 12192000"/>
              <a:gd name="connsiteY82" fmla="*/ 1634483 h 1810418"/>
              <a:gd name="connsiteX83" fmla="*/ 8034634 w 12192000"/>
              <a:gd name="connsiteY83" fmla="*/ 1637466 h 1810418"/>
              <a:gd name="connsiteX84" fmla="*/ 8029700 w 12192000"/>
              <a:gd name="connsiteY84" fmla="*/ 1638364 h 1810418"/>
              <a:gd name="connsiteX85" fmla="*/ 7987514 w 12192000"/>
              <a:gd name="connsiteY85" fmla="*/ 1638160 h 1810418"/>
              <a:gd name="connsiteX86" fmla="*/ 7960991 w 12192000"/>
              <a:gd name="connsiteY86" fmla="*/ 1648892 h 1810418"/>
              <a:gd name="connsiteX87" fmla="*/ 7937606 w 12192000"/>
              <a:gd name="connsiteY87" fmla="*/ 1650659 h 1810418"/>
              <a:gd name="connsiteX88" fmla="*/ 7931522 w 12192000"/>
              <a:gd name="connsiteY88" fmla="*/ 1653082 h 1810418"/>
              <a:gd name="connsiteX89" fmla="*/ 7872444 w 12192000"/>
              <a:gd name="connsiteY89" fmla="*/ 1652202 h 1810418"/>
              <a:gd name="connsiteX90" fmla="*/ 7832232 w 12192000"/>
              <a:gd name="connsiteY90" fmla="*/ 1658594 h 1810418"/>
              <a:gd name="connsiteX91" fmla="*/ 7744332 w 12192000"/>
              <a:gd name="connsiteY91" fmla="*/ 1657695 h 1810418"/>
              <a:gd name="connsiteX92" fmla="*/ 7723062 w 12192000"/>
              <a:gd name="connsiteY92" fmla="*/ 1658222 h 1810418"/>
              <a:gd name="connsiteX93" fmla="*/ 7705682 w 12192000"/>
              <a:gd name="connsiteY93" fmla="*/ 1664606 h 1810418"/>
              <a:gd name="connsiteX94" fmla="*/ 7702441 w 12192000"/>
              <a:gd name="connsiteY94" fmla="*/ 1671260 h 1810418"/>
              <a:gd name="connsiteX95" fmla="*/ 7690889 w 12192000"/>
              <a:gd name="connsiteY95" fmla="*/ 1672499 h 1810418"/>
              <a:gd name="connsiteX96" fmla="*/ 7688002 w 12192000"/>
              <a:gd name="connsiteY96" fmla="*/ 1674071 h 1810418"/>
              <a:gd name="connsiteX97" fmla="*/ 7671275 w 12192000"/>
              <a:gd name="connsiteY97" fmla="*/ 1681835 h 1810418"/>
              <a:gd name="connsiteX98" fmla="*/ 7585018 w 12192000"/>
              <a:gd name="connsiteY98" fmla="*/ 1675431 h 1810418"/>
              <a:gd name="connsiteX99" fmla="*/ 7471472 w 12192000"/>
              <a:gd name="connsiteY99" fmla="*/ 1682487 h 1810418"/>
              <a:gd name="connsiteX100" fmla="*/ 7381391 w 12192000"/>
              <a:gd name="connsiteY100" fmla="*/ 1689122 h 1810418"/>
              <a:gd name="connsiteX101" fmla="*/ 7292528 w 12192000"/>
              <a:gd name="connsiteY101" fmla="*/ 1689863 h 1810418"/>
              <a:gd name="connsiteX102" fmla="*/ 7204542 w 12192000"/>
              <a:gd name="connsiteY102" fmla="*/ 1667362 h 1810418"/>
              <a:gd name="connsiteX103" fmla="*/ 7179107 w 12192000"/>
              <a:gd name="connsiteY103" fmla="*/ 1664705 h 1810418"/>
              <a:gd name="connsiteX104" fmla="*/ 7176110 w 12192000"/>
              <a:gd name="connsiteY104" fmla="*/ 1667956 h 1810418"/>
              <a:gd name="connsiteX105" fmla="*/ 7149935 w 12192000"/>
              <a:gd name="connsiteY105" fmla="*/ 1671723 h 1810418"/>
              <a:gd name="connsiteX106" fmla="*/ 7076173 w 12192000"/>
              <a:gd name="connsiteY106" fmla="*/ 1681613 h 1810418"/>
              <a:gd name="connsiteX107" fmla="*/ 6997704 w 12192000"/>
              <a:gd name="connsiteY107" fmla="*/ 1681043 h 1810418"/>
              <a:gd name="connsiteX108" fmla="*/ 6883473 w 12192000"/>
              <a:gd name="connsiteY108" fmla="*/ 1705122 h 1810418"/>
              <a:gd name="connsiteX109" fmla="*/ 6687688 w 12192000"/>
              <a:gd name="connsiteY109" fmla="*/ 1727643 h 1810418"/>
              <a:gd name="connsiteX110" fmla="*/ 6529051 w 12192000"/>
              <a:gd name="connsiteY110" fmla="*/ 1750971 h 1810418"/>
              <a:gd name="connsiteX111" fmla="*/ 6297361 w 12192000"/>
              <a:gd name="connsiteY111" fmla="*/ 1788995 h 1810418"/>
              <a:gd name="connsiteX112" fmla="*/ 6148526 w 12192000"/>
              <a:gd name="connsiteY112" fmla="*/ 1790230 h 1810418"/>
              <a:gd name="connsiteX113" fmla="*/ 6053787 w 12192000"/>
              <a:gd name="connsiteY113" fmla="*/ 1806877 h 1810418"/>
              <a:gd name="connsiteX114" fmla="*/ 6048466 w 12192000"/>
              <a:gd name="connsiteY114" fmla="*/ 1805585 h 1810418"/>
              <a:gd name="connsiteX115" fmla="*/ 6028583 w 12192000"/>
              <a:gd name="connsiteY115" fmla="*/ 1806085 h 1810418"/>
              <a:gd name="connsiteX116" fmla="*/ 6021207 w 12192000"/>
              <a:gd name="connsiteY116" fmla="*/ 1799140 h 1810418"/>
              <a:gd name="connsiteX117" fmla="*/ 5990008 w 12192000"/>
              <a:gd name="connsiteY117" fmla="*/ 1794814 h 1810418"/>
              <a:gd name="connsiteX118" fmla="*/ 5937319 w 12192000"/>
              <a:gd name="connsiteY118" fmla="*/ 1797660 h 1810418"/>
              <a:gd name="connsiteX119" fmla="*/ 5738968 w 12192000"/>
              <a:gd name="connsiteY119" fmla="*/ 1810009 h 1810418"/>
              <a:gd name="connsiteX120" fmla="*/ 5607054 w 12192000"/>
              <a:gd name="connsiteY120" fmla="*/ 1810418 h 1810418"/>
              <a:gd name="connsiteX121" fmla="*/ 5451005 w 12192000"/>
              <a:gd name="connsiteY121" fmla="*/ 1798277 h 1810418"/>
              <a:gd name="connsiteX122" fmla="*/ 5412840 w 12192000"/>
              <a:gd name="connsiteY122" fmla="*/ 1788824 h 1810418"/>
              <a:gd name="connsiteX123" fmla="*/ 5361713 w 12192000"/>
              <a:gd name="connsiteY123" fmla="*/ 1773980 h 1810418"/>
              <a:gd name="connsiteX124" fmla="*/ 5241786 w 12192000"/>
              <a:gd name="connsiteY124" fmla="*/ 1756656 h 1810418"/>
              <a:gd name="connsiteX125" fmla="*/ 5202963 w 12192000"/>
              <a:gd name="connsiteY125" fmla="*/ 1747306 h 1810418"/>
              <a:gd name="connsiteX126" fmla="*/ 5154668 w 12192000"/>
              <a:gd name="connsiteY126" fmla="*/ 1744668 h 1810418"/>
              <a:gd name="connsiteX127" fmla="*/ 5136547 w 12192000"/>
              <a:gd name="connsiteY127" fmla="*/ 1738620 h 1810418"/>
              <a:gd name="connsiteX128" fmla="*/ 5122587 w 12192000"/>
              <a:gd name="connsiteY128" fmla="*/ 1735756 h 1810418"/>
              <a:gd name="connsiteX129" fmla="*/ 5119579 w 12192000"/>
              <a:gd name="connsiteY129" fmla="*/ 1734004 h 1810418"/>
              <a:gd name="connsiteX130" fmla="*/ 5101616 w 12192000"/>
              <a:gd name="connsiteY130" fmla="*/ 1724948 h 1810418"/>
              <a:gd name="connsiteX131" fmla="*/ 5045783 w 12192000"/>
              <a:gd name="connsiteY131" fmla="*/ 1730209 h 1810418"/>
              <a:gd name="connsiteX132" fmla="*/ 4991477 w 12192000"/>
              <a:gd name="connsiteY132" fmla="*/ 1716450 h 1810418"/>
              <a:gd name="connsiteX133" fmla="*/ 4820387 w 12192000"/>
              <a:gd name="connsiteY133" fmla="*/ 1695973 h 1810418"/>
              <a:gd name="connsiteX134" fmla="*/ 4742338 w 12192000"/>
              <a:gd name="connsiteY134" fmla="*/ 1672696 h 1810418"/>
              <a:gd name="connsiteX135" fmla="*/ 4703062 w 12192000"/>
              <a:gd name="connsiteY135" fmla="*/ 1665094 h 1810418"/>
              <a:gd name="connsiteX136" fmla="*/ 4701052 w 12192000"/>
              <a:gd name="connsiteY136" fmla="*/ 1664466 h 1810418"/>
              <a:gd name="connsiteX137" fmla="*/ 4701986 w 12192000"/>
              <a:gd name="connsiteY137" fmla="*/ 1664294 h 1810418"/>
              <a:gd name="connsiteX138" fmla="*/ 4697074 w 12192000"/>
              <a:gd name="connsiteY138" fmla="*/ 1663224 h 1810418"/>
              <a:gd name="connsiteX139" fmla="*/ 4701052 w 12192000"/>
              <a:gd name="connsiteY139" fmla="*/ 1664466 h 1810418"/>
              <a:gd name="connsiteX140" fmla="*/ 4695406 w 12192000"/>
              <a:gd name="connsiteY140" fmla="*/ 1665504 h 1810418"/>
              <a:gd name="connsiteX141" fmla="*/ 4495727 w 12192000"/>
              <a:gd name="connsiteY141" fmla="*/ 1656633 h 1810418"/>
              <a:gd name="connsiteX142" fmla="*/ 4428317 w 12192000"/>
              <a:gd name="connsiteY142" fmla="*/ 1646311 h 1810418"/>
              <a:gd name="connsiteX143" fmla="*/ 4424455 w 12192000"/>
              <a:gd name="connsiteY143" fmla="*/ 1646545 h 1810418"/>
              <a:gd name="connsiteX144" fmla="*/ 4418141 w 12192000"/>
              <a:gd name="connsiteY144" fmla="*/ 1643457 h 1810418"/>
              <a:gd name="connsiteX145" fmla="*/ 4389054 w 12192000"/>
              <a:gd name="connsiteY145" fmla="*/ 1635100 h 1810418"/>
              <a:gd name="connsiteX146" fmla="*/ 4243963 w 12192000"/>
              <a:gd name="connsiteY146" fmla="*/ 1600547 h 1810418"/>
              <a:gd name="connsiteX147" fmla="*/ 4230390 w 12192000"/>
              <a:gd name="connsiteY147" fmla="*/ 1596782 h 1810418"/>
              <a:gd name="connsiteX148" fmla="*/ 4151096 w 12192000"/>
              <a:gd name="connsiteY148" fmla="*/ 1589415 h 1810418"/>
              <a:gd name="connsiteX149" fmla="*/ 4091729 w 12192000"/>
              <a:gd name="connsiteY149" fmla="*/ 1565484 h 1810418"/>
              <a:gd name="connsiteX150" fmla="*/ 3994992 w 12192000"/>
              <a:gd name="connsiteY150" fmla="*/ 1554250 h 1810418"/>
              <a:gd name="connsiteX151" fmla="*/ 3898778 w 12192000"/>
              <a:gd name="connsiteY151" fmla="*/ 1546088 h 1810418"/>
              <a:gd name="connsiteX152" fmla="*/ 3863728 w 12192000"/>
              <a:gd name="connsiteY152" fmla="*/ 1544567 h 1810418"/>
              <a:gd name="connsiteX153" fmla="*/ 3729252 w 12192000"/>
              <a:gd name="connsiteY153" fmla="*/ 1544592 h 1810418"/>
              <a:gd name="connsiteX154" fmla="*/ 3716543 w 12192000"/>
              <a:gd name="connsiteY154" fmla="*/ 1541771 h 1810418"/>
              <a:gd name="connsiteX155" fmla="*/ 3715389 w 12192000"/>
              <a:gd name="connsiteY155" fmla="*/ 1538406 h 1810418"/>
              <a:gd name="connsiteX156" fmla="*/ 3682391 w 12192000"/>
              <a:gd name="connsiteY156" fmla="*/ 1529372 h 1810418"/>
              <a:gd name="connsiteX157" fmla="*/ 3669607 w 12192000"/>
              <a:gd name="connsiteY157" fmla="*/ 1534463 h 1810418"/>
              <a:gd name="connsiteX158" fmla="*/ 3669577 w 12192000"/>
              <a:gd name="connsiteY158" fmla="*/ 1534458 h 1810418"/>
              <a:gd name="connsiteX159" fmla="*/ 3660365 w 12192000"/>
              <a:gd name="connsiteY159" fmla="*/ 1531370 h 1810418"/>
              <a:gd name="connsiteX160" fmla="*/ 3637171 w 12192000"/>
              <a:gd name="connsiteY160" fmla="*/ 1523813 h 1810418"/>
              <a:gd name="connsiteX161" fmla="*/ 3636519 w 12192000"/>
              <a:gd name="connsiteY161" fmla="*/ 1523773 h 1810418"/>
              <a:gd name="connsiteX162" fmla="*/ 3589716 w 12192000"/>
              <a:gd name="connsiteY162" fmla="*/ 1506360 h 1810418"/>
              <a:gd name="connsiteX163" fmla="*/ 3583541 w 12192000"/>
              <a:gd name="connsiteY163" fmla="*/ 1507469 h 1810418"/>
              <a:gd name="connsiteX164" fmla="*/ 3574426 w 12192000"/>
              <a:gd name="connsiteY164" fmla="*/ 1507574 h 1810418"/>
              <a:gd name="connsiteX165" fmla="*/ 3574190 w 12192000"/>
              <a:gd name="connsiteY165" fmla="*/ 1507350 h 1810418"/>
              <a:gd name="connsiteX166" fmla="*/ 3565671 w 12192000"/>
              <a:gd name="connsiteY166" fmla="*/ 1507894 h 1810418"/>
              <a:gd name="connsiteX167" fmla="*/ 3515816 w 12192000"/>
              <a:gd name="connsiteY167" fmla="*/ 1499688 h 1810418"/>
              <a:gd name="connsiteX168" fmla="*/ 3452912 w 12192000"/>
              <a:gd name="connsiteY168" fmla="*/ 1496444 h 1810418"/>
              <a:gd name="connsiteX169" fmla="*/ 3380405 w 12192000"/>
              <a:gd name="connsiteY169" fmla="*/ 1486216 h 1810418"/>
              <a:gd name="connsiteX170" fmla="*/ 3343625 w 12192000"/>
              <a:gd name="connsiteY170" fmla="*/ 1500147 h 1810418"/>
              <a:gd name="connsiteX171" fmla="*/ 3323774 w 12192000"/>
              <a:gd name="connsiteY171" fmla="*/ 1501476 h 1810418"/>
              <a:gd name="connsiteX172" fmla="*/ 3321444 w 12192000"/>
              <a:gd name="connsiteY172" fmla="*/ 1500659 h 1810418"/>
              <a:gd name="connsiteX173" fmla="*/ 3242143 w 12192000"/>
              <a:gd name="connsiteY173" fmla="*/ 1505268 h 1810418"/>
              <a:gd name="connsiteX174" fmla="*/ 3122401 w 12192000"/>
              <a:gd name="connsiteY174" fmla="*/ 1511314 h 1810418"/>
              <a:gd name="connsiteX175" fmla="*/ 3010177 w 12192000"/>
              <a:gd name="connsiteY175" fmla="*/ 1513132 h 1810418"/>
              <a:gd name="connsiteX176" fmla="*/ 2782615 w 12192000"/>
              <a:gd name="connsiteY176" fmla="*/ 1509375 h 1810418"/>
              <a:gd name="connsiteX177" fmla="*/ 2668665 w 12192000"/>
              <a:gd name="connsiteY177" fmla="*/ 1517660 h 1810418"/>
              <a:gd name="connsiteX178" fmla="*/ 2548073 w 12192000"/>
              <a:gd name="connsiteY178" fmla="*/ 1516667 h 1810418"/>
              <a:gd name="connsiteX179" fmla="*/ 2423377 w 12192000"/>
              <a:gd name="connsiteY179" fmla="*/ 1527776 h 1810418"/>
              <a:gd name="connsiteX180" fmla="*/ 2295298 w 12192000"/>
              <a:gd name="connsiteY180" fmla="*/ 1534368 h 1810418"/>
              <a:gd name="connsiteX181" fmla="*/ 2188781 w 12192000"/>
              <a:gd name="connsiteY181" fmla="*/ 1529677 h 1810418"/>
              <a:gd name="connsiteX182" fmla="*/ 2074855 w 12192000"/>
              <a:gd name="connsiteY182" fmla="*/ 1515446 h 1810418"/>
              <a:gd name="connsiteX183" fmla="*/ 2012587 w 12192000"/>
              <a:gd name="connsiteY183" fmla="*/ 1522487 h 1810418"/>
              <a:gd name="connsiteX184" fmla="*/ 1932075 w 12192000"/>
              <a:gd name="connsiteY184" fmla="*/ 1517914 h 1810418"/>
              <a:gd name="connsiteX185" fmla="*/ 1908490 w 12192000"/>
              <a:gd name="connsiteY185" fmla="*/ 1526423 h 1810418"/>
              <a:gd name="connsiteX186" fmla="*/ 1908410 w 12192000"/>
              <a:gd name="connsiteY186" fmla="*/ 1526410 h 1810418"/>
              <a:gd name="connsiteX187" fmla="*/ 1901918 w 12192000"/>
              <a:gd name="connsiteY187" fmla="*/ 1522410 h 1810418"/>
              <a:gd name="connsiteX188" fmla="*/ 1876753 w 12192000"/>
              <a:gd name="connsiteY188" fmla="*/ 1517619 h 1810418"/>
              <a:gd name="connsiteX189" fmla="*/ 1858194 w 12192000"/>
              <a:gd name="connsiteY189" fmla="*/ 1522343 h 1810418"/>
              <a:gd name="connsiteX190" fmla="*/ 1702657 w 12192000"/>
              <a:gd name="connsiteY190" fmla="*/ 1510562 h 1810418"/>
              <a:gd name="connsiteX191" fmla="*/ 1701421 w 12192000"/>
              <a:gd name="connsiteY191" fmla="*/ 1510775 h 1810418"/>
              <a:gd name="connsiteX192" fmla="*/ 1699973 w 12192000"/>
              <a:gd name="connsiteY192" fmla="*/ 1507739 h 1810418"/>
              <a:gd name="connsiteX193" fmla="*/ 1682526 w 12192000"/>
              <a:gd name="connsiteY193" fmla="*/ 1504598 h 1810418"/>
              <a:gd name="connsiteX194" fmla="*/ 1677380 w 12192000"/>
              <a:gd name="connsiteY194" fmla="*/ 1504851 h 1810418"/>
              <a:gd name="connsiteX195" fmla="*/ 1670304 w 12192000"/>
              <a:gd name="connsiteY195" fmla="*/ 1503744 h 1810418"/>
              <a:gd name="connsiteX196" fmla="*/ 1670197 w 12192000"/>
              <a:gd name="connsiteY196" fmla="*/ 1503497 h 1810418"/>
              <a:gd name="connsiteX197" fmla="*/ 1626301 w 12192000"/>
              <a:gd name="connsiteY197" fmla="*/ 1474931 h 1810418"/>
              <a:gd name="connsiteX198" fmla="*/ 1535119 w 12192000"/>
              <a:gd name="connsiteY198" fmla="*/ 1463075 h 1810418"/>
              <a:gd name="connsiteX199" fmla="*/ 1531340 w 12192000"/>
              <a:gd name="connsiteY199" fmla="*/ 1461293 h 1810418"/>
              <a:gd name="connsiteX200" fmla="*/ 1498454 w 12192000"/>
              <a:gd name="connsiteY200" fmla="*/ 1463478 h 1810418"/>
              <a:gd name="connsiteX201" fmla="*/ 1478806 w 12192000"/>
              <a:gd name="connsiteY201" fmla="*/ 1464611 h 1810418"/>
              <a:gd name="connsiteX202" fmla="*/ 1358081 w 12192000"/>
              <a:gd name="connsiteY202" fmla="*/ 1455545 h 1810418"/>
              <a:gd name="connsiteX203" fmla="*/ 1222449 w 12192000"/>
              <a:gd name="connsiteY203" fmla="*/ 1455454 h 1810418"/>
              <a:gd name="connsiteX204" fmla="*/ 1131220 w 12192000"/>
              <a:gd name="connsiteY204" fmla="*/ 1419822 h 1810418"/>
              <a:gd name="connsiteX205" fmla="*/ 968663 w 12192000"/>
              <a:gd name="connsiteY205" fmla="*/ 1412667 h 1810418"/>
              <a:gd name="connsiteX206" fmla="*/ 940021 w 12192000"/>
              <a:gd name="connsiteY206" fmla="*/ 1409452 h 1810418"/>
              <a:gd name="connsiteX207" fmla="*/ 940362 w 12192000"/>
              <a:gd name="connsiteY207" fmla="*/ 1408090 h 1810418"/>
              <a:gd name="connsiteX208" fmla="*/ 927147 w 12192000"/>
              <a:gd name="connsiteY208" fmla="*/ 1407436 h 1810418"/>
              <a:gd name="connsiteX209" fmla="*/ 915481 w 12192000"/>
              <a:gd name="connsiteY209" fmla="*/ 1395526 h 1810418"/>
              <a:gd name="connsiteX210" fmla="*/ 884363 w 12192000"/>
              <a:gd name="connsiteY210" fmla="*/ 1395024 h 1810418"/>
              <a:gd name="connsiteX211" fmla="*/ 883522 w 12192000"/>
              <a:gd name="connsiteY211" fmla="*/ 1400267 h 1810418"/>
              <a:gd name="connsiteX212" fmla="*/ 865903 w 12192000"/>
              <a:gd name="connsiteY212" fmla="*/ 1394324 h 1810418"/>
              <a:gd name="connsiteX213" fmla="*/ 790832 w 12192000"/>
              <a:gd name="connsiteY213" fmla="*/ 1370999 h 1810418"/>
              <a:gd name="connsiteX214" fmla="*/ 749766 w 12192000"/>
              <a:gd name="connsiteY214" fmla="*/ 1353216 h 1810418"/>
              <a:gd name="connsiteX215" fmla="*/ 705470 w 12192000"/>
              <a:gd name="connsiteY215" fmla="*/ 1354328 h 1810418"/>
              <a:gd name="connsiteX216" fmla="*/ 692371 w 12192000"/>
              <a:gd name="connsiteY216" fmla="*/ 1343942 h 1810418"/>
              <a:gd name="connsiteX217" fmla="*/ 690203 w 12192000"/>
              <a:gd name="connsiteY217" fmla="*/ 1341970 h 1810418"/>
              <a:gd name="connsiteX218" fmla="*/ 679574 w 12192000"/>
              <a:gd name="connsiteY218" fmla="*/ 1338069 h 1810418"/>
              <a:gd name="connsiteX219" fmla="*/ 679009 w 12192000"/>
              <a:gd name="connsiteY219" fmla="*/ 1331966 h 1810418"/>
              <a:gd name="connsiteX220" fmla="*/ 664756 w 12192000"/>
              <a:gd name="connsiteY220" fmla="*/ 1322509 h 1810418"/>
              <a:gd name="connsiteX221" fmla="*/ 644515 w 12192000"/>
              <a:gd name="connsiteY221" fmla="*/ 1316732 h 1810418"/>
              <a:gd name="connsiteX222" fmla="*/ 545716 w 12192000"/>
              <a:gd name="connsiteY222" fmla="*/ 1294878 h 1810418"/>
              <a:gd name="connsiteX223" fmla="*/ 488094 w 12192000"/>
              <a:gd name="connsiteY223" fmla="*/ 1278596 h 1810418"/>
              <a:gd name="connsiteX224" fmla="*/ 468538 w 12192000"/>
              <a:gd name="connsiteY224" fmla="*/ 1267376 h 1810418"/>
              <a:gd name="connsiteX225" fmla="*/ 439655 w 12192000"/>
              <a:gd name="connsiteY225" fmla="*/ 1255090 h 1810418"/>
              <a:gd name="connsiteX226" fmla="*/ 390496 w 12192000"/>
              <a:gd name="connsiteY226" fmla="*/ 1229512 h 1810418"/>
              <a:gd name="connsiteX227" fmla="*/ 362616 w 12192000"/>
              <a:gd name="connsiteY227" fmla="*/ 1221981 h 1810418"/>
              <a:gd name="connsiteX228" fmla="*/ 348184 w 12192000"/>
              <a:gd name="connsiteY228" fmla="*/ 1213437 h 1810418"/>
              <a:gd name="connsiteX229" fmla="*/ 341576 w 12192000"/>
              <a:gd name="connsiteY229" fmla="*/ 1212583 h 1810418"/>
              <a:gd name="connsiteX230" fmla="*/ 320370 w 12192000"/>
              <a:gd name="connsiteY230" fmla="*/ 1206827 h 1810418"/>
              <a:gd name="connsiteX231" fmla="*/ 308082 w 12192000"/>
              <a:gd name="connsiteY231" fmla="*/ 1204195 h 1810418"/>
              <a:gd name="connsiteX232" fmla="*/ 303141 w 12192000"/>
              <a:gd name="connsiteY232" fmla="*/ 1203396 h 1810418"/>
              <a:gd name="connsiteX233" fmla="*/ 260955 w 12192000"/>
              <a:gd name="connsiteY233" fmla="*/ 1203345 h 1810418"/>
              <a:gd name="connsiteX234" fmla="*/ 234352 w 12192000"/>
              <a:gd name="connsiteY234" fmla="*/ 1193972 h 1810418"/>
              <a:gd name="connsiteX235" fmla="*/ 210954 w 12192000"/>
              <a:gd name="connsiteY235" fmla="*/ 1192326 h 1810418"/>
              <a:gd name="connsiteX236" fmla="*/ 204851 w 12192000"/>
              <a:gd name="connsiteY236" fmla="*/ 1190210 h 1810418"/>
              <a:gd name="connsiteX237" fmla="*/ 145778 w 12192000"/>
              <a:gd name="connsiteY237" fmla="*/ 1190651 h 1810418"/>
              <a:gd name="connsiteX238" fmla="*/ 105518 w 12192000"/>
              <a:gd name="connsiteY238" fmla="*/ 1184937 h 1810418"/>
              <a:gd name="connsiteX239" fmla="*/ 17623 w 12192000"/>
              <a:gd name="connsiteY239" fmla="*/ 1185238 h 1810418"/>
              <a:gd name="connsiteX240" fmla="*/ 0 w 12192000"/>
              <a:gd name="connsiteY240" fmla="*/ 1184768 h 1810418"/>
              <a:gd name="connsiteX241" fmla="*/ 0 w 12192000"/>
              <a:gd name="connsiteY241" fmla="*/ 0 h 1810418"/>
              <a:gd name="connsiteX0" fmla="*/ 0 w 12192000"/>
              <a:gd name="connsiteY0" fmla="*/ 0 h 1810418"/>
              <a:gd name="connsiteX1" fmla="*/ 12192000 w 12192000"/>
              <a:gd name="connsiteY1" fmla="*/ 0 h 1810418"/>
              <a:gd name="connsiteX2" fmla="*/ 12192000 w 12192000"/>
              <a:gd name="connsiteY2" fmla="*/ 1129867 h 1810418"/>
              <a:gd name="connsiteX3" fmla="*/ 12174158 w 12192000"/>
              <a:gd name="connsiteY3" fmla="*/ 1133797 h 1810418"/>
              <a:gd name="connsiteX4" fmla="*/ 12111983 w 12192000"/>
              <a:gd name="connsiteY4" fmla="*/ 1161939 h 1810418"/>
              <a:gd name="connsiteX5" fmla="*/ 11967186 w 12192000"/>
              <a:gd name="connsiteY5" fmla="*/ 1201206 h 1810418"/>
              <a:gd name="connsiteX6" fmla="*/ 11953646 w 12192000"/>
              <a:gd name="connsiteY6" fmla="*/ 1205499 h 1810418"/>
              <a:gd name="connsiteX7" fmla="*/ 11874413 w 12192000"/>
              <a:gd name="connsiteY7" fmla="*/ 1213569 h 1810418"/>
              <a:gd name="connsiteX8" fmla="*/ 11815251 w 12192000"/>
              <a:gd name="connsiteY8" fmla="*/ 1241020 h 1810418"/>
              <a:gd name="connsiteX9" fmla="*/ 11718610 w 12192000"/>
              <a:gd name="connsiteY9" fmla="*/ 1253479 h 1810418"/>
              <a:gd name="connsiteX10" fmla="*/ 11622463 w 12192000"/>
              <a:gd name="connsiteY10" fmla="*/ 1262368 h 1810418"/>
              <a:gd name="connsiteX11" fmla="*/ 11587426 w 12192000"/>
              <a:gd name="connsiteY11" fmla="*/ 1263916 h 1810418"/>
              <a:gd name="connsiteX12" fmla="*/ 11441207 w 12192000"/>
              <a:gd name="connsiteY12" fmla="*/ 1262974 h 1810418"/>
              <a:gd name="connsiteX13" fmla="*/ 11406215 w 12192000"/>
              <a:gd name="connsiteY13" fmla="*/ 1280453 h 1810418"/>
              <a:gd name="connsiteX14" fmla="*/ 11361043 w 12192000"/>
              <a:gd name="connsiteY14" fmla="*/ 1286632 h 1810418"/>
              <a:gd name="connsiteX15" fmla="*/ 11259450 w 12192000"/>
              <a:gd name="connsiteY15" fmla="*/ 1286738 h 1810418"/>
              <a:gd name="connsiteX16" fmla="*/ 11128948 w 12192000"/>
              <a:gd name="connsiteY16" fmla="*/ 1245981 h 1810418"/>
              <a:gd name="connsiteX17" fmla="*/ 11090810 w 12192000"/>
              <a:gd name="connsiteY17" fmla="*/ 1243590 h 1810418"/>
              <a:gd name="connsiteX18" fmla="*/ 11085499 w 12192000"/>
              <a:gd name="connsiteY18" fmla="*/ 1248151 h 1810418"/>
              <a:gd name="connsiteX19" fmla="*/ 11031924 w 12192000"/>
              <a:gd name="connsiteY19" fmla="*/ 1225704 h 1810418"/>
              <a:gd name="connsiteX20" fmla="*/ 10955096 w 12192000"/>
              <a:gd name="connsiteY20" fmla="*/ 1231768 h 1810418"/>
              <a:gd name="connsiteX21" fmla="*/ 10864884 w 12192000"/>
              <a:gd name="connsiteY21" fmla="*/ 1245957 h 1810418"/>
              <a:gd name="connsiteX22" fmla="*/ 10841363 w 12192000"/>
              <a:gd name="connsiteY22" fmla="*/ 1251400 h 1810418"/>
              <a:gd name="connsiteX23" fmla="*/ 10780910 w 12192000"/>
              <a:gd name="connsiteY23" fmla="*/ 1249166 h 1810418"/>
              <a:gd name="connsiteX24" fmla="*/ 10696254 w 12192000"/>
              <a:gd name="connsiteY24" fmla="*/ 1259247 h 1810418"/>
              <a:gd name="connsiteX25" fmla="*/ 10577832 w 12192000"/>
              <a:gd name="connsiteY25" fmla="*/ 1255994 h 1810418"/>
              <a:gd name="connsiteX26" fmla="*/ 10531976 w 12192000"/>
              <a:gd name="connsiteY26" fmla="*/ 1249692 h 1810418"/>
              <a:gd name="connsiteX27" fmla="*/ 10453101 w 12192000"/>
              <a:gd name="connsiteY27" fmla="*/ 1241000 h 1810418"/>
              <a:gd name="connsiteX28" fmla="*/ 10407706 w 12192000"/>
              <a:gd name="connsiteY28" fmla="*/ 1235650 h 1810418"/>
              <a:gd name="connsiteX29" fmla="*/ 10368559 w 12192000"/>
              <a:gd name="connsiteY29" fmla="*/ 1235686 h 1810418"/>
              <a:gd name="connsiteX30" fmla="*/ 10352542 w 12192000"/>
              <a:gd name="connsiteY30" fmla="*/ 1245817 h 1810418"/>
              <a:gd name="connsiteX31" fmla="*/ 10294918 w 12192000"/>
              <a:gd name="connsiteY31" fmla="*/ 1263549 h 1810418"/>
              <a:gd name="connsiteX32" fmla="*/ 10271059 w 12192000"/>
              <a:gd name="connsiteY32" fmla="*/ 1265010 h 1810418"/>
              <a:gd name="connsiteX33" fmla="*/ 10239064 w 12192000"/>
              <a:gd name="connsiteY33" fmla="*/ 1270598 h 1810418"/>
              <a:gd name="connsiteX34" fmla="*/ 10181078 w 12192000"/>
              <a:gd name="connsiteY34" fmla="*/ 1276374 h 1810418"/>
              <a:gd name="connsiteX35" fmla="*/ 10153458 w 12192000"/>
              <a:gd name="connsiteY35" fmla="*/ 1285229 h 1810418"/>
              <a:gd name="connsiteX36" fmla="*/ 10140775 w 12192000"/>
              <a:gd name="connsiteY36" fmla="*/ 1285847 h 1810418"/>
              <a:gd name="connsiteX37" fmla="*/ 10132055 w 12192000"/>
              <a:gd name="connsiteY37" fmla="*/ 1297214 h 1810418"/>
              <a:gd name="connsiteX38" fmla="*/ 10094093 w 12192000"/>
              <a:gd name="connsiteY38" fmla="*/ 1316697 h 1810418"/>
              <a:gd name="connsiteX39" fmla="*/ 10059188 w 12192000"/>
              <a:gd name="connsiteY39" fmla="*/ 1326655 h 1810418"/>
              <a:gd name="connsiteX40" fmla="*/ 10016268 w 12192000"/>
              <a:gd name="connsiteY40" fmla="*/ 1325133 h 1810418"/>
              <a:gd name="connsiteX41" fmla="*/ 9937115 w 12192000"/>
              <a:gd name="connsiteY41" fmla="*/ 1337731 h 1810418"/>
              <a:gd name="connsiteX42" fmla="*/ 9824942 w 12192000"/>
              <a:gd name="connsiteY42" fmla="*/ 1342969 h 1810418"/>
              <a:gd name="connsiteX43" fmla="*/ 9705553 w 12192000"/>
              <a:gd name="connsiteY43" fmla="*/ 1359323 h 1810418"/>
              <a:gd name="connsiteX44" fmla="*/ 9589915 w 12192000"/>
              <a:gd name="connsiteY44" fmla="*/ 1382355 h 1810418"/>
              <a:gd name="connsiteX45" fmla="*/ 9315048 w 12192000"/>
              <a:gd name="connsiteY45" fmla="*/ 1428626 h 1810418"/>
              <a:gd name="connsiteX46" fmla="*/ 9209077 w 12192000"/>
              <a:gd name="connsiteY46" fmla="*/ 1448049 h 1810418"/>
              <a:gd name="connsiteX47" fmla="*/ 9133300 w 12192000"/>
              <a:gd name="connsiteY47" fmla="*/ 1456152 h 1810418"/>
              <a:gd name="connsiteX48" fmla="*/ 9031264 w 12192000"/>
              <a:gd name="connsiteY48" fmla="*/ 1462053 h 1810418"/>
              <a:gd name="connsiteX49" fmla="*/ 8983321 w 12192000"/>
              <a:gd name="connsiteY49" fmla="*/ 1464616 h 1810418"/>
              <a:gd name="connsiteX50" fmla="*/ 8983035 w 12192000"/>
              <a:gd name="connsiteY50" fmla="*/ 1464417 h 1810418"/>
              <a:gd name="connsiteX51" fmla="*/ 8974072 w 12192000"/>
              <a:gd name="connsiteY51" fmla="*/ 1465390 h 1810418"/>
              <a:gd name="connsiteX52" fmla="*/ 8968242 w 12192000"/>
              <a:gd name="connsiteY52" fmla="*/ 1467079 h 1810418"/>
              <a:gd name="connsiteX53" fmla="*/ 8952199 w 12192000"/>
              <a:gd name="connsiteY53" fmla="*/ 1469700 h 1810418"/>
              <a:gd name="connsiteX54" fmla="*/ 8945873 w 12192000"/>
              <a:gd name="connsiteY54" fmla="*/ 1469099 h 1810418"/>
              <a:gd name="connsiteX55" fmla="*/ 8940905 w 12192000"/>
              <a:gd name="connsiteY55" fmla="*/ 1467238 h 1810418"/>
              <a:gd name="connsiteX56" fmla="*/ 8906846 w 12192000"/>
              <a:gd name="connsiteY56" fmla="*/ 1464481 h 1810418"/>
              <a:gd name="connsiteX57" fmla="*/ 8730411 w 12192000"/>
              <a:gd name="connsiteY57" fmla="*/ 1479838 h 1810418"/>
              <a:gd name="connsiteX58" fmla="*/ 8685834 w 12192000"/>
              <a:gd name="connsiteY58" fmla="*/ 1481431 h 1810418"/>
              <a:gd name="connsiteX59" fmla="*/ 8574116 w 12192000"/>
              <a:gd name="connsiteY59" fmla="*/ 1488166 h 1810418"/>
              <a:gd name="connsiteX60" fmla="*/ 8503254 w 12192000"/>
              <a:gd name="connsiteY60" fmla="*/ 1475627 h 1810418"/>
              <a:gd name="connsiteX61" fmla="*/ 8489028 w 12192000"/>
              <a:gd name="connsiteY61" fmla="*/ 1480483 h 1810418"/>
              <a:gd name="connsiteX62" fmla="*/ 8484222 w 12192000"/>
              <a:gd name="connsiteY62" fmla="*/ 1482955 h 1810418"/>
              <a:gd name="connsiteX63" fmla="*/ 8476034 w 12192000"/>
              <a:gd name="connsiteY63" fmla="*/ 1485197 h 1810418"/>
              <a:gd name="connsiteX64" fmla="*/ 8475659 w 12192000"/>
              <a:gd name="connsiteY64" fmla="*/ 1485048 h 1810418"/>
              <a:gd name="connsiteX65" fmla="*/ 8468325 w 12192000"/>
              <a:gd name="connsiteY65" fmla="*/ 1487552 h 1810418"/>
              <a:gd name="connsiteX66" fmla="*/ 8401298 w 12192000"/>
              <a:gd name="connsiteY66" fmla="*/ 1493672 h 1810418"/>
              <a:gd name="connsiteX67" fmla="*/ 8390295 w 12192000"/>
              <a:gd name="connsiteY67" fmla="*/ 1502138 h 1810418"/>
              <a:gd name="connsiteX68" fmla="*/ 8370102 w 12192000"/>
              <a:gd name="connsiteY68" fmla="*/ 1508730 h 1810418"/>
              <a:gd name="connsiteX69" fmla="*/ 8271491 w 12192000"/>
              <a:gd name="connsiteY69" fmla="*/ 1533520 h 1810418"/>
              <a:gd name="connsiteX70" fmla="*/ 8248843 w 12192000"/>
              <a:gd name="connsiteY70" fmla="*/ 1537060 h 1810418"/>
              <a:gd name="connsiteX71" fmla="*/ 8244399 w 12192000"/>
              <a:gd name="connsiteY71" fmla="*/ 1538596 h 1810418"/>
              <a:gd name="connsiteX72" fmla="*/ 8241700 w 12192000"/>
              <a:gd name="connsiteY72" fmla="*/ 1538396 h 1810418"/>
              <a:gd name="connsiteX73" fmla="*/ 8230388 w 12192000"/>
              <a:gd name="connsiteY73" fmla="*/ 1546517 h 1810418"/>
              <a:gd name="connsiteX74" fmla="*/ 8224228 w 12192000"/>
              <a:gd name="connsiteY74" fmla="*/ 1557267 h 1810418"/>
              <a:gd name="connsiteX75" fmla="*/ 8199666 w 12192000"/>
              <a:gd name="connsiteY75" fmla="*/ 1559012 h 1810418"/>
              <a:gd name="connsiteX76" fmla="*/ 8194548 w 12192000"/>
              <a:gd name="connsiteY76" fmla="*/ 1565013 h 1810418"/>
              <a:gd name="connsiteX77" fmla="*/ 8165771 w 12192000"/>
              <a:gd name="connsiteY77" fmla="*/ 1579116 h 1810418"/>
              <a:gd name="connsiteX78" fmla="*/ 8116832 w 12192000"/>
              <a:gd name="connsiteY78" fmla="*/ 1608547 h 1810418"/>
              <a:gd name="connsiteX79" fmla="*/ 8089016 w 12192000"/>
              <a:gd name="connsiteY79" fmla="*/ 1617129 h 1810418"/>
              <a:gd name="connsiteX80" fmla="*/ 8074658 w 12192000"/>
              <a:gd name="connsiteY80" fmla="*/ 1626971 h 1810418"/>
              <a:gd name="connsiteX81" fmla="*/ 8068056 w 12192000"/>
              <a:gd name="connsiteY81" fmla="*/ 1627924 h 1810418"/>
              <a:gd name="connsiteX82" fmla="*/ 8046900 w 12192000"/>
              <a:gd name="connsiteY82" fmla="*/ 1634483 h 1810418"/>
              <a:gd name="connsiteX83" fmla="*/ 8034634 w 12192000"/>
              <a:gd name="connsiteY83" fmla="*/ 1637466 h 1810418"/>
              <a:gd name="connsiteX84" fmla="*/ 8029700 w 12192000"/>
              <a:gd name="connsiteY84" fmla="*/ 1638364 h 1810418"/>
              <a:gd name="connsiteX85" fmla="*/ 7987514 w 12192000"/>
              <a:gd name="connsiteY85" fmla="*/ 1638160 h 1810418"/>
              <a:gd name="connsiteX86" fmla="*/ 7960991 w 12192000"/>
              <a:gd name="connsiteY86" fmla="*/ 1648892 h 1810418"/>
              <a:gd name="connsiteX87" fmla="*/ 7937606 w 12192000"/>
              <a:gd name="connsiteY87" fmla="*/ 1650659 h 1810418"/>
              <a:gd name="connsiteX88" fmla="*/ 7931522 w 12192000"/>
              <a:gd name="connsiteY88" fmla="*/ 1653082 h 1810418"/>
              <a:gd name="connsiteX89" fmla="*/ 7872444 w 12192000"/>
              <a:gd name="connsiteY89" fmla="*/ 1652202 h 1810418"/>
              <a:gd name="connsiteX90" fmla="*/ 7832232 w 12192000"/>
              <a:gd name="connsiteY90" fmla="*/ 1658594 h 1810418"/>
              <a:gd name="connsiteX91" fmla="*/ 7744332 w 12192000"/>
              <a:gd name="connsiteY91" fmla="*/ 1657695 h 1810418"/>
              <a:gd name="connsiteX92" fmla="*/ 7723062 w 12192000"/>
              <a:gd name="connsiteY92" fmla="*/ 1658222 h 1810418"/>
              <a:gd name="connsiteX93" fmla="*/ 7705682 w 12192000"/>
              <a:gd name="connsiteY93" fmla="*/ 1664606 h 1810418"/>
              <a:gd name="connsiteX94" fmla="*/ 7702441 w 12192000"/>
              <a:gd name="connsiteY94" fmla="*/ 1671260 h 1810418"/>
              <a:gd name="connsiteX95" fmla="*/ 7690889 w 12192000"/>
              <a:gd name="connsiteY95" fmla="*/ 1672499 h 1810418"/>
              <a:gd name="connsiteX96" fmla="*/ 7688002 w 12192000"/>
              <a:gd name="connsiteY96" fmla="*/ 1674071 h 1810418"/>
              <a:gd name="connsiteX97" fmla="*/ 7671275 w 12192000"/>
              <a:gd name="connsiteY97" fmla="*/ 1681835 h 1810418"/>
              <a:gd name="connsiteX98" fmla="*/ 7585018 w 12192000"/>
              <a:gd name="connsiteY98" fmla="*/ 1675431 h 1810418"/>
              <a:gd name="connsiteX99" fmla="*/ 7471472 w 12192000"/>
              <a:gd name="connsiteY99" fmla="*/ 1682487 h 1810418"/>
              <a:gd name="connsiteX100" fmla="*/ 7381391 w 12192000"/>
              <a:gd name="connsiteY100" fmla="*/ 1689122 h 1810418"/>
              <a:gd name="connsiteX101" fmla="*/ 7292528 w 12192000"/>
              <a:gd name="connsiteY101" fmla="*/ 1689863 h 1810418"/>
              <a:gd name="connsiteX102" fmla="*/ 7204542 w 12192000"/>
              <a:gd name="connsiteY102" fmla="*/ 1667362 h 1810418"/>
              <a:gd name="connsiteX103" fmla="*/ 7179107 w 12192000"/>
              <a:gd name="connsiteY103" fmla="*/ 1664705 h 1810418"/>
              <a:gd name="connsiteX104" fmla="*/ 7176110 w 12192000"/>
              <a:gd name="connsiteY104" fmla="*/ 1667956 h 1810418"/>
              <a:gd name="connsiteX105" fmla="*/ 7149935 w 12192000"/>
              <a:gd name="connsiteY105" fmla="*/ 1671723 h 1810418"/>
              <a:gd name="connsiteX106" fmla="*/ 7076173 w 12192000"/>
              <a:gd name="connsiteY106" fmla="*/ 1681613 h 1810418"/>
              <a:gd name="connsiteX107" fmla="*/ 6997704 w 12192000"/>
              <a:gd name="connsiteY107" fmla="*/ 1681043 h 1810418"/>
              <a:gd name="connsiteX108" fmla="*/ 6883473 w 12192000"/>
              <a:gd name="connsiteY108" fmla="*/ 1705122 h 1810418"/>
              <a:gd name="connsiteX109" fmla="*/ 6687688 w 12192000"/>
              <a:gd name="connsiteY109" fmla="*/ 1727643 h 1810418"/>
              <a:gd name="connsiteX110" fmla="*/ 6529051 w 12192000"/>
              <a:gd name="connsiteY110" fmla="*/ 1750971 h 1810418"/>
              <a:gd name="connsiteX111" fmla="*/ 6297361 w 12192000"/>
              <a:gd name="connsiteY111" fmla="*/ 1788995 h 1810418"/>
              <a:gd name="connsiteX112" fmla="*/ 6148526 w 12192000"/>
              <a:gd name="connsiteY112" fmla="*/ 1790230 h 1810418"/>
              <a:gd name="connsiteX113" fmla="*/ 6053787 w 12192000"/>
              <a:gd name="connsiteY113" fmla="*/ 1806877 h 1810418"/>
              <a:gd name="connsiteX114" fmla="*/ 6048466 w 12192000"/>
              <a:gd name="connsiteY114" fmla="*/ 1805585 h 1810418"/>
              <a:gd name="connsiteX115" fmla="*/ 6028583 w 12192000"/>
              <a:gd name="connsiteY115" fmla="*/ 1806085 h 1810418"/>
              <a:gd name="connsiteX116" fmla="*/ 6021207 w 12192000"/>
              <a:gd name="connsiteY116" fmla="*/ 1799140 h 1810418"/>
              <a:gd name="connsiteX117" fmla="*/ 5990008 w 12192000"/>
              <a:gd name="connsiteY117" fmla="*/ 1794814 h 1810418"/>
              <a:gd name="connsiteX118" fmla="*/ 5937319 w 12192000"/>
              <a:gd name="connsiteY118" fmla="*/ 1797660 h 1810418"/>
              <a:gd name="connsiteX119" fmla="*/ 5738968 w 12192000"/>
              <a:gd name="connsiteY119" fmla="*/ 1810009 h 1810418"/>
              <a:gd name="connsiteX120" fmla="*/ 5607054 w 12192000"/>
              <a:gd name="connsiteY120" fmla="*/ 1810418 h 1810418"/>
              <a:gd name="connsiteX121" fmla="*/ 5451005 w 12192000"/>
              <a:gd name="connsiteY121" fmla="*/ 1798277 h 1810418"/>
              <a:gd name="connsiteX122" fmla="*/ 5412840 w 12192000"/>
              <a:gd name="connsiteY122" fmla="*/ 1788824 h 1810418"/>
              <a:gd name="connsiteX123" fmla="*/ 5361713 w 12192000"/>
              <a:gd name="connsiteY123" fmla="*/ 1773980 h 1810418"/>
              <a:gd name="connsiteX124" fmla="*/ 5241786 w 12192000"/>
              <a:gd name="connsiteY124" fmla="*/ 1756656 h 1810418"/>
              <a:gd name="connsiteX125" fmla="*/ 5202963 w 12192000"/>
              <a:gd name="connsiteY125" fmla="*/ 1747306 h 1810418"/>
              <a:gd name="connsiteX126" fmla="*/ 5154668 w 12192000"/>
              <a:gd name="connsiteY126" fmla="*/ 1744668 h 1810418"/>
              <a:gd name="connsiteX127" fmla="*/ 5136547 w 12192000"/>
              <a:gd name="connsiteY127" fmla="*/ 1738620 h 1810418"/>
              <a:gd name="connsiteX128" fmla="*/ 5122587 w 12192000"/>
              <a:gd name="connsiteY128" fmla="*/ 1735756 h 1810418"/>
              <a:gd name="connsiteX129" fmla="*/ 5119579 w 12192000"/>
              <a:gd name="connsiteY129" fmla="*/ 1734004 h 1810418"/>
              <a:gd name="connsiteX130" fmla="*/ 5101616 w 12192000"/>
              <a:gd name="connsiteY130" fmla="*/ 1724948 h 1810418"/>
              <a:gd name="connsiteX131" fmla="*/ 5045783 w 12192000"/>
              <a:gd name="connsiteY131" fmla="*/ 1730209 h 1810418"/>
              <a:gd name="connsiteX132" fmla="*/ 4991477 w 12192000"/>
              <a:gd name="connsiteY132" fmla="*/ 1716450 h 1810418"/>
              <a:gd name="connsiteX133" fmla="*/ 4820387 w 12192000"/>
              <a:gd name="connsiteY133" fmla="*/ 1695973 h 1810418"/>
              <a:gd name="connsiteX134" fmla="*/ 4742338 w 12192000"/>
              <a:gd name="connsiteY134" fmla="*/ 1672696 h 1810418"/>
              <a:gd name="connsiteX135" fmla="*/ 4703062 w 12192000"/>
              <a:gd name="connsiteY135" fmla="*/ 1665094 h 1810418"/>
              <a:gd name="connsiteX136" fmla="*/ 4701052 w 12192000"/>
              <a:gd name="connsiteY136" fmla="*/ 1664466 h 1810418"/>
              <a:gd name="connsiteX137" fmla="*/ 4701986 w 12192000"/>
              <a:gd name="connsiteY137" fmla="*/ 1664294 h 1810418"/>
              <a:gd name="connsiteX138" fmla="*/ 4697074 w 12192000"/>
              <a:gd name="connsiteY138" fmla="*/ 1663224 h 1810418"/>
              <a:gd name="connsiteX139" fmla="*/ 4701052 w 12192000"/>
              <a:gd name="connsiteY139" fmla="*/ 1664466 h 1810418"/>
              <a:gd name="connsiteX140" fmla="*/ 4695406 w 12192000"/>
              <a:gd name="connsiteY140" fmla="*/ 1665504 h 1810418"/>
              <a:gd name="connsiteX141" fmla="*/ 4495727 w 12192000"/>
              <a:gd name="connsiteY141" fmla="*/ 1656633 h 1810418"/>
              <a:gd name="connsiteX142" fmla="*/ 4428317 w 12192000"/>
              <a:gd name="connsiteY142" fmla="*/ 1646311 h 1810418"/>
              <a:gd name="connsiteX143" fmla="*/ 4424455 w 12192000"/>
              <a:gd name="connsiteY143" fmla="*/ 1646545 h 1810418"/>
              <a:gd name="connsiteX144" fmla="*/ 4418141 w 12192000"/>
              <a:gd name="connsiteY144" fmla="*/ 1643457 h 1810418"/>
              <a:gd name="connsiteX145" fmla="*/ 4389054 w 12192000"/>
              <a:gd name="connsiteY145" fmla="*/ 1635100 h 1810418"/>
              <a:gd name="connsiteX146" fmla="*/ 4243963 w 12192000"/>
              <a:gd name="connsiteY146" fmla="*/ 1600547 h 1810418"/>
              <a:gd name="connsiteX147" fmla="*/ 4230390 w 12192000"/>
              <a:gd name="connsiteY147" fmla="*/ 1596782 h 1810418"/>
              <a:gd name="connsiteX148" fmla="*/ 4151096 w 12192000"/>
              <a:gd name="connsiteY148" fmla="*/ 1589415 h 1810418"/>
              <a:gd name="connsiteX149" fmla="*/ 4091729 w 12192000"/>
              <a:gd name="connsiteY149" fmla="*/ 1565484 h 1810418"/>
              <a:gd name="connsiteX150" fmla="*/ 3994992 w 12192000"/>
              <a:gd name="connsiteY150" fmla="*/ 1554250 h 1810418"/>
              <a:gd name="connsiteX151" fmla="*/ 3898778 w 12192000"/>
              <a:gd name="connsiteY151" fmla="*/ 1546088 h 1810418"/>
              <a:gd name="connsiteX152" fmla="*/ 3863728 w 12192000"/>
              <a:gd name="connsiteY152" fmla="*/ 1544567 h 1810418"/>
              <a:gd name="connsiteX153" fmla="*/ 3729252 w 12192000"/>
              <a:gd name="connsiteY153" fmla="*/ 1544592 h 1810418"/>
              <a:gd name="connsiteX154" fmla="*/ 3716543 w 12192000"/>
              <a:gd name="connsiteY154" fmla="*/ 1541771 h 1810418"/>
              <a:gd name="connsiteX155" fmla="*/ 3715389 w 12192000"/>
              <a:gd name="connsiteY155" fmla="*/ 1538406 h 1810418"/>
              <a:gd name="connsiteX156" fmla="*/ 3682391 w 12192000"/>
              <a:gd name="connsiteY156" fmla="*/ 1529372 h 1810418"/>
              <a:gd name="connsiteX157" fmla="*/ 3669607 w 12192000"/>
              <a:gd name="connsiteY157" fmla="*/ 1534463 h 1810418"/>
              <a:gd name="connsiteX158" fmla="*/ 3669577 w 12192000"/>
              <a:gd name="connsiteY158" fmla="*/ 1534458 h 1810418"/>
              <a:gd name="connsiteX159" fmla="*/ 3660365 w 12192000"/>
              <a:gd name="connsiteY159" fmla="*/ 1531370 h 1810418"/>
              <a:gd name="connsiteX160" fmla="*/ 3637171 w 12192000"/>
              <a:gd name="connsiteY160" fmla="*/ 1523813 h 1810418"/>
              <a:gd name="connsiteX161" fmla="*/ 3636519 w 12192000"/>
              <a:gd name="connsiteY161" fmla="*/ 1523773 h 1810418"/>
              <a:gd name="connsiteX162" fmla="*/ 3589716 w 12192000"/>
              <a:gd name="connsiteY162" fmla="*/ 1506360 h 1810418"/>
              <a:gd name="connsiteX163" fmla="*/ 3583541 w 12192000"/>
              <a:gd name="connsiteY163" fmla="*/ 1507469 h 1810418"/>
              <a:gd name="connsiteX164" fmla="*/ 3574426 w 12192000"/>
              <a:gd name="connsiteY164" fmla="*/ 1507574 h 1810418"/>
              <a:gd name="connsiteX165" fmla="*/ 3574190 w 12192000"/>
              <a:gd name="connsiteY165" fmla="*/ 1507350 h 1810418"/>
              <a:gd name="connsiteX166" fmla="*/ 3565671 w 12192000"/>
              <a:gd name="connsiteY166" fmla="*/ 1507894 h 1810418"/>
              <a:gd name="connsiteX167" fmla="*/ 3515816 w 12192000"/>
              <a:gd name="connsiteY167" fmla="*/ 1499688 h 1810418"/>
              <a:gd name="connsiteX168" fmla="*/ 3452912 w 12192000"/>
              <a:gd name="connsiteY168" fmla="*/ 1496444 h 1810418"/>
              <a:gd name="connsiteX169" fmla="*/ 3380405 w 12192000"/>
              <a:gd name="connsiteY169" fmla="*/ 1486216 h 1810418"/>
              <a:gd name="connsiteX170" fmla="*/ 3343625 w 12192000"/>
              <a:gd name="connsiteY170" fmla="*/ 1500147 h 1810418"/>
              <a:gd name="connsiteX171" fmla="*/ 3323774 w 12192000"/>
              <a:gd name="connsiteY171" fmla="*/ 1501476 h 1810418"/>
              <a:gd name="connsiteX172" fmla="*/ 3321444 w 12192000"/>
              <a:gd name="connsiteY172" fmla="*/ 1500659 h 1810418"/>
              <a:gd name="connsiteX173" fmla="*/ 3242143 w 12192000"/>
              <a:gd name="connsiteY173" fmla="*/ 1505268 h 1810418"/>
              <a:gd name="connsiteX174" fmla="*/ 3122401 w 12192000"/>
              <a:gd name="connsiteY174" fmla="*/ 1511314 h 1810418"/>
              <a:gd name="connsiteX175" fmla="*/ 3010177 w 12192000"/>
              <a:gd name="connsiteY175" fmla="*/ 1513132 h 1810418"/>
              <a:gd name="connsiteX176" fmla="*/ 2782615 w 12192000"/>
              <a:gd name="connsiteY176" fmla="*/ 1509375 h 1810418"/>
              <a:gd name="connsiteX177" fmla="*/ 2668665 w 12192000"/>
              <a:gd name="connsiteY177" fmla="*/ 1517660 h 1810418"/>
              <a:gd name="connsiteX178" fmla="*/ 2548073 w 12192000"/>
              <a:gd name="connsiteY178" fmla="*/ 1516667 h 1810418"/>
              <a:gd name="connsiteX179" fmla="*/ 2423377 w 12192000"/>
              <a:gd name="connsiteY179" fmla="*/ 1527776 h 1810418"/>
              <a:gd name="connsiteX180" fmla="*/ 2295298 w 12192000"/>
              <a:gd name="connsiteY180" fmla="*/ 1534368 h 1810418"/>
              <a:gd name="connsiteX181" fmla="*/ 2188781 w 12192000"/>
              <a:gd name="connsiteY181" fmla="*/ 1529677 h 1810418"/>
              <a:gd name="connsiteX182" fmla="*/ 2074855 w 12192000"/>
              <a:gd name="connsiteY182" fmla="*/ 1515446 h 1810418"/>
              <a:gd name="connsiteX183" fmla="*/ 2012587 w 12192000"/>
              <a:gd name="connsiteY183" fmla="*/ 1522487 h 1810418"/>
              <a:gd name="connsiteX184" fmla="*/ 1932075 w 12192000"/>
              <a:gd name="connsiteY184" fmla="*/ 1517914 h 1810418"/>
              <a:gd name="connsiteX185" fmla="*/ 1908490 w 12192000"/>
              <a:gd name="connsiteY185" fmla="*/ 1526423 h 1810418"/>
              <a:gd name="connsiteX186" fmla="*/ 1908410 w 12192000"/>
              <a:gd name="connsiteY186" fmla="*/ 1526410 h 1810418"/>
              <a:gd name="connsiteX187" fmla="*/ 1901918 w 12192000"/>
              <a:gd name="connsiteY187" fmla="*/ 1522410 h 1810418"/>
              <a:gd name="connsiteX188" fmla="*/ 1876753 w 12192000"/>
              <a:gd name="connsiteY188" fmla="*/ 1517619 h 1810418"/>
              <a:gd name="connsiteX189" fmla="*/ 1858194 w 12192000"/>
              <a:gd name="connsiteY189" fmla="*/ 1522343 h 1810418"/>
              <a:gd name="connsiteX190" fmla="*/ 1702657 w 12192000"/>
              <a:gd name="connsiteY190" fmla="*/ 1510562 h 1810418"/>
              <a:gd name="connsiteX191" fmla="*/ 1701421 w 12192000"/>
              <a:gd name="connsiteY191" fmla="*/ 1510775 h 1810418"/>
              <a:gd name="connsiteX192" fmla="*/ 1699973 w 12192000"/>
              <a:gd name="connsiteY192" fmla="*/ 1507739 h 1810418"/>
              <a:gd name="connsiteX193" fmla="*/ 1682526 w 12192000"/>
              <a:gd name="connsiteY193" fmla="*/ 1504598 h 1810418"/>
              <a:gd name="connsiteX194" fmla="*/ 1677380 w 12192000"/>
              <a:gd name="connsiteY194" fmla="*/ 1504851 h 1810418"/>
              <a:gd name="connsiteX195" fmla="*/ 1670304 w 12192000"/>
              <a:gd name="connsiteY195" fmla="*/ 1503744 h 1810418"/>
              <a:gd name="connsiteX196" fmla="*/ 1670197 w 12192000"/>
              <a:gd name="connsiteY196" fmla="*/ 1503497 h 1810418"/>
              <a:gd name="connsiteX197" fmla="*/ 1626301 w 12192000"/>
              <a:gd name="connsiteY197" fmla="*/ 1474931 h 1810418"/>
              <a:gd name="connsiteX198" fmla="*/ 1535119 w 12192000"/>
              <a:gd name="connsiteY198" fmla="*/ 1463075 h 1810418"/>
              <a:gd name="connsiteX199" fmla="*/ 1531340 w 12192000"/>
              <a:gd name="connsiteY199" fmla="*/ 1461293 h 1810418"/>
              <a:gd name="connsiteX200" fmla="*/ 1498454 w 12192000"/>
              <a:gd name="connsiteY200" fmla="*/ 1463478 h 1810418"/>
              <a:gd name="connsiteX201" fmla="*/ 1478806 w 12192000"/>
              <a:gd name="connsiteY201" fmla="*/ 1464611 h 1810418"/>
              <a:gd name="connsiteX202" fmla="*/ 1358081 w 12192000"/>
              <a:gd name="connsiteY202" fmla="*/ 1455545 h 1810418"/>
              <a:gd name="connsiteX203" fmla="*/ 1222449 w 12192000"/>
              <a:gd name="connsiteY203" fmla="*/ 1455454 h 1810418"/>
              <a:gd name="connsiteX204" fmla="*/ 1131220 w 12192000"/>
              <a:gd name="connsiteY204" fmla="*/ 1419822 h 1810418"/>
              <a:gd name="connsiteX205" fmla="*/ 968663 w 12192000"/>
              <a:gd name="connsiteY205" fmla="*/ 1412667 h 1810418"/>
              <a:gd name="connsiteX206" fmla="*/ 940021 w 12192000"/>
              <a:gd name="connsiteY206" fmla="*/ 1409452 h 1810418"/>
              <a:gd name="connsiteX207" fmla="*/ 940362 w 12192000"/>
              <a:gd name="connsiteY207" fmla="*/ 1408090 h 1810418"/>
              <a:gd name="connsiteX208" fmla="*/ 927147 w 12192000"/>
              <a:gd name="connsiteY208" fmla="*/ 1407436 h 1810418"/>
              <a:gd name="connsiteX209" fmla="*/ 915481 w 12192000"/>
              <a:gd name="connsiteY209" fmla="*/ 1395526 h 1810418"/>
              <a:gd name="connsiteX210" fmla="*/ 884363 w 12192000"/>
              <a:gd name="connsiteY210" fmla="*/ 1395024 h 1810418"/>
              <a:gd name="connsiteX211" fmla="*/ 883522 w 12192000"/>
              <a:gd name="connsiteY211" fmla="*/ 1400267 h 1810418"/>
              <a:gd name="connsiteX212" fmla="*/ 865903 w 12192000"/>
              <a:gd name="connsiteY212" fmla="*/ 1394324 h 1810418"/>
              <a:gd name="connsiteX213" fmla="*/ 790832 w 12192000"/>
              <a:gd name="connsiteY213" fmla="*/ 1370999 h 1810418"/>
              <a:gd name="connsiteX214" fmla="*/ 749766 w 12192000"/>
              <a:gd name="connsiteY214" fmla="*/ 1353216 h 1810418"/>
              <a:gd name="connsiteX215" fmla="*/ 705470 w 12192000"/>
              <a:gd name="connsiteY215" fmla="*/ 1354328 h 1810418"/>
              <a:gd name="connsiteX216" fmla="*/ 692371 w 12192000"/>
              <a:gd name="connsiteY216" fmla="*/ 1343942 h 1810418"/>
              <a:gd name="connsiteX217" fmla="*/ 690203 w 12192000"/>
              <a:gd name="connsiteY217" fmla="*/ 1341970 h 1810418"/>
              <a:gd name="connsiteX218" fmla="*/ 679574 w 12192000"/>
              <a:gd name="connsiteY218" fmla="*/ 1338069 h 1810418"/>
              <a:gd name="connsiteX219" fmla="*/ 679009 w 12192000"/>
              <a:gd name="connsiteY219" fmla="*/ 1331966 h 1810418"/>
              <a:gd name="connsiteX220" fmla="*/ 664756 w 12192000"/>
              <a:gd name="connsiteY220" fmla="*/ 1322509 h 1810418"/>
              <a:gd name="connsiteX221" fmla="*/ 644515 w 12192000"/>
              <a:gd name="connsiteY221" fmla="*/ 1316732 h 1810418"/>
              <a:gd name="connsiteX222" fmla="*/ 545716 w 12192000"/>
              <a:gd name="connsiteY222" fmla="*/ 1294878 h 1810418"/>
              <a:gd name="connsiteX223" fmla="*/ 488094 w 12192000"/>
              <a:gd name="connsiteY223" fmla="*/ 1278596 h 1810418"/>
              <a:gd name="connsiteX224" fmla="*/ 468538 w 12192000"/>
              <a:gd name="connsiteY224" fmla="*/ 1267376 h 1810418"/>
              <a:gd name="connsiteX225" fmla="*/ 439655 w 12192000"/>
              <a:gd name="connsiteY225" fmla="*/ 1255090 h 1810418"/>
              <a:gd name="connsiteX226" fmla="*/ 390496 w 12192000"/>
              <a:gd name="connsiteY226" fmla="*/ 1229512 h 1810418"/>
              <a:gd name="connsiteX227" fmla="*/ 362616 w 12192000"/>
              <a:gd name="connsiteY227" fmla="*/ 1221981 h 1810418"/>
              <a:gd name="connsiteX228" fmla="*/ 348184 w 12192000"/>
              <a:gd name="connsiteY228" fmla="*/ 1213437 h 1810418"/>
              <a:gd name="connsiteX229" fmla="*/ 341576 w 12192000"/>
              <a:gd name="connsiteY229" fmla="*/ 1212583 h 1810418"/>
              <a:gd name="connsiteX230" fmla="*/ 320370 w 12192000"/>
              <a:gd name="connsiteY230" fmla="*/ 1206827 h 1810418"/>
              <a:gd name="connsiteX231" fmla="*/ 308082 w 12192000"/>
              <a:gd name="connsiteY231" fmla="*/ 1204195 h 1810418"/>
              <a:gd name="connsiteX232" fmla="*/ 303141 w 12192000"/>
              <a:gd name="connsiteY232" fmla="*/ 1203396 h 1810418"/>
              <a:gd name="connsiteX233" fmla="*/ 260955 w 12192000"/>
              <a:gd name="connsiteY233" fmla="*/ 1203345 h 1810418"/>
              <a:gd name="connsiteX234" fmla="*/ 234352 w 12192000"/>
              <a:gd name="connsiteY234" fmla="*/ 1193972 h 1810418"/>
              <a:gd name="connsiteX235" fmla="*/ 210954 w 12192000"/>
              <a:gd name="connsiteY235" fmla="*/ 1192326 h 1810418"/>
              <a:gd name="connsiteX236" fmla="*/ 204851 w 12192000"/>
              <a:gd name="connsiteY236" fmla="*/ 1190210 h 1810418"/>
              <a:gd name="connsiteX237" fmla="*/ 145778 w 12192000"/>
              <a:gd name="connsiteY237" fmla="*/ 1190651 h 1810418"/>
              <a:gd name="connsiteX238" fmla="*/ 105518 w 12192000"/>
              <a:gd name="connsiteY238" fmla="*/ 1184937 h 1810418"/>
              <a:gd name="connsiteX239" fmla="*/ 17623 w 12192000"/>
              <a:gd name="connsiteY239" fmla="*/ 1185238 h 1810418"/>
              <a:gd name="connsiteX240" fmla="*/ 0 w 12192000"/>
              <a:gd name="connsiteY240" fmla="*/ 1184768 h 1810418"/>
              <a:gd name="connsiteX241" fmla="*/ 0 w 12192000"/>
              <a:gd name="connsiteY241" fmla="*/ 0 h 1810418"/>
              <a:gd name="connsiteX0" fmla="*/ 0 w 12192000"/>
              <a:gd name="connsiteY0" fmla="*/ 0 h 1810418"/>
              <a:gd name="connsiteX1" fmla="*/ 12192000 w 12192000"/>
              <a:gd name="connsiteY1" fmla="*/ 0 h 1810418"/>
              <a:gd name="connsiteX2" fmla="*/ 12192000 w 12192000"/>
              <a:gd name="connsiteY2" fmla="*/ 1129867 h 1810418"/>
              <a:gd name="connsiteX3" fmla="*/ 12174158 w 12192000"/>
              <a:gd name="connsiteY3" fmla="*/ 1133797 h 1810418"/>
              <a:gd name="connsiteX4" fmla="*/ 12111983 w 12192000"/>
              <a:gd name="connsiteY4" fmla="*/ 1161939 h 1810418"/>
              <a:gd name="connsiteX5" fmla="*/ 11967186 w 12192000"/>
              <a:gd name="connsiteY5" fmla="*/ 1201206 h 1810418"/>
              <a:gd name="connsiteX6" fmla="*/ 11953646 w 12192000"/>
              <a:gd name="connsiteY6" fmla="*/ 1205499 h 1810418"/>
              <a:gd name="connsiteX7" fmla="*/ 11874413 w 12192000"/>
              <a:gd name="connsiteY7" fmla="*/ 1213569 h 1810418"/>
              <a:gd name="connsiteX8" fmla="*/ 11815251 w 12192000"/>
              <a:gd name="connsiteY8" fmla="*/ 1241020 h 1810418"/>
              <a:gd name="connsiteX9" fmla="*/ 11718610 w 12192000"/>
              <a:gd name="connsiteY9" fmla="*/ 1253479 h 1810418"/>
              <a:gd name="connsiteX10" fmla="*/ 11622463 w 12192000"/>
              <a:gd name="connsiteY10" fmla="*/ 1262368 h 1810418"/>
              <a:gd name="connsiteX11" fmla="*/ 11587426 w 12192000"/>
              <a:gd name="connsiteY11" fmla="*/ 1263916 h 1810418"/>
              <a:gd name="connsiteX12" fmla="*/ 11441207 w 12192000"/>
              <a:gd name="connsiteY12" fmla="*/ 1262974 h 1810418"/>
              <a:gd name="connsiteX13" fmla="*/ 11406215 w 12192000"/>
              <a:gd name="connsiteY13" fmla="*/ 1280453 h 1810418"/>
              <a:gd name="connsiteX14" fmla="*/ 11361043 w 12192000"/>
              <a:gd name="connsiteY14" fmla="*/ 1286632 h 1810418"/>
              <a:gd name="connsiteX15" fmla="*/ 11259450 w 12192000"/>
              <a:gd name="connsiteY15" fmla="*/ 1286738 h 1810418"/>
              <a:gd name="connsiteX16" fmla="*/ 11128948 w 12192000"/>
              <a:gd name="connsiteY16" fmla="*/ 1245981 h 1810418"/>
              <a:gd name="connsiteX17" fmla="*/ 11090810 w 12192000"/>
              <a:gd name="connsiteY17" fmla="*/ 1243590 h 1810418"/>
              <a:gd name="connsiteX18" fmla="*/ 11085499 w 12192000"/>
              <a:gd name="connsiteY18" fmla="*/ 1248151 h 1810418"/>
              <a:gd name="connsiteX19" fmla="*/ 11031924 w 12192000"/>
              <a:gd name="connsiteY19" fmla="*/ 1225704 h 1810418"/>
              <a:gd name="connsiteX20" fmla="*/ 10955096 w 12192000"/>
              <a:gd name="connsiteY20" fmla="*/ 1231768 h 1810418"/>
              <a:gd name="connsiteX21" fmla="*/ 10864884 w 12192000"/>
              <a:gd name="connsiteY21" fmla="*/ 1245957 h 1810418"/>
              <a:gd name="connsiteX22" fmla="*/ 10841363 w 12192000"/>
              <a:gd name="connsiteY22" fmla="*/ 1251400 h 1810418"/>
              <a:gd name="connsiteX23" fmla="*/ 10780910 w 12192000"/>
              <a:gd name="connsiteY23" fmla="*/ 1249166 h 1810418"/>
              <a:gd name="connsiteX24" fmla="*/ 10696254 w 12192000"/>
              <a:gd name="connsiteY24" fmla="*/ 1259247 h 1810418"/>
              <a:gd name="connsiteX25" fmla="*/ 10577832 w 12192000"/>
              <a:gd name="connsiteY25" fmla="*/ 1255994 h 1810418"/>
              <a:gd name="connsiteX26" fmla="*/ 10531976 w 12192000"/>
              <a:gd name="connsiteY26" fmla="*/ 1249692 h 1810418"/>
              <a:gd name="connsiteX27" fmla="*/ 10453101 w 12192000"/>
              <a:gd name="connsiteY27" fmla="*/ 1241000 h 1810418"/>
              <a:gd name="connsiteX28" fmla="*/ 10407706 w 12192000"/>
              <a:gd name="connsiteY28" fmla="*/ 1235650 h 1810418"/>
              <a:gd name="connsiteX29" fmla="*/ 10368559 w 12192000"/>
              <a:gd name="connsiteY29" fmla="*/ 1235686 h 1810418"/>
              <a:gd name="connsiteX30" fmla="*/ 10352542 w 12192000"/>
              <a:gd name="connsiteY30" fmla="*/ 1245817 h 1810418"/>
              <a:gd name="connsiteX31" fmla="*/ 10294918 w 12192000"/>
              <a:gd name="connsiteY31" fmla="*/ 1263549 h 1810418"/>
              <a:gd name="connsiteX32" fmla="*/ 10271059 w 12192000"/>
              <a:gd name="connsiteY32" fmla="*/ 1265010 h 1810418"/>
              <a:gd name="connsiteX33" fmla="*/ 10239064 w 12192000"/>
              <a:gd name="connsiteY33" fmla="*/ 1270598 h 1810418"/>
              <a:gd name="connsiteX34" fmla="*/ 10181078 w 12192000"/>
              <a:gd name="connsiteY34" fmla="*/ 1276374 h 1810418"/>
              <a:gd name="connsiteX35" fmla="*/ 10153458 w 12192000"/>
              <a:gd name="connsiteY35" fmla="*/ 1285229 h 1810418"/>
              <a:gd name="connsiteX36" fmla="*/ 10140775 w 12192000"/>
              <a:gd name="connsiteY36" fmla="*/ 1285847 h 1810418"/>
              <a:gd name="connsiteX37" fmla="*/ 10132055 w 12192000"/>
              <a:gd name="connsiteY37" fmla="*/ 1297214 h 1810418"/>
              <a:gd name="connsiteX38" fmla="*/ 10094093 w 12192000"/>
              <a:gd name="connsiteY38" fmla="*/ 1316697 h 1810418"/>
              <a:gd name="connsiteX39" fmla="*/ 10059188 w 12192000"/>
              <a:gd name="connsiteY39" fmla="*/ 1326655 h 1810418"/>
              <a:gd name="connsiteX40" fmla="*/ 10016268 w 12192000"/>
              <a:gd name="connsiteY40" fmla="*/ 1325133 h 1810418"/>
              <a:gd name="connsiteX41" fmla="*/ 9937115 w 12192000"/>
              <a:gd name="connsiteY41" fmla="*/ 1337731 h 1810418"/>
              <a:gd name="connsiteX42" fmla="*/ 9824942 w 12192000"/>
              <a:gd name="connsiteY42" fmla="*/ 1342969 h 1810418"/>
              <a:gd name="connsiteX43" fmla="*/ 9705553 w 12192000"/>
              <a:gd name="connsiteY43" fmla="*/ 1359323 h 1810418"/>
              <a:gd name="connsiteX44" fmla="*/ 9589915 w 12192000"/>
              <a:gd name="connsiteY44" fmla="*/ 1382355 h 1810418"/>
              <a:gd name="connsiteX45" fmla="*/ 9315048 w 12192000"/>
              <a:gd name="connsiteY45" fmla="*/ 1428626 h 1810418"/>
              <a:gd name="connsiteX46" fmla="*/ 9209077 w 12192000"/>
              <a:gd name="connsiteY46" fmla="*/ 1448049 h 1810418"/>
              <a:gd name="connsiteX47" fmla="*/ 9133300 w 12192000"/>
              <a:gd name="connsiteY47" fmla="*/ 1456152 h 1810418"/>
              <a:gd name="connsiteX48" fmla="*/ 9031264 w 12192000"/>
              <a:gd name="connsiteY48" fmla="*/ 1462053 h 1810418"/>
              <a:gd name="connsiteX49" fmla="*/ 8983321 w 12192000"/>
              <a:gd name="connsiteY49" fmla="*/ 1464616 h 1810418"/>
              <a:gd name="connsiteX50" fmla="*/ 8983035 w 12192000"/>
              <a:gd name="connsiteY50" fmla="*/ 1464417 h 1810418"/>
              <a:gd name="connsiteX51" fmla="*/ 8974072 w 12192000"/>
              <a:gd name="connsiteY51" fmla="*/ 1465390 h 1810418"/>
              <a:gd name="connsiteX52" fmla="*/ 8968242 w 12192000"/>
              <a:gd name="connsiteY52" fmla="*/ 1467079 h 1810418"/>
              <a:gd name="connsiteX53" fmla="*/ 8952199 w 12192000"/>
              <a:gd name="connsiteY53" fmla="*/ 1469700 h 1810418"/>
              <a:gd name="connsiteX54" fmla="*/ 8945873 w 12192000"/>
              <a:gd name="connsiteY54" fmla="*/ 1469099 h 1810418"/>
              <a:gd name="connsiteX55" fmla="*/ 8940905 w 12192000"/>
              <a:gd name="connsiteY55" fmla="*/ 1467238 h 1810418"/>
              <a:gd name="connsiteX56" fmla="*/ 8906846 w 12192000"/>
              <a:gd name="connsiteY56" fmla="*/ 1464481 h 1810418"/>
              <a:gd name="connsiteX57" fmla="*/ 8730411 w 12192000"/>
              <a:gd name="connsiteY57" fmla="*/ 1479838 h 1810418"/>
              <a:gd name="connsiteX58" fmla="*/ 8685834 w 12192000"/>
              <a:gd name="connsiteY58" fmla="*/ 1481431 h 1810418"/>
              <a:gd name="connsiteX59" fmla="*/ 8574116 w 12192000"/>
              <a:gd name="connsiteY59" fmla="*/ 1488166 h 1810418"/>
              <a:gd name="connsiteX60" fmla="*/ 8503254 w 12192000"/>
              <a:gd name="connsiteY60" fmla="*/ 1475627 h 1810418"/>
              <a:gd name="connsiteX61" fmla="*/ 8489028 w 12192000"/>
              <a:gd name="connsiteY61" fmla="*/ 1480483 h 1810418"/>
              <a:gd name="connsiteX62" fmla="*/ 8484222 w 12192000"/>
              <a:gd name="connsiteY62" fmla="*/ 1482955 h 1810418"/>
              <a:gd name="connsiteX63" fmla="*/ 8476034 w 12192000"/>
              <a:gd name="connsiteY63" fmla="*/ 1485197 h 1810418"/>
              <a:gd name="connsiteX64" fmla="*/ 8475659 w 12192000"/>
              <a:gd name="connsiteY64" fmla="*/ 1485048 h 1810418"/>
              <a:gd name="connsiteX65" fmla="*/ 8468325 w 12192000"/>
              <a:gd name="connsiteY65" fmla="*/ 1487552 h 1810418"/>
              <a:gd name="connsiteX66" fmla="*/ 8401298 w 12192000"/>
              <a:gd name="connsiteY66" fmla="*/ 1493672 h 1810418"/>
              <a:gd name="connsiteX67" fmla="*/ 8390295 w 12192000"/>
              <a:gd name="connsiteY67" fmla="*/ 1502138 h 1810418"/>
              <a:gd name="connsiteX68" fmla="*/ 8370102 w 12192000"/>
              <a:gd name="connsiteY68" fmla="*/ 1508730 h 1810418"/>
              <a:gd name="connsiteX69" fmla="*/ 8271491 w 12192000"/>
              <a:gd name="connsiteY69" fmla="*/ 1533520 h 1810418"/>
              <a:gd name="connsiteX70" fmla="*/ 8248843 w 12192000"/>
              <a:gd name="connsiteY70" fmla="*/ 1537060 h 1810418"/>
              <a:gd name="connsiteX71" fmla="*/ 8244399 w 12192000"/>
              <a:gd name="connsiteY71" fmla="*/ 1538596 h 1810418"/>
              <a:gd name="connsiteX72" fmla="*/ 8241700 w 12192000"/>
              <a:gd name="connsiteY72" fmla="*/ 1538396 h 1810418"/>
              <a:gd name="connsiteX73" fmla="*/ 8230388 w 12192000"/>
              <a:gd name="connsiteY73" fmla="*/ 1546517 h 1810418"/>
              <a:gd name="connsiteX74" fmla="*/ 8224228 w 12192000"/>
              <a:gd name="connsiteY74" fmla="*/ 1557267 h 1810418"/>
              <a:gd name="connsiteX75" fmla="*/ 8199666 w 12192000"/>
              <a:gd name="connsiteY75" fmla="*/ 1559012 h 1810418"/>
              <a:gd name="connsiteX76" fmla="*/ 8194548 w 12192000"/>
              <a:gd name="connsiteY76" fmla="*/ 1565013 h 1810418"/>
              <a:gd name="connsiteX77" fmla="*/ 8165771 w 12192000"/>
              <a:gd name="connsiteY77" fmla="*/ 1579116 h 1810418"/>
              <a:gd name="connsiteX78" fmla="*/ 8116832 w 12192000"/>
              <a:gd name="connsiteY78" fmla="*/ 1608547 h 1810418"/>
              <a:gd name="connsiteX79" fmla="*/ 8089016 w 12192000"/>
              <a:gd name="connsiteY79" fmla="*/ 1617129 h 1810418"/>
              <a:gd name="connsiteX80" fmla="*/ 8074658 w 12192000"/>
              <a:gd name="connsiteY80" fmla="*/ 1626971 h 1810418"/>
              <a:gd name="connsiteX81" fmla="*/ 8068056 w 12192000"/>
              <a:gd name="connsiteY81" fmla="*/ 1627924 h 1810418"/>
              <a:gd name="connsiteX82" fmla="*/ 8046900 w 12192000"/>
              <a:gd name="connsiteY82" fmla="*/ 1634483 h 1810418"/>
              <a:gd name="connsiteX83" fmla="*/ 8034634 w 12192000"/>
              <a:gd name="connsiteY83" fmla="*/ 1637466 h 1810418"/>
              <a:gd name="connsiteX84" fmla="*/ 8029700 w 12192000"/>
              <a:gd name="connsiteY84" fmla="*/ 1638364 h 1810418"/>
              <a:gd name="connsiteX85" fmla="*/ 7987514 w 12192000"/>
              <a:gd name="connsiteY85" fmla="*/ 1638160 h 1810418"/>
              <a:gd name="connsiteX86" fmla="*/ 7960991 w 12192000"/>
              <a:gd name="connsiteY86" fmla="*/ 1648892 h 1810418"/>
              <a:gd name="connsiteX87" fmla="*/ 7937606 w 12192000"/>
              <a:gd name="connsiteY87" fmla="*/ 1650659 h 1810418"/>
              <a:gd name="connsiteX88" fmla="*/ 7931522 w 12192000"/>
              <a:gd name="connsiteY88" fmla="*/ 1653082 h 1810418"/>
              <a:gd name="connsiteX89" fmla="*/ 7872444 w 12192000"/>
              <a:gd name="connsiteY89" fmla="*/ 1652202 h 1810418"/>
              <a:gd name="connsiteX90" fmla="*/ 7832232 w 12192000"/>
              <a:gd name="connsiteY90" fmla="*/ 1658594 h 1810418"/>
              <a:gd name="connsiteX91" fmla="*/ 7744332 w 12192000"/>
              <a:gd name="connsiteY91" fmla="*/ 1657695 h 1810418"/>
              <a:gd name="connsiteX92" fmla="*/ 7723062 w 12192000"/>
              <a:gd name="connsiteY92" fmla="*/ 1658222 h 1810418"/>
              <a:gd name="connsiteX93" fmla="*/ 7705682 w 12192000"/>
              <a:gd name="connsiteY93" fmla="*/ 1664606 h 1810418"/>
              <a:gd name="connsiteX94" fmla="*/ 7702441 w 12192000"/>
              <a:gd name="connsiteY94" fmla="*/ 1671260 h 1810418"/>
              <a:gd name="connsiteX95" fmla="*/ 7690889 w 12192000"/>
              <a:gd name="connsiteY95" fmla="*/ 1672499 h 1810418"/>
              <a:gd name="connsiteX96" fmla="*/ 7688002 w 12192000"/>
              <a:gd name="connsiteY96" fmla="*/ 1674071 h 1810418"/>
              <a:gd name="connsiteX97" fmla="*/ 7671275 w 12192000"/>
              <a:gd name="connsiteY97" fmla="*/ 1681835 h 1810418"/>
              <a:gd name="connsiteX98" fmla="*/ 7585018 w 12192000"/>
              <a:gd name="connsiteY98" fmla="*/ 1675431 h 1810418"/>
              <a:gd name="connsiteX99" fmla="*/ 7471472 w 12192000"/>
              <a:gd name="connsiteY99" fmla="*/ 1682487 h 1810418"/>
              <a:gd name="connsiteX100" fmla="*/ 7381391 w 12192000"/>
              <a:gd name="connsiteY100" fmla="*/ 1689122 h 1810418"/>
              <a:gd name="connsiteX101" fmla="*/ 7292528 w 12192000"/>
              <a:gd name="connsiteY101" fmla="*/ 1689863 h 1810418"/>
              <a:gd name="connsiteX102" fmla="*/ 7204542 w 12192000"/>
              <a:gd name="connsiteY102" fmla="*/ 1667362 h 1810418"/>
              <a:gd name="connsiteX103" fmla="*/ 7179107 w 12192000"/>
              <a:gd name="connsiteY103" fmla="*/ 1664705 h 1810418"/>
              <a:gd name="connsiteX104" fmla="*/ 7176110 w 12192000"/>
              <a:gd name="connsiteY104" fmla="*/ 1667956 h 1810418"/>
              <a:gd name="connsiteX105" fmla="*/ 7149935 w 12192000"/>
              <a:gd name="connsiteY105" fmla="*/ 1671723 h 1810418"/>
              <a:gd name="connsiteX106" fmla="*/ 7076173 w 12192000"/>
              <a:gd name="connsiteY106" fmla="*/ 1681613 h 1810418"/>
              <a:gd name="connsiteX107" fmla="*/ 6997704 w 12192000"/>
              <a:gd name="connsiteY107" fmla="*/ 1681043 h 1810418"/>
              <a:gd name="connsiteX108" fmla="*/ 6883473 w 12192000"/>
              <a:gd name="connsiteY108" fmla="*/ 1705122 h 1810418"/>
              <a:gd name="connsiteX109" fmla="*/ 6687688 w 12192000"/>
              <a:gd name="connsiteY109" fmla="*/ 1727643 h 1810418"/>
              <a:gd name="connsiteX110" fmla="*/ 6529051 w 12192000"/>
              <a:gd name="connsiteY110" fmla="*/ 1750971 h 1810418"/>
              <a:gd name="connsiteX111" fmla="*/ 6297361 w 12192000"/>
              <a:gd name="connsiteY111" fmla="*/ 1788995 h 1810418"/>
              <a:gd name="connsiteX112" fmla="*/ 6148526 w 12192000"/>
              <a:gd name="connsiteY112" fmla="*/ 1790230 h 1810418"/>
              <a:gd name="connsiteX113" fmla="*/ 6053787 w 12192000"/>
              <a:gd name="connsiteY113" fmla="*/ 1806877 h 1810418"/>
              <a:gd name="connsiteX114" fmla="*/ 6048466 w 12192000"/>
              <a:gd name="connsiteY114" fmla="*/ 1805585 h 1810418"/>
              <a:gd name="connsiteX115" fmla="*/ 6028583 w 12192000"/>
              <a:gd name="connsiteY115" fmla="*/ 1806085 h 1810418"/>
              <a:gd name="connsiteX116" fmla="*/ 6021207 w 12192000"/>
              <a:gd name="connsiteY116" fmla="*/ 1799140 h 1810418"/>
              <a:gd name="connsiteX117" fmla="*/ 5990008 w 12192000"/>
              <a:gd name="connsiteY117" fmla="*/ 1794814 h 1810418"/>
              <a:gd name="connsiteX118" fmla="*/ 5937319 w 12192000"/>
              <a:gd name="connsiteY118" fmla="*/ 1797660 h 1810418"/>
              <a:gd name="connsiteX119" fmla="*/ 5738968 w 12192000"/>
              <a:gd name="connsiteY119" fmla="*/ 1810009 h 1810418"/>
              <a:gd name="connsiteX120" fmla="*/ 5607054 w 12192000"/>
              <a:gd name="connsiteY120" fmla="*/ 1810418 h 1810418"/>
              <a:gd name="connsiteX121" fmla="*/ 5451005 w 12192000"/>
              <a:gd name="connsiteY121" fmla="*/ 1798277 h 1810418"/>
              <a:gd name="connsiteX122" fmla="*/ 5412840 w 12192000"/>
              <a:gd name="connsiteY122" fmla="*/ 1788824 h 1810418"/>
              <a:gd name="connsiteX123" fmla="*/ 5361713 w 12192000"/>
              <a:gd name="connsiteY123" fmla="*/ 1773980 h 1810418"/>
              <a:gd name="connsiteX124" fmla="*/ 5241786 w 12192000"/>
              <a:gd name="connsiteY124" fmla="*/ 1756656 h 1810418"/>
              <a:gd name="connsiteX125" fmla="*/ 5202963 w 12192000"/>
              <a:gd name="connsiteY125" fmla="*/ 1747306 h 1810418"/>
              <a:gd name="connsiteX126" fmla="*/ 5154668 w 12192000"/>
              <a:gd name="connsiteY126" fmla="*/ 1744668 h 1810418"/>
              <a:gd name="connsiteX127" fmla="*/ 5136547 w 12192000"/>
              <a:gd name="connsiteY127" fmla="*/ 1738620 h 1810418"/>
              <a:gd name="connsiteX128" fmla="*/ 5122587 w 12192000"/>
              <a:gd name="connsiteY128" fmla="*/ 1735756 h 1810418"/>
              <a:gd name="connsiteX129" fmla="*/ 5119579 w 12192000"/>
              <a:gd name="connsiteY129" fmla="*/ 1734004 h 1810418"/>
              <a:gd name="connsiteX130" fmla="*/ 5101616 w 12192000"/>
              <a:gd name="connsiteY130" fmla="*/ 1724948 h 1810418"/>
              <a:gd name="connsiteX131" fmla="*/ 5045783 w 12192000"/>
              <a:gd name="connsiteY131" fmla="*/ 1730209 h 1810418"/>
              <a:gd name="connsiteX132" fmla="*/ 4991477 w 12192000"/>
              <a:gd name="connsiteY132" fmla="*/ 1716450 h 1810418"/>
              <a:gd name="connsiteX133" fmla="*/ 4820387 w 12192000"/>
              <a:gd name="connsiteY133" fmla="*/ 1695973 h 1810418"/>
              <a:gd name="connsiteX134" fmla="*/ 4742338 w 12192000"/>
              <a:gd name="connsiteY134" fmla="*/ 1672696 h 1810418"/>
              <a:gd name="connsiteX135" fmla="*/ 4703062 w 12192000"/>
              <a:gd name="connsiteY135" fmla="*/ 1665094 h 1810418"/>
              <a:gd name="connsiteX136" fmla="*/ 4701052 w 12192000"/>
              <a:gd name="connsiteY136" fmla="*/ 1664466 h 1810418"/>
              <a:gd name="connsiteX137" fmla="*/ 4701986 w 12192000"/>
              <a:gd name="connsiteY137" fmla="*/ 1664294 h 1810418"/>
              <a:gd name="connsiteX138" fmla="*/ 4697074 w 12192000"/>
              <a:gd name="connsiteY138" fmla="*/ 1663224 h 1810418"/>
              <a:gd name="connsiteX139" fmla="*/ 4701052 w 12192000"/>
              <a:gd name="connsiteY139" fmla="*/ 1664466 h 1810418"/>
              <a:gd name="connsiteX140" fmla="*/ 4695406 w 12192000"/>
              <a:gd name="connsiteY140" fmla="*/ 1665504 h 1810418"/>
              <a:gd name="connsiteX141" fmla="*/ 4495727 w 12192000"/>
              <a:gd name="connsiteY141" fmla="*/ 1656633 h 1810418"/>
              <a:gd name="connsiteX142" fmla="*/ 4428317 w 12192000"/>
              <a:gd name="connsiteY142" fmla="*/ 1646311 h 1810418"/>
              <a:gd name="connsiteX143" fmla="*/ 4424455 w 12192000"/>
              <a:gd name="connsiteY143" fmla="*/ 1646545 h 1810418"/>
              <a:gd name="connsiteX144" fmla="*/ 4418141 w 12192000"/>
              <a:gd name="connsiteY144" fmla="*/ 1643457 h 1810418"/>
              <a:gd name="connsiteX145" fmla="*/ 4389054 w 12192000"/>
              <a:gd name="connsiteY145" fmla="*/ 1635100 h 1810418"/>
              <a:gd name="connsiteX146" fmla="*/ 4243963 w 12192000"/>
              <a:gd name="connsiteY146" fmla="*/ 1600547 h 1810418"/>
              <a:gd name="connsiteX147" fmla="*/ 4230390 w 12192000"/>
              <a:gd name="connsiteY147" fmla="*/ 1596782 h 1810418"/>
              <a:gd name="connsiteX148" fmla="*/ 4151096 w 12192000"/>
              <a:gd name="connsiteY148" fmla="*/ 1589415 h 1810418"/>
              <a:gd name="connsiteX149" fmla="*/ 4091729 w 12192000"/>
              <a:gd name="connsiteY149" fmla="*/ 1565484 h 1810418"/>
              <a:gd name="connsiteX150" fmla="*/ 3994992 w 12192000"/>
              <a:gd name="connsiteY150" fmla="*/ 1554250 h 1810418"/>
              <a:gd name="connsiteX151" fmla="*/ 3898778 w 12192000"/>
              <a:gd name="connsiteY151" fmla="*/ 1546088 h 1810418"/>
              <a:gd name="connsiteX152" fmla="*/ 3863728 w 12192000"/>
              <a:gd name="connsiteY152" fmla="*/ 1544567 h 1810418"/>
              <a:gd name="connsiteX153" fmla="*/ 3729252 w 12192000"/>
              <a:gd name="connsiteY153" fmla="*/ 1544592 h 1810418"/>
              <a:gd name="connsiteX154" fmla="*/ 3716543 w 12192000"/>
              <a:gd name="connsiteY154" fmla="*/ 1541771 h 1810418"/>
              <a:gd name="connsiteX155" fmla="*/ 3715389 w 12192000"/>
              <a:gd name="connsiteY155" fmla="*/ 1538406 h 1810418"/>
              <a:gd name="connsiteX156" fmla="*/ 3682391 w 12192000"/>
              <a:gd name="connsiteY156" fmla="*/ 1529372 h 1810418"/>
              <a:gd name="connsiteX157" fmla="*/ 3669607 w 12192000"/>
              <a:gd name="connsiteY157" fmla="*/ 1534463 h 1810418"/>
              <a:gd name="connsiteX158" fmla="*/ 3669577 w 12192000"/>
              <a:gd name="connsiteY158" fmla="*/ 1534458 h 1810418"/>
              <a:gd name="connsiteX159" fmla="*/ 3660365 w 12192000"/>
              <a:gd name="connsiteY159" fmla="*/ 1531370 h 1810418"/>
              <a:gd name="connsiteX160" fmla="*/ 3637171 w 12192000"/>
              <a:gd name="connsiteY160" fmla="*/ 1523813 h 1810418"/>
              <a:gd name="connsiteX161" fmla="*/ 3636519 w 12192000"/>
              <a:gd name="connsiteY161" fmla="*/ 1523773 h 1810418"/>
              <a:gd name="connsiteX162" fmla="*/ 3589716 w 12192000"/>
              <a:gd name="connsiteY162" fmla="*/ 1506360 h 1810418"/>
              <a:gd name="connsiteX163" fmla="*/ 3583541 w 12192000"/>
              <a:gd name="connsiteY163" fmla="*/ 1507469 h 1810418"/>
              <a:gd name="connsiteX164" fmla="*/ 3574426 w 12192000"/>
              <a:gd name="connsiteY164" fmla="*/ 1507574 h 1810418"/>
              <a:gd name="connsiteX165" fmla="*/ 3574190 w 12192000"/>
              <a:gd name="connsiteY165" fmla="*/ 1507350 h 1810418"/>
              <a:gd name="connsiteX166" fmla="*/ 3565671 w 12192000"/>
              <a:gd name="connsiteY166" fmla="*/ 1507894 h 1810418"/>
              <a:gd name="connsiteX167" fmla="*/ 3515816 w 12192000"/>
              <a:gd name="connsiteY167" fmla="*/ 1499688 h 1810418"/>
              <a:gd name="connsiteX168" fmla="*/ 3452912 w 12192000"/>
              <a:gd name="connsiteY168" fmla="*/ 1496444 h 1810418"/>
              <a:gd name="connsiteX169" fmla="*/ 3380405 w 12192000"/>
              <a:gd name="connsiteY169" fmla="*/ 1486216 h 1810418"/>
              <a:gd name="connsiteX170" fmla="*/ 3343625 w 12192000"/>
              <a:gd name="connsiteY170" fmla="*/ 1500147 h 1810418"/>
              <a:gd name="connsiteX171" fmla="*/ 3323774 w 12192000"/>
              <a:gd name="connsiteY171" fmla="*/ 1501476 h 1810418"/>
              <a:gd name="connsiteX172" fmla="*/ 3321444 w 12192000"/>
              <a:gd name="connsiteY172" fmla="*/ 1500659 h 1810418"/>
              <a:gd name="connsiteX173" fmla="*/ 3242143 w 12192000"/>
              <a:gd name="connsiteY173" fmla="*/ 1505268 h 1810418"/>
              <a:gd name="connsiteX174" fmla="*/ 3122401 w 12192000"/>
              <a:gd name="connsiteY174" fmla="*/ 1511314 h 1810418"/>
              <a:gd name="connsiteX175" fmla="*/ 3010177 w 12192000"/>
              <a:gd name="connsiteY175" fmla="*/ 1513132 h 1810418"/>
              <a:gd name="connsiteX176" fmla="*/ 2782615 w 12192000"/>
              <a:gd name="connsiteY176" fmla="*/ 1509375 h 1810418"/>
              <a:gd name="connsiteX177" fmla="*/ 2668665 w 12192000"/>
              <a:gd name="connsiteY177" fmla="*/ 1517660 h 1810418"/>
              <a:gd name="connsiteX178" fmla="*/ 2548073 w 12192000"/>
              <a:gd name="connsiteY178" fmla="*/ 1516667 h 1810418"/>
              <a:gd name="connsiteX179" fmla="*/ 2423377 w 12192000"/>
              <a:gd name="connsiteY179" fmla="*/ 1527776 h 1810418"/>
              <a:gd name="connsiteX180" fmla="*/ 2295298 w 12192000"/>
              <a:gd name="connsiteY180" fmla="*/ 1534368 h 1810418"/>
              <a:gd name="connsiteX181" fmla="*/ 2188781 w 12192000"/>
              <a:gd name="connsiteY181" fmla="*/ 1529677 h 1810418"/>
              <a:gd name="connsiteX182" fmla="*/ 2074855 w 12192000"/>
              <a:gd name="connsiteY182" fmla="*/ 1515446 h 1810418"/>
              <a:gd name="connsiteX183" fmla="*/ 2012587 w 12192000"/>
              <a:gd name="connsiteY183" fmla="*/ 1522487 h 1810418"/>
              <a:gd name="connsiteX184" fmla="*/ 1932075 w 12192000"/>
              <a:gd name="connsiteY184" fmla="*/ 1517914 h 1810418"/>
              <a:gd name="connsiteX185" fmla="*/ 1908490 w 12192000"/>
              <a:gd name="connsiteY185" fmla="*/ 1526423 h 1810418"/>
              <a:gd name="connsiteX186" fmla="*/ 1908410 w 12192000"/>
              <a:gd name="connsiteY186" fmla="*/ 1526410 h 1810418"/>
              <a:gd name="connsiteX187" fmla="*/ 1901918 w 12192000"/>
              <a:gd name="connsiteY187" fmla="*/ 1522410 h 1810418"/>
              <a:gd name="connsiteX188" fmla="*/ 1876753 w 12192000"/>
              <a:gd name="connsiteY188" fmla="*/ 1517619 h 1810418"/>
              <a:gd name="connsiteX189" fmla="*/ 1858194 w 12192000"/>
              <a:gd name="connsiteY189" fmla="*/ 1522343 h 1810418"/>
              <a:gd name="connsiteX190" fmla="*/ 1702657 w 12192000"/>
              <a:gd name="connsiteY190" fmla="*/ 1510562 h 1810418"/>
              <a:gd name="connsiteX191" fmla="*/ 1701421 w 12192000"/>
              <a:gd name="connsiteY191" fmla="*/ 1510775 h 1810418"/>
              <a:gd name="connsiteX192" fmla="*/ 1699973 w 12192000"/>
              <a:gd name="connsiteY192" fmla="*/ 1507739 h 1810418"/>
              <a:gd name="connsiteX193" fmla="*/ 1682526 w 12192000"/>
              <a:gd name="connsiteY193" fmla="*/ 1504598 h 1810418"/>
              <a:gd name="connsiteX194" fmla="*/ 1677380 w 12192000"/>
              <a:gd name="connsiteY194" fmla="*/ 1504851 h 1810418"/>
              <a:gd name="connsiteX195" fmla="*/ 1670304 w 12192000"/>
              <a:gd name="connsiteY195" fmla="*/ 1503744 h 1810418"/>
              <a:gd name="connsiteX196" fmla="*/ 1670197 w 12192000"/>
              <a:gd name="connsiteY196" fmla="*/ 1503497 h 1810418"/>
              <a:gd name="connsiteX197" fmla="*/ 1626301 w 12192000"/>
              <a:gd name="connsiteY197" fmla="*/ 1474931 h 1810418"/>
              <a:gd name="connsiteX198" fmla="*/ 1535119 w 12192000"/>
              <a:gd name="connsiteY198" fmla="*/ 1463075 h 1810418"/>
              <a:gd name="connsiteX199" fmla="*/ 1531340 w 12192000"/>
              <a:gd name="connsiteY199" fmla="*/ 1461293 h 1810418"/>
              <a:gd name="connsiteX200" fmla="*/ 1498454 w 12192000"/>
              <a:gd name="connsiteY200" fmla="*/ 1463478 h 1810418"/>
              <a:gd name="connsiteX201" fmla="*/ 1478806 w 12192000"/>
              <a:gd name="connsiteY201" fmla="*/ 1464611 h 1810418"/>
              <a:gd name="connsiteX202" fmla="*/ 1358081 w 12192000"/>
              <a:gd name="connsiteY202" fmla="*/ 1455545 h 1810418"/>
              <a:gd name="connsiteX203" fmla="*/ 1222449 w 12192000"/>
              <a:gd name="connsiteY203" fmla="*/ 1455454 h 1810418"/>
              <a:gd name="connsiteX204" fmla="*/ 1131220 w 12192000"/>
              <a:gd name="connsiteY204" fmla="*/ 1419822 h 1810418"/>
              <a:gd name="connsiteX205" fmla="*/ 968663 w 12192000"/>
              <a:gd name="connsiteY205" fmla="*/ 1412667 h 1810418"/>
              <a:gd name="connsiteX206" fmla="*/ 940021 w 12192000"/>
              <a:gd name="connsiteY206" fmla="*/ 1409452 h 1810418"/>
              <a:gd name="connsiteX207" fmla="*/ 940362 w 12192000"/>
              <a:gd name="connsiteY207" fmla="*/ 1408090 h 1810418"/>
              <a:gd name="connsiteX208" fmla="*/ 927147 w 12192000"/>
              <a:gd name="connsiteY208" fmla="*/ 1407436 h 1810418"/>
              <a:gd name="connsiteX209" fmla="*/ 915481 w 12192000"/>
              <a:gd name="connsiteY209" fmla="*/ 1395526 h 1810418"/>
              <a:gd name="connsiteX210" fmla="*/ 884363 w 12192000"/>
              <a:gd name="connsiteY210" fmla="*/ 1395024 h 1810418"/>
              <a:gd name="connsiteX211" fmla="*/ 883522 w 12192000"/>
              <a:gd name="connsiteY211" fmla="*/ 1400267 h 1810418"/>
              <a:gd name="connsiteX212" fmla="*/ 865903 w 12192000"/>
              <a:gd name="connsiteY212" fmla="*/ 1394324 h 1810418"/>
              <a:gd name="connsiteX213" fmla="*/ 790832 w 12192000"/>
              <a:gd name="connsiteY213" fmla="*/ 1370999 h 1810418"/>
              <a:gd name="connsiteX214" fmla="*/ 749766 w 12192000"/>
              <a:gd name="connsiteY214" fmla="*/ 1353216 h 1810418"/>
              <a:gd name="connsiteX215" fmla="*/ 705470 w 12192000"/>
              <a:gd name="connsiteY215" fmla="*/ 1354328 h 1810418"/>
              <a:gd name="connsiteX216" fmla="*/ 692371 w 12192000"/>
              <a:gd name="connsiteY216" fmla="*/ 1343942 h 1810418"/>
              <a:gd name="connsiteX217" fmla="*/ 690203 w 12192000"/>
              <a:gd name="connsiteY217" fmla="*/ 1341970 h 1810418"/>
              <a:gd name="connsiteX218" fmla="*/ 679574 w 12192000"/>
              <a:gd name="connsiteY218" fmla="*/ 1338069 h 1810418"/>
              <a:gd name="connsiteX219" fmla="*/ 679009 w 12192000"/>
              <a:gd name="connsiteY219" fmla="*/ 1331966 h 1810418"/>
              <a:gd name="connsiteX220" fmla="*/ 664756 w 12192000"/>
              <a:gd name="connsiteY220" fmla="*/ 1322509 h 1810418"/>
              <a:gd name="connsiteX221" fmla="*/ 644515 w 12192000"/>
              <a:gd name="connsiteY221" fmla="*/ 1316732 h 1810418"/>
              <a:gd name="connsiteX222" fmla="*/ 545716 w 12192000"/>
              <a:gd name="connsiteY222" fmla="*/ 1294878 h 1810418"/>
              <a:gd name="connsiteX223" fmla="*/ 488094 w 12192000"/>
              <a:gd name="connsiteY223" fmla="*/ 1278596 h 1810418"/>
              <a:gd name="connsiteX224" fmla="*/ 468538 w 12192000"/>
              <a:gd name="connsiteY224" fmla="*/ 1267376 h 1810418"/>
              <a:gd name="connsiteX225" fmla="*/ 439655 w 12192000"/>
              <a:gd name="connsiteY225" fmla="*/ 1255090 h 1810418"/>
              <a:gd name="connsiteX226" fmla="*/ 390496 w 12192000"/>
              <a:gd name="connsiteY226" fmla="*/ 1229512 h 1810418"/>
              <a:gd name="connsiteX227" fmla="*/ 362616 w 12192000"/>
              <a:gd name="connsiteY227" fmla="*/ 1221981 h 1810418"/>
              <a:gd name="connsiteX228" fmla="*/ 348184 w 12192000"/>
              <a:gd name="connsiteY228" fmla="*/ 1213437 h 1810418"/>
              <a:gd name="connsiteX229" fmla="*/ 341576 w 12192000"/>
              <a:gd name="connsiteY229" fmla="*/ 1212583 h 1810418"/>
              <a:gd name="connsiteX230" fmla="*/ 320370 w 12192000"/>
              <a:gd name="connsiteY230" fmla="*/ 1206827 h 1810418"/>
              <a:gd name="connsiteX231" fmla="*/ 308082 w 12192000"/>
              <a:gd name="connsiteY231" fmla="*/ 1204195 h 1810418"/>
              <a:gd name="connsiteX232" fmla="*/ 303141 w 12192000"/>
              <a:gd name="connsiteY232" fmla="*/ 1203396 h 1810418"/>
              <a:gd name="connsiteX233" fmla="*/ 260955 w 12192000"/>
              <a:gd name="connsiteY233" fmla="*/ 1203345 h 1810418"/>
              <a:gd name="connsiteX234" fmla="*/ 234352 w 12192000"/>
              <a:gd name="connsiteY234" fmla="*/ 1193972 h 1810418"/>
              <a:gd name="connsiteX235" fmla="*/ 210954 w 12192000"/>
              <a:gd name="connsiteY235" fmla="*/ 1192326 h 1810418"/>
              <a:gd name="connsiteX236" fmla="*/ 204851 w 12192000"/>
              <a:gd name="connsiteY236" fmla="*/ 1190210 h 1810418"/>
              <a:gd name="connsiteX237" fmla="*/ 145778 w 12192000"/>
              <a:gd name="connsiteY237" fmla="*/ 1190651 h 1810418"/>
              <a:gd name="connsiteX238" fmla="*/ 105518 w 12192000"/>
              <a:gd name="connsiteY238" fmla="*/ 1184937 h 1810418"/>
              <a:gd name="connsiteX239" fmla="*/ 17623 w 12192000"/>
              <a:gd name="connsiteY239" fmla="*/ 1185238 h 1810418"/>
              <a:gd name="connsiteX240" fmla="*/ 0 w 12192000"/>
              <a:gd name="connsiteY240" fmla="*/ 1184768 h 1810418"/>
              <a:gd name="connsiteX241" fmla="*/ 0 w 12192000"/>
              <a:gd name="connsiteY241" fmla="*/ 0 h 1810418"/>
              <a:gd name="connsiteX0" fmla="*/ 0 w 12192000"/>
              <a:gd name="connsiteY0" fmla="*/ 0 h 1810418"/>
              <a:gd name="connsiteX1" fmla="*/ 12192000 w 12192000"/>
              <a:gd name="connsiteY1" fmla="*/ 0 h 1810418"/>
              <a:gd name="connsiteX2" fmla="*/ 12192000 w 12192000"/>
              <a:gd name="connsiteY2" fmla="*/ 1129867 h 1810418"/>
              <a:gd name="connsiteX3" fmla="*/ 12174158 w 12192000"/>
              <a:gd name="connsiteY3" fmla="*/ 1133797 h 1810418"/>
              <a:gd name="connsiteX4" fmla="*/ 12111983 w 12192000"/>
              <a:gd name="connsiteY4" fmla="*/ 1161939 h 1810418"/>
              <a:gd name="connsiteX5" fmla="*/ 11967186 w 12192000"/>
              <a:gd name="connsiteY5" fmla="*/ 1201206 h 1810418"/>
              <a:gd name="connsiteX6" fmla="*/ 11953646 w 12192000"/>
              <a:gd name="connsiteY6" fmla="*/ 1205499 h 1810418"/>
              <a:gd name="connsiteX7" fmla="*/ 11874413 w 12192000"/>
              <a:gd name="connsiteY7" fmla="*/ 1213569 h 1810418"/>
              <a:gd name="connsiteX8" fmla="*/ 11815251 w 12192000"/>
              <a:gd name="connsiteY8" fmla="*/ 1241020 h 1810418"/>
              <a:gd name="connsiteX9" fmla="*/ 11718610 w 12192000"/>
              <a:gd name="connsiteY9" fmla="*/ 1253479 h 1810418"/>
              <a:gd name="connsiteX10" fmla="*/ 11622463 w 12192000"/>
              <a:gd name="connsiteY10" fmla="*/ 1262368 h 1810418"/>
              <a:gd name="connsiteX11" fmla="*/ 11587426 w 12192000"/>
              <a:gd name="connsiteY11" fmla="*/ 1263916 h 1810418"/>
              <a:gd name="connsiteX12" fmla="*/ 11441207 w 12192000"/>
              <a:gd name="connsiteY12" fmla="*/ 1262974 h 1810418"/>
              <a:gd name="connsiteX13" fmla="*/ 11406215 w 12192000"/>
              <a:gd name="connsiteY13" fmla="*/ 1280453 h 1810418"/>
              <a:gd name="connsiteX14" fmla="*/ 11361043 w 12192000"/>
              <a:gd name="connsiteY14" fmla="*/ 1286632 h 1810418"/>
              <a:gd name="connsiteX15" fmla="*/ 11259450 w 12192000"/>
              <a:gd name="connsiteY15" fmla="*/ 1286738 h 1810418"/>
              <a:gd name="connsiteX16" fmla="*/ 11128948 w 12192000"/>
              <a:gd name="connsiteY16" fmla="*/ 1245981 h 1810418"/>
              <a:gd name="connsiteX17" fmla="*/ 11090810 w 12192000"/>
              <a:gd name="connsiteY17" fmla="*/ 1243590 h 1810418"/>
              <a:gd name="connsiteX18" fmla="*/ 11085499 w 12192000"/>
              <a:gd name="connsiteY18" fmla="*/ 1248151 h 1810418"/>
              <a:gd name="connsiteX19" fmla="*/ 11031924 w 12192000"/>
              <a:gd name="connsiteY19" fmla="*/ 1225704 h 1810418"/>
              <a:gd name="connsiteX20" fmla="*/ 10955096 w 12192000"/>
              <a:gd name="connsiteY20" fmla="*/ 1231768 h 1810418"/>
              <a:gd name="connsiteX21" fmla="*/ 10864884 w 12192000"/>
              <a:gd name="connsiteY21" fmla="*/ 1245957 h 1810418"/>
              <a:gd name="connsiteX22" fmla="*/ 10841363 w 12192000"/>
              <a:gd name="connsiteY22" fmla="*/ 1251400 h 1810418"/>
              <a:gd name="connsiteX23" fmla="*/ 10780910 w 12192000"/>
              <a:gd name="connsiteY23" fmla="*/ 1249166 h 1810418"/>
              <a:gd name="connsiteX24" fmla="*/ 10696254 w 12192000"/>
              <a:gd name="connsiteY24" fmla="*/ 1259247 h 1810418"/>
              <a:gd name="connsiteX25" fmla="*/ 10577832 w 12192000"/>
              <a:gd name="connsiteY25" fmla="*/ 1255994 h 1810418"/>
              <a:gd name="connsiteX26" fmla="*/ 10531976 w 12192000"/>
              <a:gd name="connsiteY26" fmla="*/ 1249692 h 1810418"/>
              <a:gd name="connsiteX27" fmla="*/ 10453101 w 12192000"/>
              <a:gd name="connsiteY27" fmla="*/ 1241000 h 1810418"/>
              <a:gd name="connsiteX28" fmla="*/ 10407706 w 12192000"/>
              <a:gd name="connsiteY28" fmla="*/ 1235650 h 1810418"/>
              <a:gd name="connsiteX29" fmla="*/ 10368559 w 12192000"/>
              <a:gd name="connsiteY29" fmla="*/ 1235686 h 1810418"/>
              <a:gd name="connsiteX30" fmla="*/ 10352542 w 12192000"/>
              <a:gd name="connsiteY30" fmla="*/ 1245817 h 1810418"/>
              <a:gd name="connsiteX31" fmla="*/ 10294918 w 12192000"/>
              <a:gd name="connsiteY31" fmla="*/ 1263549 h 1810418"/>
              <a:gd name="connsiteX32" fmla="*/ 10271059 w 12192000"/>
              <a:gd name="connsiteY32" fmla="*/ 1265010 h 1810418"/>
              <a:gd name="connsiteX33" fmla="*/ 10239064 w 12192000"/>
              <a:gd name="connsiteY33" fmla="*/ 1270598 h 1810418"/>
              <a:gd name="connsiteX34" fmla="*/ 10181078 w 12192000"/>
              <a:gd name="connsiteY34" fmla="*/ 1276374 h 1810418"/>
              <a:gd name="connsiteX35" fmla="*/ 10153458 w 12192000"/>
              <a:gd name="connsiteY35" fmla="*/ 1285229 h 1810418"/>
              <a:gd name="connsiteX36" fmla="*/ 10140775 w 12192000"/>
              <a:gd name="connsiteY36" fmla="*/ 1285847 h 1810418"/>
              <a:gd name="connsiteX37" fmla="*/ 10132055 w 12192000"/>
              <a:gd name="connsiteY37" fmla="*/ 1297214 h 1810418"/>
              <a:gd name="connsiteX38" fmla="*/ 10094093 w 12192000"/>
              <a:gd name="connsiteY38" fmla="*/ 1316697 h 1810418"/>
              <a:gd name="connsiteX39" fmla="*/ 10059188 w 12192000"/>
              <a:gd name="connsiteY39" fmla="*/ 1326655 h 1810418"/>
              <a:gd name="connsiteX40" fmla="*/ 10016268 w 12192000"/>
              <a:gd name="connsiteY40" fmla="*/ 1325133 h 1810418"/>
              <a:gd name="connsiteX41" fmla="*/ 9937115 w 12192000"/>
              <a:gd name="connsiteY41" fmla="*/ 1337731 h 1810418"/>
              <a:gd name="connsiteX42" fmla="*/ 9824942 w 12192000"/>
              <a:gd name="connsiteY42" fmla="*/ 1342969 h 1810418"/>
              <a:gd name="connsiteX43" fmla="*/ 9705553 w 12192000"/>
              <a:gd name="connsiteY43" fmla="*/ 1359323 h 1810418"/>
              <a:gd name="connsiteX44" fmla="*/ 9589915 w 12192000"/>
              <a:gd name="connsiteY44" fmla="*/ 1382355 h 1810418"/>
              <a:gd name="connsiteX45" fmla="*/ 9315048 w 12192000"/>
              <a:gd name="connsiteY45" fmla="*/ 1428626 h 1810418"/>
              <a:gd name="connsiteX46" fmla="*/ 9209077 w 12192000"/>
              <a:gd name="connsiteY46" fmla="*/ 1448049 h 1810418"/>
              <a:gd name="connsiteX47" fmla="*/ 9133300 w 12192000"/>
              <a:gd name="connsiteY47" fmla="*/ 1456152 h 1810418"/>
              <a:gd name="connsiteX48" fmla="*/ 9031264 w 12192000"/>
              <a:gd name="connsiteY48" fmla="*/ 1462053 h 1810418"/>
              <a:gd name="connsiteX49" fmla="*/ 8983321 w 12192000"/>
              <a:gd name="connsiteY49" fmla="*/ 1464616 h 1810418"/>
              <a:gd name="connsiteX50" fmla="*/ 8983035 w 12192000"/>
              <a:gd name="connsiteY50" fmla="*/ 1464417 h 1810418"/>
              <a:gd name="connsiteX51" fmla="*/ 8974072 w 12192000"/>
              <a:gd name="connsiteY51" fmla="*/ 1465390 h 1810418"/>
              <a:gd name="connsiteX52" fmla="*/ 8968242 w 12192000"/>
              <a:gd name="connsiteY52" fmla="*/ 1467079 h 1810418"/>
              <a:gd name="connsiteX53" fmla="*/ 8952199 w 12192000"/>
              <a:gd name="connsiteY53" fmla="*/ 1469700 h 1810418"/>
              <a:gd name="connsiteX54" fmla="*/ 8945873 w 12192000"/>
              <a:gd name="connsiteY54" fmla="*/ 1469099 h 1810418"/>
              <a:gd name="connsiteX55" fmla="*/ 8940905 w 12192000"/>
              <a:gd name="connsiteY55" fmla="*/ 1467238 h 1810418"/>
              <a:gd name="connsiteX56" fmla="*/ 8906846 w 12192000"/>
              <a:gd name="connsiteY56" fmla="*/ 1464481 h 1810418"/>
              <a:gd name="connsiteX57" fmla="*/ 8730411 w 12192000"/>
              <a:gd name="connsiteY57" fmla="*/ 1479838 h 1810418"/>
              <a:gd name="connsiteX58" fmla="*/ 8685834 w 12192000"/>
              <a:gd name="connsiteY58" fmla="*/ 1481431 h 1810418"/>
              <a:gd name="connsiteX59" fmla="*/ 8574116 w 12192000"/>
              <a:gd name="connsiteY59" fmla="*/ 1488166 h 1810418"/>
              <a:gd name="connsiteX60" fmla="*/ 8503254 w 12192000"/>
              <a:gd name="connsiteY60" fmla="*/ 1475627 h 1810418"/>
              <a:gd name="connsiteX61" fmla="*/ 8489028 w 12192000"/>
              <a:gd name="connsiteY61" fmla="*/ 1480483 h 1810418"/>
              <a:gd name="connsiteX62" fmla="*/ 8484222 w 12192000"/>
              <a:gd name="connsiteY62" fmla="*/ 1482955 h 1810418"/>
              <a:gd name="connsiteX63" fmla="*/ 8476034 w 12192000"/>
              <a:gd name="connsiteY63" fmla="*/ 1485197 h 1810418"/>
              <a:gd name="connsiteX64" fmla="*/ 8475659 w 12192000"/>
              <a:gd name="connsiteY64" fmla="*/ 1485048 h 1810418"/>
              <a:gd name="connsiteX65" fmla="*/ 8468325 w 12192000"/>
              <a:gd name="connsiteY65" fmla="*/ 1487552 h 1810418"/>
              <a:gd name="connsiteX66" fmla="*/ 8401298 w 12192000"/>
              <a:gd name="connsiteY66" fmla="*/ 1493672 h 1810418"/>
              <a:gd name="connsiteX67" fmla="*/ 8390295 w 12192000"/>
              <a:gd name="connsiteY67" fmla="*/ 1502138 h 1810418"/>
              <a:gd name="connsiteX68" fmla="*/ 8370102 w 12192000"/>
              <a:gd name="connsiteY68" fmla="*/ 1508730 h 1810418"/>
              <a:gd name="connsiteX69" fmla="*/ 8271491 w 12192000"/>
              <a:gd name="connsiteY69" fmla="*/ 1533520 h 1810418"/>
              <a:gd name="connsiteX70" fmla="*/ 8248843 w 12192000"/>
              <a:gd name="connsiteY70" fmla="*/ 1537060 h 1810418"/>
              <a:gd name="connsiteX71" fmla="*/ 8244399 w 12192000"/>
              <a:gd name="connsiteY71" fmla="*/ 1538596 h 1810418"/>
              <a:gd name="connsiteX72" fmla="*/ 8241700 w 12192000"/>
              <a:gd name="connsiteY72" fmla="*/ 1538396 h 1810418"/>
              <a:gd name="connsiteX73" fmla="*/ 8230388 w 12192000"/>
              <a:gd name="connsiteY73" fmla="*/ 1546517 h 1810418"/>
              <a:gd name="connsiteX74" fmla="*/ 8224228 w 12192000"/>
              <a:gd name="connsiteY74" fmla="*/ 1557267 h 1810418"/>
              <a:gd name="connsiteX75" fmla="*/ 8199666 w 12192000"/>
              <a:gd name="connsiteY75" fmla="*/ 1559012 h 1810418"/>
              <a:gd name="connsiteX76" fmla="*/ 8194548 w 12192000"/>
              <a:gd name="connsiteY76" fmla="*/ 1565013 h 1810418"/>
              <a:gd name="connsiteX77" fmla="*/ 8165771 w 12192000"/>
              <a:gd name="connsiteY77" fmla="*/ 1579116 h 1810418"/>
              <a:gd name="connsiteX78" fmla="*/ 8116832 w 12192000"/>
              <a:gd name="connsiteY78" fmla="*/ 1608547 h 1810418"/>
              <a:gd name="connsiteX79" fmla="*/ 8089016 w 12192000"/>
              <a:gd name="connsiteY79" fmla="*/ 1617129 h 1810418"/>
              <a:gd name="connsiteX80" fmla="*/ 8074658 w 12192000"/>
              <a:gd name="connsiteY80" fmla="*/ 1626971 h 1810418"/>
              <a:gd name="connsiteX81" fmla="*/ 8068056 w 12192000"/>
              <a:gd name="connsiteY81" fmla="*/ 1627924 h 1810418"/>
              <a:gd name="connsiteX82" fmla="*/ 8046900 w 12192000"/>
              <a:gd name="connsiteY82" fmla="*/ 1634483 h 1810418"/>
              <a:gd name="connsiteX83" fmla="*/ 8034634 w 12192000"/>
              <a:gd name="connsiteY83" fmla="*/ 1637466 h 1810418"/>
              <a:gd name="connsiteX84" fmla="*/ 8029700 w 12192000"/>
              <a:gd name="connsiteY84" fmla="*/ 1638364 h 1810418"/>
              <a:gd name="connsiteX85" fmla="*/ 7987514 w 12192000"/>
              <a:gd name="connsiteY85" fmla="*/ 1638160 h 1810418"/>
              <a:gd name="connsiteX86" fmla="*/ 7960991 w 12192000"/>
              <a:gd name="connsiteY86" fmla="*/ 1648892 h 1810418"/>
              <a:gd name="connsiteX87" fmla="*/ 7937606 w 12192000"/>
              <a:gd name="connsiteY87" fmla="*/ 1650659 h 1810418"/>
              <a:gd name="connsiteX88" fmla="*/ 7931522 w 12192000"/>
              <a:gd name="connsiteY88" fmla="*/ 1653082 h 1810418"/>
              <a:gd name="connsiteX89" fmla="*/ 7872444 w 12192000"/>
              <a:gd name="connsiteY89" fmla="*/ 1652202 h 1810418"/>
              <a:gd name="connsiteX90" fmla="*/ 7832232 w 12192000"/>
              <a:gd name="connsiteY90" fmla="*/ 1658594 h 1810418"/>
              <a:gd name="connsiteX91" fmla="*/ 7744332 w 12192000"/>
              <a:gd name="connsiteY91" fmla="*/ 1657695 h 1810418"/>
              <a:gd name="connsiteX92" fmla="*/ 7723062 w 12192000"/>
              <a:gd name="connsiteY92" fmla="*/ 1658222 h 1810418"/>
              <a:gd name="connsiteX93" fmla="*/ 7705682 w 12192000"/>
              <a:gd name="connsiteY93" fmla="*/ 1664606 h 1810418"/>
              <a:gd name="connsiteX94" fmla="*/ 7702441 w 12192000"/>
              <a:gd name="connsiteY94" fmla="*/ 1671260 h 1810418"/>
              <a:gd name="connsiteX95" fmla="*/ 7690889 w 12192000"/>
              <a:gd name="connsiteY95" fmla="*/ 1672499 h 1810418"/>
              <a:gd name="connsiteX96" fmla="*/ 7688002 w 12192000"/>
              <a:gd name="connsiteY96" fmla="*/ 1674071 h 1810418"/>
              <a:gd name="connsiteX97" fmla="*/ 7671275 w 12192000"/>
              <a:gd name="connsiteY97" fmla="*/ 1681835 h 1810418"/>
              <a:gd name="connsiteX98" fmla="*/ 7585018 w 12192000"/>
              <a:gd name="connsiteY98" fmla="*/ 1675431 h 1810418"/>
              <a:gd name="connsiteX99" fmla="*/ 7471472 w 12192000"/>
              <a:gd name="connsiteY99" fmla="*/ 1682487 h 1810418"/>
              <a:gd name="connsiteX100" fmla="*/ 7381391 w 12192000"/>
              <a:gd name="connsiteY100" fmla="*/ 1689122 h 1810418"/>
              <a:gd name="connsiteX101" fmla="*/ 7292528 w 12192000"/>
              <a:gd name="connsiteY101" fmla="*/ 1689863 h 1810418"/>
              <a:gd name="connsiteX102" fmla="*/ 7204542 w 12192000"/>
              <a:gd name="connsiteY102" fmla="*/ 1667362 h 1810418"/>
              <a:gd name="connsiteX103" fmla="*/ 7179107 w 12192000"/>
              <a:gd name="connsiteY103" fmla="*/ 1664705 h 1810418"/>
              <a:gd name="connsiteX104" fmla="*/ 7176110 w 12192000"/>
              <a:gd name="connsiteY104" fmla="*/ 1667956 h 1810418"/>
              <a:gd name="connsiteX105" fmla="*/ 7149935 w 12192000"/>
              <a:gd name="connsiteY105" fmla="*/ 1671723 h 1810418"/>
              <a:gd name="connsiteX106" fmla="*/ 7076173 w 12192000"/>
              <a:gd name="connsiteY106" fmla="*/ 1681613 h 1810418"/>
              <a:gd name="connsiteX107" fmla="*/ 6997704 w 12192000"/>
              <a:gd name="connsiteY107" fmla="*/ 1681043 h 1810418"/>
              <a:gd name="connsiteX108" fmla="*/ 6883473 w 12192000"/>
              <a:gd name="connsiteY108" fmla="*/ 1705122 h 1810418"/>
              <a:gd name="connsiteX109" fmla="*/ 6687688 w 12192000"/>
              <a:gd name="connsiteY109" fmla="*/ 1727643 h 1810418"/>
              <a:gd name="connsiteX110" fmla="*/ 6529051 w 12192000"/>
              <a:gd name="connsiteY110" fmla="*/ 1750971 h 1810418"/>
              <a:gd name="connsiteX111" fmla="*/ 6297361 w 12192000"/>
              <a:gd name="connsiteY111" fmla="*/ 1788995 h 1810418"/>
              <a:gd name="connsiteX112" fmla="*/ 6148526 w 12192000"/>
              <a:gd name="connsiteY112" fmla="*/ 1790230 h 1810418"/>
              <a:gd name="connsiteX113" fmla="*/ 6053787 w 12192000"/>
              <a:gd name="connsiteY113" fmla="*/ 1806877 h 1810418"/>
              <a:gd name="connsiteX114" fmla="*/ 6048466 w 12192000"/>
              <a:gd name="connsiteY114" fmla="*/ 1805585 h 1810418"/>
              <a:gd name="connsiteX115" fmla="*/ 6028583 w 12192000"/>
              <a:gd name="connsiteY115" fmla="*/ 1806085 h 1810418"/>
              <a:gd name="connsiteX116" fmla="*/ 6021207 w 12192000"/>
              <a:gd name="connsiteY116" fmla="*/ 1799140 h 1810418"/>
              <a:gd name="connsiteX117" fmla="*/ 5990008 w 12192000"/>
              <a:gd name="connsiteY117" fmla="*/ 1794814 h 1810418"/>
              <a:gd name="connsiteX118" fmla="*/ 5937319 w 12192000"/>
              <a:gd name="connsiteY118" fmla="*/ 1797660 h 1810418"/>
              <a:gd name="connsiteX119" fmla="*/ 5738968 w 12192000"/>
              <a:gd name="connsiteY119" fmla="*/ 1810009 h 1810418"/>
              <a:gd name="connsiteX120" fmla="*/ 5607054 w 12192000"/>
              <a:gd name="connsiteY120" fmla="*/ 1810418 h 1810418"/>
              <a:gd name="connsiteX121" fmla="*/ 5451005 w 12192000"/>
              <a:gd name="connsiteY121" fmla="*/ 1798277 h 1810418"/>
              <a:gd name="connsiteX122" fmla="*/ 5412840 w 12192000"/>
              <a:gd name="connsiteY122" fmla="*/ 1788824 h 1810418"/>
              <a:gd name="connsiteX123" fmla="*/ 5361713 w 12192000"/>
              <a:gd name="connsiteY123" fmla="*/ 1773980 h 1810418"/>
              <a:gd name="connsiteX124" fmla="*/ 5241786 w 12192000"/>
              <a:gd name="connsiteY124" fmla="*/ 1756656 h 1810418"/>
              <a:gd name="connsiteX125" fmla="*/ 5202963 w 12192000"/>
              <a:gd name="connsiteY125" fmla="*/ 1747306 h 1810418"/>
              <a:gd name="connsiteX126" fmla="*/ 5154668 w 12192000"/>
              <a:gd name="connsiteY126" fmla="*/ 1744668 h 1810418"/>
              <a:gd name="connsiteX127" fmla="*/ 5136547 w 12192000"/>
              <a:gd name="connsiteY127" fmla="*/ 1738620 h 1810418"/>
              <a:gd name="connsiteX128" fmla="*/ 5122587 w 12192000"/>
              <a:gd name="connsiteY128" fmla="*/ 1735756 h 1810418"/>
              <a:gd name="connsiteX129" fmla="*/ 5119579 w 12192000"/>
              <a:gd name="connsiteY129" fmla="*/ 1734004 h 1810418"/>
              <a:gd name="connsiteX130" fmla="*/ 5101616 w 12192000"/>
              <a:gd name="connsiteY130" fmla="*/ 1724948 h 1810418"/>
              <a:gd name="connsiteX131" fmla="*/ 5045783 w 12192000"/>
              <a:gd name="connsiteY131" fmla="*/ 1730209 h 1810418"/>
              <a:gd name="connsiteX132" fmla="*/ 4991477 w 12192000"/>
              <a:gd name="connsiteY132" fmla="*/ 1716450 h 1810418"/>
              <a:gd name="connsiteX133" fmla="*/ 4820387 w 12192000"/>
              <a:gd name="connsiteY133" fmla="*/ 1695973 h 1810418"/>
              <a:gd name="connsiteX134" fmla="*/ 4742338 w 12192000"/>
              <a:gd name="connsiteY134" fmla="*/ 1672696 h 1810418"/>
              <a:gd name="connsiteX135" fmla="*/ 4703062 w 12192000"/>
              <a:gd name="connsiteY135" fmla="*/ 1665094 h 1810418"/>
              <a:gd name="connsiteX136" fmla="*/ 4701052 w 12192000"/>
              <a:gd name="connsiteY136" fmla="*/ 1664466 h 1810418"/>
              <a:gd name="connsiteX137" fmla="*/ 4701986 w 12192000"/>
              <a:gd name="connsiteY137" fmla="*/ 1664294 h 1810418"/>
              <a:gd name="connsiteX138" fmla="*/ 4697074 w 12192000"/>
              <a:gd name="connsiteY138" fmla="*/ 1663224 h 1810418"/>
              <a:gd name="connsiteX139" fmla="*/ 4701052 w 12192000"/>
              <a:gd name="connsiteY139" fmla="*/ 1664466 h 1810418"/>
              <a:gd name="connsiteX140" fmla="*/ 4695406 w 12192000"/>
              <a:gd name="connsiteY140" fmla="*/ 1665504 h 1810418"/>
              <a:gd name="connsiteX141" fmla="*/ 4495727 w 12192000"/>
              <a:gd name="connsiteY141" fmla="*/ 1656633 h 1810418"/>
              <a:gd name="connsiteX142" fmla="*/ 4428317 w 12192000"/>
              <a:gd name="connsiteY142" fmla="*/ 1646311 h 1810418"/>
              <a:gd name="connsiteX143" fmla="*/ 4424455 w 12192000"/>
              <a:gd name="connsiteY143" fmla="*/ 1646545 h 1810418"/>
              <a:gd name="connsiteX144" fmla="*/ 4418141 w 12192000"/>
              <a:gd name="connsiteY144" fmla="*/ 1643457 h 1810418"/>
              <a:gd name="connsiteX145" fmla="*/ 4389054 w 12192000"/>
              <a:gd name="connsiteY145" fmla="*/ 1635100 h 1810418"/>
              <a:gd name="connsiteX146" fmla="*/ 4243963 w 12192000"/>
              <a:gd name="connsiteY146" fmla="*/ 1600547 h 1810418"/>
              <a:gd name="connsiteX147" fmla="*/ 4230390 w 12192000"/>
              <a:gd name="connsiteY147" fmla="*/ 1596782 h 1810418"/>
              <a:gd name="connsiteX148" fmla="*/ 4151096 w 12192000"/>
              <a:gd name="connsiteY148" fmla="*/ 1589415 h 1810418"/>
              <a:gd name="connsiteX149" fmla="*/ 4091729 w 12192000"/>
              <a:gd name="connsiteY149" fmla="*/ 1565484 h 1810418"/>
              <a:gd name="connsiteX150" fmla="*/ 3994992 w 12192000"/>
              <a:gd name="connsiteY150" fmla="*/ 1554250 h 1810418"/>
              <a:gd name="connsiteX151" fmla="*/ 3898778 w 12192000"/>
              <a:gd name="connsiteY151" fmla="*/ 1546088 h 1810418"/>
              <a:gd name="connsiteX152" fmla="*/ 3863728 w 12192000"/>
              <a:gd name="connsiteY152" fmla="*/ 1544567 h 1810418"/>
              <a:gd name="connsiteX153" fmla="*/ 3729252 w 12192000"/>
              <a:gd name="connsiteY153" fmla="*/ 1544592 h 1810418"/>
              <a:gd name="connsiteX154" fmla="*/ 3716543 w 12192000"/>
              <a:gd name="connsiteY154" fmla="*/ 1541771 h 1810418"/>
              <a:gd name="connsiteX155" fmla="*/ 3715389 w 12192000"/>
              <a:gd name="connsiteY155" fmla="*/ 1538406 h 1810418"/>
              <a:gd name="connsiteX156" fmla="*/ 3682391 w 12192000"/>
              <a:gd name="connsiteY156" fmla="*/ 1529372 h 1810418"/>
              <a:gd name="connsiteX157" fmla="*/ 3669607 w 12192000"/>
              <a:gd name="connsiteY157" fmla="*/ 1534463 h 1810418"/>
              <a:gd name="connsiteX158" fmla="*/ 3669577 w 12192000"/>
              <a:gd name="connsiteY158" fmla="*/ 1534458 h 1810418"/>
              <a:gd name="connsiteX159" fmla="*/ 3660365 w 12192000"/>
              <a:gd name="connsiteY159" fmla="*/ 1531370 h 1810418"/>
              <a:gd name="connsiteX160" fmla="*/ 3637171 w 12192000"/>
              <a:gd name="connsiteY160" fmla="*/ 1523813 h 1810418"/>
              <a:gd name="connsiteX161" fmla="*/ 3636519 w 12192000"/>
              <a:gd name="connsiteY161" fmla="*/ 1523773 h 1810418"/>
              <a:gd name="connsiteX162" fmla="*/ 3589716 w 12192000"/>
              <a:gd name="connsiteY162" fmla="*/ 1506360 h 1810418"/>
              <a:gd name="connsiteX163" fmla="*/ 3583541 w 12192000"/>
              <a:gd name="connsiteY163" fmla="*/ 1507469 h 1810418"/>
              <a:gd name="connsiteX164" fmla="*/ 3574426 w 12192000"/>
              <a:gd name="connsiteY164" fmla="*/ 1507574 h 1810418"/>
              <a:gd name="connsiteX165" fmla="*/ 3574190 w 12192000"/>
              <a:gd name="connsiteY165" fmla="*/ 1507350 h 1810418"/>
              <a:gd name="connsiteX166" fmla="*/ 3565671 w 12192000"/>
              <a:gd name="connsiteY166" fmla="*/ 1507894 h 1810418"/>
              <a:gd name="connsiteX167" fmla="*/ 3515816 w 12192000"/>
              <a:gd name="connsiteY167" fmla="*/ 1499688 h 1810418"/>
              <a:gd name="connsiteX168" fmla="*/ 3452912 w 12192000"/>
              <a:gd name="connsiteY168" fmla="*/ 1496444 h 1810418"/>
              <a:gd name="connsiteX169" fmla="*/ 3380405 w 12192000"/>
              <a:gd name="connsiteY169" fmla="*/ 1486216 h 1810418"/>
              <a:gd name="connsiteX170" fmla="*/ 3343625 w 12192000"/>
              <a:gd name="connsiteY170" fmla="*/ 1500147 h 1810418"/>
              <a:gd name="connsiteX171" fmla="*/ 3323774 w 12192000"/>
              <a:gd name="connsiteY171" fmla="*/ 1501476 h 1810418"/>
              <a:gd name="connsiteX172" fmla="*/ 3321444 w 12192000"/>
              <a:gd name="connsiteY172" fmla="*/ 1500659 h 1810418"/>
              <a:gd name="connsiteX173" fmla="*/ 3242143 w 12192000"/>
              <a:gd name="connsiteY173" fmla="*/ 1505268 h 1810418"/>
              <a:gd name="connsiteX174" fmla="*/ 3122401 w 12192000"/>
              <a:gd name="connsiteY174" fmla="*/ 1511314 h 1810418"/>
              <a:gd name="connsiteX175" fmla="*/ 3010177 w 12192000"/>
              <a:gd name="connsiteY175" fmla="*/ 1513132 h 1810418"/>
              <a:gd name="connsiteX176" fmla="*/ 2782615 w 12192000"/>
              <a:gd name="connsiteY176" fmla="*/ 1509375 h 1810418"/>
              <a:gd name="connsiteX177" fmla="*/ 2668665 w 12192000"/>
              <a:gd name="connsiteY177" fmla="*/ 1517660 h 1810418"/>
              <a:gd name="connsiteX178" fmla="*/ 2548073 w 12192000"/>
              <a:gd name="connsiteY178" fmla="*/ 1516667 h 1810418"/>
              <a:gd name="connsiteX179" fmla="*/ 2423377 w 12192000"/>
              <a:gd name="connsiteY179" fmla="*/ 1527776 h 1810418"/>
              <a:gd name="connsiteX180" fmla="*/ 2295298 w 12192000"/>
              <a:gd name="connsiteY180" fmla="*/ 1534368 h 1810418"/>
              <a:gd name="connsiteX181" fmla="*/ 2188781 w 12192000"/>
              <a:gd name="connsiteY181" fmla="*/ 1529677 h 1810418"/>
              <a:gd name="connsiteX182" fmla="*/ 2074855 w 12192000"/>
              <a:gd name="connsiteY182" fmla="*/ 1515446 h 1810418"/>
              <a:gd name="connsiteX183" fmla="*/ 2012587 w 12192000"/>
              <a:gd name="connsiteY183" fmla="*/ 1522487 h 1810418"/>
              <a:gd name="connsiteX184" fmla="*/ 1932075 w 12192000"/>
              <a:gd name="connsiteY184" fmla="*/ 1517914 h 1810418"/>
              <a:gd name="connsiteX185" fmla="*/ 1908490 w 12192000"/>
              <a:gd name="connsiteY185" fmla="*/ 1526423 h 1810418"/>
              <a:gd name="connsiteX186" fmla="*/ 1908410 w 12192000"/>
              <a:gd name="connsiteY186" fmla="*/ 1526410 h 1810418"/>
              <a:gd name="connsiteX187" fmla="*/ 1901918 w 12192000"/>
              <a:gd name="connsiteY187" fmla="*/ 1522410 h 1810418"/>
              <a:gd name="connsiteX188" fmla="*/ 1876753 w 12192000"/>
              <a:gd name="connsiteY188" fmla="*/ 1517619 h 1810418"/>
              <a:gd name="connsiteX189" fmla="*/ 1858194 w 12192000"/>
              <a:gd name="connsiteY189" fmla="*/ 1522343 h 1810418"/>
              <a:gd name="connsiteX190" fmla="*/ 1702657 w 12192000"/>
              <a:gd name="connsiteY190" fmla="*/ 1510562 h 1810418"/>
              <a:gd name="connsiteX191" fmla="*/ 1701421 w 12192000"/>
              <a:gd name="connsiteY191" fmla="*/ 1510775 h 1810418"/>
              <a:gd name="connsiteX192" fmla="*/ 1699973 w 12192000"/>
              <a:gd name="connsiteY192" fmla="*/ 1507739 h 1810418"/>
              <a:gd name="connsiteX193" fmla="*/ 1682526 w 12192000"/>
              <a:gd name="connsiteY193" fmla="*/ 1504598 h 1810418"/>
              <a:gd name="connsiteX194" fmla="*/ 1677380 w 12192000"/>
              <a:gd name="connsiteY194" fmla="*/ 1504851 h 1810418"/>
              <a:gd name="connsiteX195" fmla="*/ 1670304 w 12192000"/>
              <a:gd name="connsiteY195" fmla="*/ 1503744 h 1810418"/>
              <a:gd name="connsiteX196" fmla="*/ 1670197 w 12192000"/>
              <a:gd name="connsiteY196" fmla="*/ 1503497 h 1810418"/>
              <a:gd name="connsiteX197" fmla="*/ 1626301 w 12192000"/>
              <a:gd name="connsiteY197" fmla="*/ 1474931 h 1810418"/>
              <a:gd name="connsiteX198" fmla="*/ 1535119 w 12192000"/>
              <a:gd name="connsiteY198" fmla="*/ 1463075 h 1810418"/>
              <a:gd name="connsiteX199" fmla="*/ 1531340 w 12192000"/>
              <a:gd name="connsiteY199" fmla="*/ 1461293 h 1810418"/>
              <a:gd name="connsiteX200" fmla="*/ 1498454 w 12192000"/>
              <a:gd name="connsiteY200" fmla="*/ 1463478 h 1810418"/>
              <a:gd name="connsiteX201" fmla="*/ 1478806 w 12192000"/>
              <a:gd name="connsiteY201" fmla="*/ 1464611 h 1810418"/>
              <a:gd name="connsiteX202" fmla="*/ 1358081 w 12192000"/>
              <a:gd name="connsiteY202" fmla="*/ 1455545 h 1810418"/>
              <a:gd name="connsiteX203" fmla="*/ 1222449 w 12192000"/>
              <a:gd name="connsiteY203" fmla="*/ 1455454 h 1810418"/>
              <a:gd name="connsiteX204" fmla="*/ 1131220 w 12192000"/>
              <a:gd name="connsiteY204" fmla="*/ 1419822 h 1810418"/>
              <a:gd name="connsiteX205" fmla="*/ 1018426 w 12192000"/>
              <a:gd name="connsiteY205" fmla="*/ 1400226 h 1810418"/>
              <a:gd name="connsiteX206" fmla="*/ 940021 w 12192000"/>
              <a:gd name="connsiteY206" fmla="*/ 1409452 h 1810418"/>
              <a:gd name="connsiteX207" fmla="*/ 940362 w 12192000"/>
              <a:gd name="connsiteY207" fmla="*/ 1408090 h 1810418"/>
              <a:gd name="connsiteX208" fmla="*/ 927147 w 12192000"/>
              <a:gd name="connsiteY208" fmla="*/ 1407436 h 1810418"/>
              <a:gd name="connsiteX209" fmla="*/ 915481 w 12192000"/>
              <a:gd name="connsiteY209" fmla="*/ 1395526 h 1810418"/>
              <a:gd name="connsiteX210" fmla="*/ 884363 w 12192000"/>
              <a:gd name="connsiteY210" fmla="*/ 1395024 h 1810418"/>
              <a:gd name="connsiteX211" fmla="*/ 883522 w 12192000"/>
              <a:gd name="connsiteY211" fmla="*/ 1400267 h 1810418"/>
              <a:gd name="connsiteX212" fmla="*/ 865903 w 12192000"/>
              <a:gd name="connsiteY212" fmla="*/ 1394324 h 1810418"/>
              <a:gd name="connsiteX213" fmla="*/ 790832 w 12192000"/>
              <a:gd name="connsiteY213" fmla="*/ 1370999 h 1810418"/>
              <a:gd name="connsiteX214" fmla="*/ 749766 w 12192000"/>
              <a:gd name="connsiteY214" fmla="*/ 1353216 h 1810418"/>
              <a:gd name="connsiteX215" fmla="*/ 705470 w 12192000"/>
              <a:gd name="connsiteY215" fmla="*/ 1354328 h 1810418"/>
              <a:gd name="connsiteX216" fmla="*/ 692371 w 12192000"/>
              <a:gd name="connsiteY216" fmla="*/ 1343942 h 1810418"/>
              <a:gd name="connsiteX217" fmla="*/ 690203 w 12192000"/>
              <a:gd name="connsiteY217" fmla="*/ 1341970 h 1810418"/>
              <a:gd name="connsiteX218" fmla="*/ 679574 w 12192000"/>
              <a:gd name="connsiteY218" fmla="*/ 1338069 h 1810418"/>
              <a:gd name="connsiteX219" fmla="*/ 679009 w 12192000"/>
              <a:gd name="connsiteY219" fmla="*/ 1331966 h 1810418"/>
              <a:gd name="connsiteX220" fmla="*/ 664756 w 12192000"/>
              <a:gd name="connsiteY220" fmla="*/ 1322509 h 1810418"/>
              <a:gd name="connsiteX221" fmla="*/ 644515 w 12192000"/>
              <a:gd name="connsiteY221" fmla="*/ 1316732 h 1810418"/>
              <a:gd name="connsiteX222" fmla="*/ 545716 w 12192000"/>
              <a:gd name="connsiteY222" fmla="*/ 1294878 h 1810418"/>
              <a:gd name="connsiteX223" fmla="*/ 488094 w 12192000"/>
              <a:gd name="connsiteY223" fmla="*/ 1278596 h 1810418"/>
              <a:gd name="connsiteX224" fmla="*/ 468538 w 12192000"/>
              <a:gd name="connsiteY224" fmla="*/ 1267376 h 1810418"/>
              <a:gd name="connsiteX225" fmla="*/ 439655 w 12192000"/>
              <a:gd name="connsiteY225" fmla="*/ 1255090 h 1810418"/>
              <a:gd name="connsiteX226" fmla="*/ 390496 w 12192000"/>
              <a:gd name="connsiteY226" fmla="*/ 1229512 h 1810418"/>
              <a:gd name="connsiteX227" fmla="*/ 362616 w 12192000"/>
              <a:gd name="connsiteY227" fmla="*/ 1221981 h 1810418"/>
              <a:gd name="connsiteX228" fmla="*/ 348184 w 12192000"/>
              <a:gd name="connsiteY228" fmla="*/ 1213437 h 1810418"/>
              <a:gd name="connsiteX229" fmla="*/ 341576 w 12192000"/>
              <a:gd name="connsiteY229" fmla="*/ 1212583 h 1810418"/>
              <a:gd name="connsiteX230" fmla="*/ 320370 w 12192000"/>
              <a:gd name="connsiteY230" fmla="*/ 1206827 h 1810418"/>
              <a:gd name="connsiteX231" fmla="*/ 308082 w 12192000"/>
              <a:gd name="connsiteY231" fmla="*/ 1204195 h 1810418"/>
              <a:gd name="connsiteX232" fmla="*/ 303141 w 12192000"/>
              <a:gd name="connsiteY232" fmla="*/ 1203396 h 1810418"/>
              <a:gd name="connsiteX233" fmla="*/ 260955 w 12192000"/>
              <a:gd name="connsiteY233" fmla="*/ 1203345 h 1810418"/>
              <a:gd name="connsiteX234" fmla="*/ 234352 w 12192000"/>
              <a:gd name="connsiteY234" fmla="*/ 1193972 h 1810418"/>
              <a:gd name="connsiteX235" fmla="*/ 210954 w 12192000"/>
              <a:gd name="connsiteY235" fmla="*/ 1192326 h 1810418"/>
              <a:gd name="connsiteX236" fmla="*/ 204851 w 12192000"/>
              <a:gd name="connsiteY236" fmla="*/ 1190210 h 1810418"/>
              <a:gd name="connsiteX237" fmla="*/ 145778 w 12192000"/>
              <a:gd name="connsiteY237" fmla="*/ 1190651 h 1810418"/>
              <a:gd name="connsiteX238" fmla="*/ 105518 w 12192000"/>
              <a:gd name="connsiteY238" fmla="*/ 1184937 h 1810418"/>
              <a:gd name="connsiteX239" fmla="*/ 17623 w 12192000"/>
              <a:gd name="connsiteY239" fmla="*/ 1185238 h 1810418"/>
              <a:gd name="connsiteX240" fmla="*/ 0 w 12192000"/>
              <a:gd name="connsiteY240" fmla="*/ 1184768 h 1810418"/>
              <a:gd name="connsiteX241" fmla="*/ 0 w 12192000"/>
              <a:gd name="connsiteY241" fmla="*/ 0 h 1810418"/>
              <a:gd name="connsiteX0" fmla="*/ 0 w 12192000"/>
              <a:gd name="connsiteY0" fmla="*/ 0 h 1810418"/>
              <a:gd name="connsiteX1" fmla="*/ 12192000 w 12192000"/>
              <a:gd name="connsiteY1" fmla="*/ 0 h 1810418"/>
              <a:gd name="connsiteX2" fmla="*/ 12192000 w 12192000"/>
              <a:gd name="connsiteY2" fmla="*/ 1129867 h 1810418"/>
              <a:gd name="connsiteX3" fmla="*/ 12174158 w 12192000"/>
              <a:gd name="connsiteY3" fmla="*/ 1133797 h 1810418"/>
              <a:gd name="connsiteX4" fmla="*/ 12111983 w 12192000"/>
              <a:gd name="connsiteY4" fmla="*/ 1161939 h 1810418"/>
              <a:gd name="connsiteX5" fmla="*/ 11967186 w 12192000"/>
              <a:gd name="connsiteY5" fmla="*/ 1201206 h 1810418"/>
              <a:gd name="connsiteX6" fmla="*/ 11953646 w 12192000"/>
              <a:gd name="connsiteY6" fmla="*/ 1205499 h 1810418"/>
              <a:gd name="connsiteX7" fmla="*/ 11874413 w 12192000"/>
              <a:gd name="connsiteY7" fmla="*/ 1213569 h 1810418"/>
              <a:gd name="connsiteX8" fmla="*/ 11815251 w 12192000"/>
              <a:gd name="connsiteY8" fmla="*/ 1241020 h 1810418"/>
              <a:gd name="connsiteX9" fmla="*/ 11718610 w 12192000"/>
              <a:gd name="connsiteY9" fmla="*/ 1253479 h 1810418"/>
              <a:gd name="connsiteX10" fmla="*/ 11622463 w 12192000"/>
              <a:gd name="connsiteY10" fmla="*/ 1262368 h 1810418"/>
              <a:gd name="connsiteX11" fmla="*/ 11587426 w 12192000"/>
              <a:gd name="connsiteY11" fmla="*/ 1263916 h 1810418"/>
              <a:gd name="connsiteX12" fmla="*/ 11441207 w 12192000"/>
              <a:gd name="connsiteY12" fmla="*/ 1262974 h 1810418"/>
              <a:gd name="connsiteX13" fmla="*/ 11406215 w 12192000"/>
              <a:gd name="connsiteY13" fmla="*/ 1280453 h 1810418"/>
              <a:gd name="connsiteX14" fmla="*/ 11361043 w 12192000"/>
              <a:gd name="connsiteY14" fmla="*/ 1286632 h 1810418"/>
              <a:gd name="connsiteX15" fmla="*/ 11259450 w 12192000"/>
              <a:gd name="connsiteY15" fmla="*/ 1286738 h 1810418"/>
              <a:gd name="connsiteX16" fmla="*/ 11128948 w 12192000"/>
              <a:gd name="connsiteY16" fmla="*/ 1245981 h 1810418"/>
              <a:gd name="connsiteX17" fmla="*/ 11090810 w 12192000"/>
              <a:gd name="connsiteY17" fmla="*/ 1243590 h 1810418"/>
              <a:gd name="connsiteX18" fmla="*/ 11085499 w 12192000"/>
              <a:gd name="connsiteY18" fmla="*/ 1248151 h 1810418"/>
              <a:gd name="connsiteX19" fmla="*/ 11031924 w 12192000"/>
              <a:gd name="connsiteY19" fmla="*/ 1225704 h 1810418"/>
              <a:gd name="connsiteX20" fmla="*/ 10955096 w 12192000"/>
              <a:gd name="connsiteY20" fmla="*/ 1231768 h 1810418"/>
              <a:gd name="connsiteX21" fmla="*/ 10864884 w 12192000"/>
              <a:gd name="connsiteY21" fmla="*/ 1245957 h 1810418"/>
              <a:gd name="connsiteX22" fmla="*/ 10841363 w 12192000"/>
              <a:gd name="connsiteY22" fmla="*/ 1251400 h 1810418"/>
              <a:gd name="connsiteX23" fmla="*/ 10780910 w 12192000"/>
              <a:gd name="connsiteY23" fmla="*/ 1249166 h 1810418"/>
              <a:gd name="connsiteX24" fmla="*/ 10696254 w 12192000"/>
              <a:gd name="connsiteY24" fmla="*/ 1259247 h 1810418"/>
              <a:gd name="connsiteX25" fmla="*/ 10577832 w 12192000"/>
              <a:gd name="connsiteY25" fmla="*/ 1255994 h 1810418"/>
              <a:gd name="connsiteX26" fmla="*/ 10531976 w 12192000"/>
              <a:gd name="connsiteY26" fmla="*/ 1249692 h 1810418"/>
              <a:gd name="connsiteX27" fmla="*/ 10453101 w 12192000"/>
              <a:gd name="connsiteY27" fmla="*/ 1241000 h 1810418"/>
              <a:gd name="connsiteX28" fmla="*/ 10407706 w 12192000"/>
              <a:gd name="connsiteY28" fmla="*/ 1235650 h 1810418"/>
              <a:gd name="connsiteX29" fmla="*/ 10368559 w 12192000"/>
              <a:gd name="connsiteY29" fmla="*/ 1235686 h 1810418"/>
              <a:gd name="connsiteX30" fmla="*/ 10352542 w 12192000"/>
              <a:gd name="connsiteY30" fmla="*/ 1245817 h 1810418"/>
              <a:gd name="connsiteX31" fmla="*/ 10294918 w 12192000"/>
              <a:gd name="connsiteY31" fmla="*/ 1263549 h 1810418"/>
              <a:gd name="connsiteX32" fmla="*/ 10271059 w 12192000"/>
              <a:gd name="connsiteY32" fmla="*/ 1265010 h 1810418"/>
              <a:gd name="connsiteX33" fmla="*/ 10239064 w 12192000"/>
              <a:gd name="connsiteY33" fmla="*/ 1270598 h 1810418"/>
              <a:gd name="connsiteX34" fmla="*/ 10181078 w 12192000"/>
              <a:gd name="connsiteY34" fmla="*/ 1276374 h 1810418"/>
              <a:gd name="connsiteX35" fmla="*/ 10153458 w 12192000"/>
              <a:gd name="connsiteY35" fmla="*/ 1285229 h 1810418"/>
              <a:gd name="connsiteX36" fmla="*/ 10140775 w 12192000"/>
              <a:gd name="connsiteY36" fmla="*/ 1285847 h 1810418"/>
              <a:gd name="connsiteX37" fmla="*/ 10132055 w 12192000"/>
              <a:gd name="connsiteY37" fmla="*/ 1297214 h 1810418"/>
              <a:gd name="connsiteX38" fmla="*/ 10094093 w 12192000"/>
              <a:gd name="connsiteY38" fmla="*/ 1316697 h 1810418"/>
              <a:gd name="connsiteX39" fmla="*/ 10059188 w 12192000"/>
              <a:gd name="connsiteY39" fmla="*/ 1326655 h 1810418"/>
              <a:gd name="connsiteX40" fmla="*/ 10016268 w 12192000"/>
              <a:gd name="connsiteY40" fmla="*/ 1325133 h 1810418"/>
              <a:gd name="connsiteX41" fmla="*/ 9937115 w 12192000"/>
              <a:gd name="connsiteY41" fmla="*/ 1337731 h 1810418"/>
              <a:gd name="connsiteX42" fmla="*/ 9824942 w 12192000"/>
              <a:gd name="connsiteY42" fmla="*/ 1342969 h 1810418"/>
              <a:gd name="connsiteX43" fmla="*/ 9705553 w 12192000"/>
              <a:gd name="connsiteY43" fmla="*/ 1359323 h 1810418"/>
              <a:gd name="connsiteX44" fmla="*/ 9589915 w 12192000"/>
              <a:gd name="connsiteY44" fmla="*/ 1382355 h 1810418"/>
              <a:gd name="connsiteX45" fmla="*/ 9315048 w 12192000"/>
              <a:gd name="connsiteY45" fmla="*/ 1428626 h 1810418"/>
              <a:gd name="connsiteX46" fmla="*/ 9209077 w 12192000"/>
              <a:gd name="connsiteY46" fmla="*/ 1448049 h 1810418"/>
              <a:gd name="connsiteX47" fmla="*/ 9133300 w 12192000"/>
              <a:gd name="connsiteY47" fmla="*/ 1456152 h 1810418"/>
              <a:gd name="connsiteX48" fmla="*/ 9031264 w 12192000"/>
              <a:gd name="connsiteY48" fmla="*/ 1462053 h 1810418"/>
              <a:gd name="connsiteX49" fmla="*/ 8983321 w 12192000"/>
              <a:gd name="connsiteY49" fmla="*/ 1464616 h 1810418"/>
              <a:gd name="connsiteX50" fmla="*/ 8983035 w 12192000"/>
              <a:gd name="connsiteY50" fmla="*/ 1464417 h 1810418"/>
              <a:gd name="connsiteX51" fmla="*/ 8974072 w 12192000"/>
              <a:gd name="connsiteY51" fmla="*/ 1465390 h 1810418"/>
              <a:gd name="connsiteX52" fmla="*/ 8968242 w 12192000"/>
              <a:gd name="connsiteY52" fmla="*/ 1467079 h 1810418"/>
              <a:gd name="connsiteX53" fmla="*/ 8952199 w 12192000"/>
              <a:gd name="connsiteY53" fmla="*/ 1469700 h 1810418"/>
              <a:gd name="connsiteX54" fmla="*/ 8945873 w 12192000"/>
              <a:gd name="connsiteY54" fmla="*/ 1469099 h 1810418"/>
              <a:gd name="connsiteX55" fmla="*/ 8940905 w 12192000"/>
              <a:gd name="connsiteY55" fmla="*/ 1467238 h 1810418"/>
              <a:gd name="connsiteX56" fmla="*/ 8906846 w 12192000"/>
              <a:gd name="connsiteY56" fmla="*/ 1464481 h 1810418"/>
              <a:gd name="connsiteX57" fmla="*/ 8730411 w 12192000"/>
              <a:gd name="connsiteY57" fmla="*/ 1479838 h 1810418"/>
              <a:gd name="connsiteX58" fmla="*/ 8685834 w 12192000"/>
              <a:gd name="connsiteY58" fmla="*/ 1481431 h 1810418"/>
              <a:gd name="connsiteX59" fmla="*/ 8574116 w 12192000"/>
              <a:gd name="connsiteY59" fmla="*/ 1488166 h 1810418"/>
              <a:gd name="connsiteX60" fmla="*/ 8503254 w 12192000"/>
              <a:gd name="connsiteY60" fmla="*/ 1475627 h 1810418"/>
              <a:gd name="connsiteX61" fmla="*/ 8489028 w 12192000"/>
              <a:gd name="connsiteY61" fmla="*/ 1480483 h 1810418"/>
              <a:gd name="connsiteX62" fmla="*/ 8484222 w 12192000"/>
              <a:gd name="connsiteY62" fmla="*/ 1482955 h 1810418"/>
              <a:gd name="connsiteX63" fmla="*/ 8476034 w 12192000"/>
              <a:gd name="connsiteY63" fmla="*/ 1485197 h 1810418"/>
              <a:gd name="connsiteX64" fmla="*/ 8475659 w 12192000"/>
              <a:gd name="connsiteY64" fmla="*/ 1485048 h 1810418"/>
              <a:gd name="connsiteX65" fmla="*/ 8468325 w 12192000"/>
              <a:gd name="connsiteY65" fmla="*/ 1487552 h 1810418"/>
              <a:gd name="connsiteX66" fmla="*/ 8401298 w 12192000"/>
              <a:gd name="connsiteY66" fmla="*/ 1493672 h 1810418"/>
              <a:gd name="connsiteX67" fmla="*/ 8390295 w 12192000"/>
              <a:gd name="connsiteY67" fmla="*/ 1502138 h 1810418"/>
              <a:gd name="connsiteX68" fmla="*/ 8370102 w 12192000"/>
              <a:gd name="connsiteY68" fmla="*/ 1508730 h 1810418"/>
              <a:gd name="connsiteX69" fmla="*/ 8271491 w 12192000"/>
              <a:gd name="connsiteY69" fmla="*/ 1533520 h 1810418"/>
              <a:gd name="connsiteX70" fmla="*/ 8248843 w 12192000"/>
              <a:gd name="connsiteY70" fmla="*/ 1537060 h 1810418"/>
              <a:gd name="connsiteX71" fmla="*/ 8244399 w 12192000"/>
              <a:gd name="connsiteY71" fmla="*/ 1538596 h 1810418"/>
              <a:gd name="connsiteX72" fmla="*/ 8241700 w 12192000"/>
              <a:gd name="connsiteY72" fmla="*/ 1538396 h 1810418"/>
              <a:gd name="connsiteX73" fmla="*/ 8230388 w 12192000"/>
              <a:gd name="connsiteY73" fmla="*/ 1546517 h 1810418"/>
              <a:gd name="connsiteX74" fmla="*/ 8224228 w 12192000"/>
              <a:gd name="connsiteY74" fmla="*/ 1557267 h 1810418"/>
              <a:gd name="connsiteX75" fmla="*/ 8199666 w 12192000"/>
              <a:gd name="connsiteY75" fmla="*/ 1559012 h 1810418"/>
              <a:gd name="connsiteX76" fmla="*/ 8194548 w 12192000"/>
              <a:gd name="connsiteY76" fmla="*/ 1565013 h 1810418"/>
              <a:gd name="connsiteX77" fmla="*/ 8165771 w 12192000"/>
              <a:gd name="connsiteY77" fmla="*/ 1579116 h 1810418"/>
              <a:gd name="connsiteX78" fmla="*/ 8116832 w 12192000"/>
              <a:gd name="connsiteY78" fmla="*/ 1608547 h 1810418"/>
              <a:gd name="connsiteX79" fmla="*/ 8089016 w 12192000"/>
              <a:gd name="connsiteY79" fmla="*/ 1617129 h 1810418"/>
              <a:gd name="connsiteX80" fmla="*/ 8074658 w 12192000"/>
              <a:gd name="connsiteY80" fmla="*/ 1626971 h 1810418"/>
              <a:gd name="connsiteX81" fmla="*/ 8068056 w 12192000"/>
              <a:gd name="connsiteY81" fmla="*/ 1627924 h 1810418"/>
              <a:gd name="connsiteX82" fmla="*/ 8046900 w 12192000"/>
              <a:gd name="connsiteY82" fmla="*/ 1634483 h 1810418"/>
              <a:gd name="connsiteX83" fmla="*/ 8034634 w 12192000"/>
              <a:gd name="connsiteY83" fmla="*/ 1637466 h 1810418"/>
              <a:gd name="connsiteX84" fmla="*/ 8029700 w 12192000"/>
              <a:gd name="connsiteY84" fmla="*/ 1638364 h 1810418"/>
              <a:gd name="connsiteX85" fmla="*/ 7987514 w 12192000"/>
              <a:gd name="connsiteY85" fmla="*/ 1638160 h 1810418"/>
              <a:gd name="connsiteX86" fmla="*/ 7960991 w 12192000"/>
              <a:gd name="connsiteY86" fmla="*/ 1648892 h 1810418"/>
              <a:gd name="connsiteX87" fmla="*/ 7937606 w 12192000"/>
              <a:gd name="connsiteY87" fmla="*/ 1650659 h 1810418"/>
              <a:gd name="connsiteX88" fmla="*/ 7931522 w 12192000"/>
              <a:gd name="connsiteY88" fmla="*/ 1653082 h 1810418"/>
              <a:gd name="connsiteX89" fmla="*/ 7872444 w 12192000"/>
              <a:gd name="connsiteY89" fmla="*/ 1652202 h 1810418"/>
              <a:gd name="connsiteX90" fmla="*/ 7832232 w 12192000"/>
              <a:gd name="connsiteY90" fmla="*/ 1658594 h 1810418"/>
              <a:gd name="connsiteX91" fmla="*/ 7744332 w 12192000"/>
              <a:gd name="connsiteY91" fmla="*/ 1657695 h 1810418"/>
              <a:gd name="connsiteX92" fmla="*/ 7723062 w 12192000"/>
              <a:gd name="connsiteY92" fmla="*/ 1658222 h 1810418"/>
              <a:gd name="connsiteX93" fmla="*/ 7705682 w 12192000"/>
              <a:gd name="connsiteY93" fmla="*/ 1664606 h 1810418"/>
              <a:gd name="connsiteX94" fmla="*/ 7702441 w 12192000"/>
              <a:gd name="connsiteY94" fmla="*/ 1671260 h 1810418"/>
              <a:gd name="connsiteX95" fmla="*/ 7690889 w 12192000"/>
              <a:gd name="connsiteY95" fmla="*/ 1672499 h 1810418"/>
              <a:gd name="connsiteX96" fmla="*/ 7688002 w 12192000"/>
              <a:gd name="connsiteY96" fmla="*/ 1674071 h 1810418"/>
              <a:gd name="connsiteX97" fmla="*/ 7671275 w 12192000"/>
              <a:gd name="connsiteY97" fmla="*/ 1681835 h 1810418"/>
              <a:gd name="connsiteX98" fmla="*/ 7585018 w 12192000"/>
              <a:gd name="connsiteY98" fmla="*/ 1675431 h 1810418"/>
              <a:gd name="connsiteX99" fmla="*/ 7471472 w 12192000"/>
              <a:gd name="connsiteY99" fmla="*/ 1682487 h 1810418"/>
              <a:gd name="connsiteX100" fmla="*/ 7381391 w 12192000"/>
              <a:gd name="connsiteY100" fmla="*/ 1689122 h 1810418"/>
              <a:gd name="connsiteX101" fmla="*/ 7292528 w 12192000"/>
              <a:gd name="connsiteY101" fmla="*/ 1689863 h 1810418"/>
              <a:gd name="connsiteX102" fmla="*/ 7204542 w 12192000"/>
              <a:gd name="connsiteY102" fmla="*/ 1667362 h 1810418"/>
              <a:gd name="connsiteX103" fmla="*/ 7179107 w 12192000"/>
              <a:gd name="connsiteY103" fmla="*/ 1664705 h 1810418"/>
              <a:gd name="connsiteX104" fmla="*/ 7176110 w 12192000"/>
              <a:gd name="connsiteY104" fmla="*/ 1667956 h 1810418"/>
              <a:gd name="connsiteX105" fmla="*/ 7149935 w 12192000"/>
              <a:gd name="connsiteY105" fmla="*/ 1671723 h 1810418"/>
              <a:gd name="connsiteX106" fmla="*/ 7076173 w 12192000"/>
              <a:gd name="connsiteY106" fmla="*/ 1681613 h 1810418"/>
              <a:gd name="connsiteX107" fmla="*/ 6997704 w 12192000"/>
              <a:gd name="connsiteY107" fmla="*/ 1681043 h 1810418"/>
              <a:gd name="connsiteX108" fmla="*/ 6883473 w 12192000"/>
              <a:gd name="connsiteY108" fmla="*/ 1705122 h 1810418"/>
              <a:gd name="connsiteX109" fmla="*/ 6687688 w 12192000"/>
              <a:gd name="connsiteY109" fmla="*/ 1727643 h 1810418"/>
              <a:gd name="connsiteX110" fmla="*/ 6529051 w 12192000"/>
              <a:gd name="connsiteY110" fmla="*/ 1750971 h 1810418"/>
              <a:gd name="connsiteX111" fmla="*/ 6297361 w 12192000"/>
              <a:gd name="connsiteY111" fmla="*/ 1788995 h 1810418"/>
              <a:gd name="connsiteX112" fmla="*/ 6148526 w 12192000"/>
              <a:gd name="connsiteY112" fmla="*/ 1790230 h 1810418"/>
              <a:gd name="connsiteX113" fmla="*/ 6053787 w 12192000"/>
              <a:gd name="connsiteY113" fmla="*/ 1806877 h 1810418"/>
              <a:gd name="connsiteX114" fmla="*/ 6048466 w 12192000"/>
              <a:gd name="connsiteY114" fmla="*/ 1805585 h 1810418"/>
              <a:gd name="connsiteX115" fmla="*/ 6028583 w 12192000"/>
              <a:gd name="connsiteY115" fmla="*/ 1806085 h 1810418"/>
              <a:gd name="connsiteX116" fmla="*/ 6021207 w 12192000"/>
              <a:gd name="connsiteY116" fmla="*/ 1799140 h 1810418"/>
              <a:gd name="connsiteX117" fmla="*/ 5990008 w 12192000"/>
              <a:gd name="connsiteY117" fmla="*/ 1794814 h 1810418"/>
              <a:gd name="connsiteX118" fmla="*/ 5937319 w 12192000"/>
              <a:gd name="connsiteY118" fmla="*/ 1797660 h 1810418"/>
              <a:gd name="connsiteX119" fmla="*/ 5738968 w 12192000"/>
              <a:gd name="connsiteY119" fmla="*/ 1810009 h 1810418"/>
              <a:gd name="connsiteX120" fmla="*/ 5607054 w 12192000"/>
              <a:gd name="connsiteY120" fmla="*/ 1810418 h 1810418"/>
              <a:gd name="connsiteX121" fmla="*/ 5451005 w 12192000"/>
              <a:gd name="connsiteY121" fmla="*/ 1798277 h 1810418"/>
              <a:gd name="connsiteX122" fmla="*/ 5412840 w 12192000"/>
              <a:gd name="connsiteY122" fmla="*/ 1788824 h 1810418"/>
              <a:gd name="connsiteX123" fmla="*/ 5361713 w 12192000"/>
              <a:gd name="connsiteY123" fmla="*/ 1773980 h 1810418"/>
              <a:gd name="connsiteX124" fmla="*/ 5241786 w 12192000"/>
              <a:gd name="connsiteY124" fmla="*/ 1756656 h 1810418"/>
              <a:gd name="connsiteX125" fmla="*/ 5202963 w 12192000"/>
              <a:gd name="connsiteY125" fmla="*/ 1747306 h 1810418"/>
              <a:gd name="connsiteX126" fmla="*/ 5154668 w 12192000"/>
              <a:gd name="connsiteY126" fmla="*/ 1744668 h 1810418"/>
              <a:gd name="connsiteX127" fmla="*/ 5136547 w 12192000"/>
              <a:gd name="connsiteY127" fmla="*/ 1738620 h 1810418"/>
              <a:gd name="connsiteX128" fmla="*/ 5122587 w 12192000"/>
              <a:gd name="connsiteY128" fmla="*/ 1735756 h 1810418"/>
              <a:gd name="connsiteX129" fmla="*/ 5119579 w 12192000"/>
              <a:gd name="connsiteY129" fmla="*/ 1734004 h 1810418"/>
              <a:gd name="connsiteX130" fmla="*/ 5101616 w 12192000"/>
              <a:gd name="connsiteY130" fmla="*/ 1724948 h 1810418"/>
              <a:gd name="connsiteX131" fmla="*/ 5045783 w 12192000"/>
              <a:gd name="connsiteY131" fmla="*/ 1730209 h 1810418"/>
              <a:gd name="connsiteX132" fmla="*/ 4991477 w 12192000"/>
              <a:gd name="connsiteY132" fmla="*/ 1716450 h 1810418"/>
              <a:gd name="connsiteX133" fmla="*/ 4820387 w 12192000"/>
              <a:gd name="connsiteY133" fmla="*/ 1695973 h 1810418"/>
              <a:gd name="connsiteX134" fmla="*/ 4742338 w 12192000"/>
              <a:gd name="connsiteY134" fmla="*/ 1672696 h 1810418"/>
              <a:gd name="connsiteX135" fmla="*/ 4703062 w 12192000"/>
              <a:gd name="connsiteY135" fmla="*/ 1665094 h 1810418"/>
              <a:gd name="connsiteX136" fmla="*/ 4701052 w 12192000"/>
              <a:gd name="connsiteY136" fmla="*/ 1664466 h 1810418"/>
              <a:gd name="connsiteX137" fmla="*/ 4701986 w 12192000"/>
              <a:gd name="connsiteY137" fmla="*/ 1664294 h 1810418"/>
              <a:gd name="connsiteX138" fmla="*/ 4697074 w 12192000"/>
              <a:gd name="connsiteY138" fmla="*/ 1663224 h 1810418"/>
              <a:gd name="connsiteX139" fmla="*/ 4701052 w 12192000"/>
              <a:gd name="connsiteY139" fmla="*/ 1664466 h 1810418"/>
              <a:gd name="connsiteX140" fmla="*/ 4695406 w 12192000"/>
              <a:gd name="connsiteY140" fmla="*/ 1665504 h 1810418"/>
              <a:gd name="connsiteX141" fmla="*/ 4495727 w 12192000"/>
              <a:gd name="connsiteY141" fmla="*/ 1656633 h 1810418"/>
              <a:gd name="connsiteX142" fmla="*/ 4428317 w 12192000"/>
              <a:gd name="connsiteY142" fmla="*/ 1646311 h 1810418"/>
              <a:gd name="connsiteX143" fmla="*/ 4424455 w 12192000"/>
              <a:gd name="connsiteY143" fmla="*/ 1646545 h 1810418"/>
              <a:gd name="connsiteX144" fmla="*/ 4418141 w 12192000"/>
              <a:gd name="connsiteY144" fmla="*/ 1643457 h 1810418"/>
              <a:gd name="connsiteX145" fmla="*/ 4389054 w 12192000"/>
              <a:gd name="connsiteY145" fmla="*/ 1635100 h 1810418"/>
              <a:gd name="connsiteX146" fmla="*/ 4243963 w 12192000"/>
              <a:gd name="connsiteY146" fmla="*/ 1600547 h 1810418"/>
              <a:gd name="connsiteX147" fmla="*/ 4230390 w 12192000"/>
              <a:gd name="connsiteY147" fmla="*/ 1596782 h 1810418"/>
              <a:gd name="connsiteX148" fmla="*/ 4151096 w 12192000"/>
              <a:gd name="connsiteY148" fmla="*/ 1589415 h 1810418"/>
              <a:gd name="connsiteX149" fmla="*/ 4091729 w 12192000"/>
              <a:gd name="connsiteY149" fmla="*/ 1565484 h 1810418"/>
              <a:gd name="connsiteX150" fmla="*/ 3994992 w 12192000"/>
              <a:gd name="connsiteY150" fmla="*/ 1554250 h 1810418"/>
              <a:gd name="connsiteX151" fmla="*/ 3898778 w 12192000"/>
              <a:gd name="connsiteY151" fmla="*/ 1546088 h 1810418"/>
              <a:gd name="connsiteX152" fmla="*/ 3863728 w 12192000"/>
              <a:gd name="connsiteY152" fmla="*/ 1544567 h 1810418"/>
              <a:gd name="connsiteX153" fmla="*/ 3729252 w 12192000"/>
              <a:gd name="connsiteY153" fmla="*/ 1544592 h 1810418"/>
              <a:gd name="connsiteX154" fmla="*/ 3716543 w 12192000"/>
              <a:gd name="connsiteY154" fmla="*/ 1541771 h 1810418"/>
              <a:gd name="connsiteX155" fmla="*/ 3715389 w 12192000"/>
              <a:gd name="connsiteY155" fmla="*/ 1538406 h 1810418"/>
              <a:gd name="connsiteX156" fmla="*/ 3682391 w 12192000"/>
              <a:gd name="connsiteY156" fmla="*/ 1529372 h 1810418"/>
              <a:gd name="connsiteX157" fmla="*/ 3669607 w 12192000"/>
              <a:gd name="connsiteY157" fmla="*/ 1534463 h 1810418"/>
              <a:gd name="connsiteX158" fmla="*/ 3669577 w 12192000"/>
              <a:gd name="connsiteY158" fmla="*/ 1534458 h 1810418"/>
              <a:gd name="connsiteX159" fmla="*/ 3660365 w 12192000"/>
              <a:gd name="connsiteY159" fmla="*/ 1531370 h 1810418"/>
              <a:gd name="connsiteX160" fmla="*/ 3637171 w 12192000"/>
              <a:gd name="connsiteY160" fmla="*/ 1523813 h 1810418"/>
              <a:gd name="connsiteX161" fmla="*/ 3636519 w 12192000"/>
              <a:gd name="connsiteY161" fmla="*/ 1523773 h 1810418"/>
              <a:gd name="connsiteX162" fmla="*/ 3589716 w 12192000"/>
              <a:gd name="connsiteY162" fmla="*/ 1506360 h 1810418"/>
              <a:gd name="connsiteX163" fmla="*/ 3583541 w 12192000"/>
              <a:gd name="connsiteY163" fmla="*/ 1507469 h 1810418"/>
              <a:gd name="connsiteX164" fmla="*/ 3574426 w 12192000"/>
              <a:gd name="connsiteY164" fmla="*/ 1507574 h 1810418"/>
              <a:gd name="connsiteX165" fmla="*/ 3574190 w 12192000"/>
              <a:gd name="connsiteY165" fmla="*/ 1507350 h 1810418"/>
              <a:gd name="connsiteX166" fmla="*/ 3565671 w 12192000"/>
              <a:gd name="connsiteY166" fmla="*/ 1507894 h 1810418"/>
              <a:gd name="connsiteX167" fmla="*/ 3515816 w 12192000"/>
              <a:gd name="connsiteY167" fmla="*/ 1499688 h 1810418"/>
              <a:gd name="connsiteX168" fmla="*/ 3452912 w 12192000"/>
              <a:gd name="connsiteY168" fmla="*/ 1496444 h 1810418"/>
              <a:gd name="connsiteX169" fmla="*/ 3380405 w 12192000"/>
              <a:gd name="connsiteY169" fmla="*/ 1486216 h 1810418"/>
              <a:gd name="connsiteX170" fmla="*/ 3343625 w 12192000"/>
              <a:gd name="connsiteY170" fmla="*/ 1500147 h 1810418"/>
              <a:gd name="connsiteX171" fmla="*/ 3323774 w 12192000"/>
              <a:gd name="connsiteY171" fmla="*/ 1501476 h 1810418"/>
              <a:gd name="connsiteX172" fmla="*/ 3321444 w 12192000"/>
              <a:gd name="connsiteY172" fmla="*/ 1500659 h 1810418"/>
              <a:gd name="connsiteX173" fmla="*/ 3242143 w 12192000"/>
              <a:gd name="connsiteY173" fmla="*/ 1505268 h 1810418"/>
              <a:gd name="connsiteX174" fmla="*/ 3122401 w 12192000"/>
              <a:gd name="connsiteY174" fmla="*/ 1511314 h 1810418"/>
              <a:gd name="connsiteX175" fmla="*/ 3010177 w 12192000"/>
              <a:gd name="connsiteY175" fmla="*/ 1513132 h 1810418"/>
              <a:gd name="connsiteX176" fmla="*/ 2782615 w 12192000"/>
              <a:gd name="connsiteY176" fmla="*/ 1509375 h 1810418"/>
              <a:gd name="connsiteX177" fmla="*/ 2668665 w 12192000"/>
              <a:gd name="connsiteY177" fmla="*/ 1517660 h 1810418"/>
              <a:gd name="connsiteX178" fmla="*/ 2548073 w 12192000"/>
              <a:gd name="connsiteY178" fmla="*/ 1516667 h 1810418"/>
              <a:gd name="connsiteX179" fmla="*/ 2423377 w 12192000"/>
              <a:gd name="connsiteY179" fmla="*/ 1527776 h 1810418"/>
              <a:gd name="connsiteX180" fmla="*/ 2295298 w 12192000"/>
              <a:gd name="connsiteY180" fmla="*/ 1534368 h 1810418"/>
              <a:gd name="connsiteX181" fmla="*/ 2188781 w 12192000"/>
              <a:gd name="connsiteY181" fmla="*/ 1529677 h 1810418"/>
              <a:gd name="connsiteX182" fmla="*/ 2074855 w 12192000"/>
              <a:gd name="connsiteY182" fmla="*/ 1515446 h 1810418"/>
              <a:gd name="connsiteX183" fmla="*/ 2012587 w 12192000"/>
              <a:gd name="connsiteY183" fmla="*/ 1522487 h 1810418"/>
              <a:gd name="connsiteX184" fmla="*/ 1932075 w 12192000"/>
              <a:gd name="connsiteY184" fmla="*/ 1517914 h 1810418"/>
              <a:gd name="connsiteX185" fmla="*/ 1908490 w 12192000"/>
              <a:gd name="connsiteY185" fmla="*/ 1526423 h 1810418"/>
              <a:gd name="connsiteX186" fmla="*/ 1908410 w 12192000"/>
              <a:gd name="connsiteY186" fmla="*/ 1526410 h 1810418"/>
              <a:gd name="connsiteX187" fmla="*/ 1901918 w 12192000"/>
              <a:gd name="connsiteY187" fmla="*/ 1522410 h 1810418"/>
              <a:gd name="connsiteX188" fmla="*/ 1876753 w 12192000"/>
              <a:gd name="connsiteY188" fmla="*/ 1517619 h 1810418"/>
              <a:gd name="connsiteX189" fmla="*/ 1858194 w 12192000"/>
              <a:gd name="connsiteY189" fmla="*/ 1522343 h 1810418"/>
              <a:gd name="connsiteX190" fmla="*/ 1702657 w 12192000"/>
              <a:gd name="connsiteY190" fmla="*/ 1510562 h 1810418"/>
              <a:gd name="connsiteX191" fmla="*/ 1701421 w 12192000"/>
              <a:gd name="connsiteY191" fmla="*/ 1510775 h 1810418"/>
              <a:gd name="connsiteX192" fmla="*/ 1699973 w 12192000"/>
              <a:gd name="connsiteY192" fmla="*/ 1507739 h 1810418"/>
              <a:gd name="connsiteX193" fmla="*/ 1682526 w 12192000"/>
              <a:gd name="connsiteY193" fmla="*/ 1504598 h 1810418"/>
              <a:gd name="connsiteX194" fmla="*/ 1677380 w 12192000"/>
              <a:gd name="connsiteY194" fmla="*/ 1504851 h 1810418"/>
              <a:gd name="connsiteX195" fmla="*/ 1670304 w 12192000"/>
              <a:gd name="connsiteY195" fmla="*/ 1503744 h 1810418"/>
              <a:gd name="connsiteX196" fmla="*/ 1670197 w 12192000"/>
              <a:gd name="connsiteY196" fmla="*/ 1503497 h 1810418"/>
              <a:gd name="connsiteX197" fmla="*/ 1626301 w 12192000"/>
              <a:gd name="connsiteY197" fmla="*/ 1474931 h 1810418"/>
              <a:gd name="connsiteX198" fmla="*/ 1535119 w 12192000"/>
              <a:gd name="connsiteY198" fmla="*/ 1463075 h 1810418"/>
              <a:gd name="connsiteX199" fmla="*/ 1531340 w 12192000"/>
              <a:gd name="connsiteY199" fmla="*/ 1461293 h 1810418"/>
              <a:gd name="connsiteX200" fmla="*/ 1498454 w 12192000"/>
              <a:gd name="connsiteY200" fmla="*/ 1463478 h 1810418"/>
              <a:gd name="connsiteX201" fmla="*/ 1478806 w 12192000"/>
              <a:gd name="connsiteY201" fmla="*/ 1464611 h 1810418"/>
              <a:gd name="connsiteX202" fmla="*/ 1358081 w 12192000"/>
              <a:gd name="connsiteY202" fmla="*/ 1455545 h 1810418"/>
              <a:gd name="connsiteX203" fmla="*/ 1222449 w 12192000"/>
              <a:gd name="connsiteY203" fmla="*/ 1455454 h 1810418"/>
              <a:gd name="connsiteX204" fmla="*/ 1127073 w 12192000"/>
              <a:gd name="connsiteY204" fmla="*/ 1423969 h 1810418"/>
              <a:gd name="connsiteX205" fmla="*/ 1018426 w 12192000"/>
              <a:gd name="connsiteY205" fmla="*/ 1400226 h 1810418"/>
              <a:gd name="connsiteX206" fmla="*/ 940021 w 12192000"/>
              <a:gd name="connsiteY206" fmla="*/ 1409452 h 1810418"/>
              <a:gd name="connsiteX207" fmla="*/ 940362 w 12192000"/>
              <a:gd name="connsiteY207" fmla="*/ 1408090 h 1810418"/>
              <a:gd name="connsiteX208" fmla="*/ 927147 w 12192000"/>
              <a:gd name="connsiteY208" fmla="*/ 1407436 h 1810418"/>
              <a:gd name="connsiteX209" fmla="*/ 915481 w 12192000"/>
              <a:gd name="connsiteY209" fmla="*/ 1395526 h 1810418"/>
              <a:gd name="connsiteX210" fmla="*/ 884363 w 12192000"/>
              <a:gd name="connsiteY210" fmla="*/ 1395024 h 1810418"/>
              <a:gd name="connsiteX211" fmla="*/ 883522 w 12192000"/>
              <a:gd name="connsiteY211" fmla="*/ 1400267 h 1810418"/>
              <a:gd name="connsiteX212" fmla="*/ 865903 w 12192000"/>
              <a:gd name="connsiteY212" fmla="*/ 1394324 h 1810418"/>
              <a:gd name="connsiteX213" fmla="*/ 790832 w 12192000"/>
              <a:gd name="connsiteY213" fmla="*/ 1370999 h 1810418"/>
              <a:gd name="connsiteX214" fmla="*/ 749766 w 12192000"/>
              <a:gd name="connsiteY214" fmla="*/ 1353216 h 1810418"/>
              <a:gd name="connsiteX215" fmla="*/ 705470 w 12192000"/>
              <a:gd name="connsiteY215" fmla="*/ 1354328 h 1810418"/>
              <a:gd name="connsiteX216" fmla="*/ 692371 w 12192000"/>
              <a:gd name="connsiteY216" fmla="*/ 1343942 h 1810418"/>
              <a:gd name="connsiteX217" fmla="*/ 690203 w 12192000"/>
              <a:gd name="connsiteY217" fmla="*/ 1341970 h 1810418"/>
              <a:gd name="connsiteX218" fmla="*/ 679574 w 12192000"/>
              <a:gd name="connsiteY218" fmla="*/ 1338069 h 1810418"/>
              <a:gd name="connsiteX219" fmla="*/ 679009 w 12192000"/>
              <a:gd name="connsiteY219" fmla="*/ 1331966 h 1810418"/>
              <a:gd name="connsiteX220" fmla="*/ 664756 w 12192000"/>
              <a:gd name="connsiteY220" fmla="*/ 1322509 h 1810418"/>
              <a:gd name="connsiteX221" fmla="*/ 644515 w 12192000"/>
              <a:gd name="connsiteY221" fmla="*/ 1316732 h 1810418"/>
              <a:gd name="connsiteX222" fmla="*/ 545716 w 12192000"/>
              <a:gd name="connsiteY222" fmla="*/ 1294878 h 1810418"/>
              <a:gd name="connsiteX223" fmla="*/ 488094 w 12192000"/>
              <a:gd name="connsiteY223" fmla="*/ 1278596 h 1810418"/>
              <a:gd name="connsiteX224" fmla="*/ 468538 w 12192000"/>
              <a:gd name="connsiteY224" fmla="*/ 1267376 h 1810418"/>
              <a:gd name="connsiteX225" fmla="*/ 439655 w 12192000"/>
              <a:gd name="connsiteY225" fmla="*/ 1255090 h 1810418"/>
              <a:gd name="connsiteX226" fmla="*/ 390496 w 12192000"/>
              <a:gd name="connsiteY226" fmla="*/ 1229512 h 1810418"/>
              <a:gd name="connsiteX227" fmla="*/ 362616 w 12192000"/>
              <a:gd name="connsiteY227" fmla="*/ 1221981 h 1810418"/>
              <a:gd name="connsiteX228" fmla="*/ 348184 w 12192000"/>
              <a:gd name="connsiteY228" fmla="*/ 1213437 h 1810418"/>
              <a:gd name="connsiteX229" fmla="*/ 341576 w 12192000"/>
              <a:gd name="connsiteY229" fmla="*/ 1212583 h 1810418"/>
              <a:gd name="connsiteX230" fmla="*/ 320370 w 12192000"/>
              <a:gd name="connsiteY230" fmla="*/ 1206827 h 1810418"/>
              <a:gd name="connsiteX231" fmla="*/ 308082 w 12192000"/>
              <a:gd name="connsiteY231" fmla="*/ 1204195 h 1810418"/>
              <a:gd name="connsiteX232" fmla="*/ 303141 w 12192000"/>
              <a:gd name="connsiteY232" fmla="*/ 1203396 h 1810418"/>
              <a:gd name="connsiteX233" fmla="*/ 260955 w 12192000"/>
              <a:gd name="connsiteY233" fmla="*/ 1203345 h 1810418"/>
              <a:gd name="connsiteX234" fmla="*/ 234352 w 12192000"/>
              <a:gd name="connsiteY234" fmla="*/ 1193972 h 1810418"/>
              <a:gd name="connsiteX235" fmla="*/ 210954 w 12192000"/>
              <a:gd name="connsiteY235" fmla="*/ 1192326 h 1810418"/>
              <a:gd name="connsiteX236" fmla="*/ 204851 w 12192000"/>
              <a:gd name="connsiteY236" fmla="*/ 1190210 h 1810418"/>
              <a:gd name="connsiteX237" fmla="*/ 145778 w 12192000"/>
              <a:gd name="connsiteY237" fmla="*/ 1190651 h 1810418"/>
              <a:gd name="connsiteX238" fmla="*/ 105518 w 12192000"/>
              <a:gd name="connsiteY238" fmla="*/ 1184937 h 1810418"/>
              <a:gd name="connsiteX239" fmla="*/ 17623 w 12192000"/>
              <a:gd name="connsiteY239" fmla="*/ 1185238 h 1810418"/>
              <a:gd name="connsiteX240" fmla="*/ 0 w 12192000"/>
              <a:gd name="connsiteY240" fmla="*/ 1184768 h 1810418"/>
              <a:gd name="connsiteX241" fmla="*/ 0 w 12192000"/>
              <a:gd name="connsiteY241" fmla="*/ 0 h 1810418"/>
              <a:gd name="connsiteX0" fmla="*/ 0 w 12192000"/>
              <a:gd name="connsiteY0" fmla="*/ 0 h 1810418"/>
              <a:gd name="connsiteX1" fmla="*/ 12192000 w 12192000"/>
              <a:gd name="connsiteY1" fmla="*/ 0 h 1810418"/>
              <a:gd name="connsiteX2" fmla="*/ 12192000 w 12192000"/>
              <a:gd name="connsiteY2" fmla="*/ 1129867 h 1810418"/>
              <a:gd name="connsiteX3" fmla="*/ 12174158 w 12192000"/>
              <a:gd name="connsiteY3" fmla="*/ 1133797 h 1810418"/>
              <a:gd name="connsiteX4" fmla="*/ 12111983 w 12192000"/>
              <a:gd name="connsiteY4" fmla="*/ 1161939 h 1810418"/>
              <a:gd name="connsiteX5" fmla="*/ 11967186 w 12192000"/>
              <a:gd name="connsiteY5" fmla="*/ 1201206 h 1810418"/>
              <a:gd name="connsiteX6" fmla="*/ 11953646 w 12192000"/>
              <a:gd name="connsiteY6" fmla="*/ 1205499 h 1810418"/>
              <a:gd name="connsiteX7" fmla="*/ 11874413 w 12192000"/>
              <a:gd name="connsiteY7" fmla="*/ 1213569 h 1810418"/>
              <a:gd name="connsiteX8" fmla="*/ 11815251 w 12192000"/>
              <a:gd name="connsiteY8" fmla="*/ 1241020 h 1810418"/>
              <a:gd name="connsiteX9" fmla="*/ 11718610 w 12192000"/>
              <a:gd name="connsiteY9" fmla="*/ 1253479 h 1810418"/>
              <a:gd name="connsiteX10" fmla="*/ 11622463 w 12192000"/>
              <a:gd name="connsiteY10" fmla="*/ 1262368 h 1810418"/>
              <a:gd name="connsiteX11" fmla="*/ 11587426 w 12192000"/>
              <a:gd name="connsiteY11" fmla="*/ 1263916 h 1810418"/>
              <a:gd name="connsiteX12" fmla="*/ 11441207 w 12192000"/>
              <a:gd name="connsiteY12" fmla="*/ 1262974 h 1810418"/>
              <a:gd name="connsiteX13" fmla="*/ 11406215 w 12192000"/>
              <a:gd name="connsiteY13" fmla="*/ 1280453 h 1810418"/>
              <a:gd name="connsiteX14" fmla="*/ 11361043 w 12192000"/>
              <a:gd name="connsiteY14" fmla="*/ 1286632 h 1810418"/>
              <a:gd name="connsiteX15" fmla="*/ 11259450 w 12192000"/>
              <a:gd name="connsiteY15" fmla="*/ 1286738 h 1810418"/>
              <a:gd name="connsiteX16" fmla="*/ 11128948 w 12192000"/>
              <a:gd name="connsiteY16" fmla="*/ 1245981 h 1810418"/>
              <a:gd name="connsiteX17" fmla="*/ 11090810 w 12192000"/>
              <a:gd name="connsiteY17" fmla="*/ 1243590 h 1810418"/>
              <a:gd name="connsiteX18" fmla="*/ 11085499 w 12192000"/>
              <a:gd name="connsiteY18" fmla="*/ 1248151 h 1810418"/>
              <a:gd name="connsiteX19" fmla="*/ 11031924 w 12192000"/>
              <a:gd name="connsiteY19" fmla="*/ 1225704 h 1810418"/>
              <a:gd name="connsiteX20" fmla="*/ 10955096 w 12192000"/>
              <a:gd name="connsiteY20" fmla="*/ 1231768 h 1810418"/>
              <a:gd name="connsiteX21" fmla="*/ 10864884 w 12192000"/>
              <a:gd name="connsiteY21" fmla="*/ 1245957 h 1810418"/>
              <a:gd name="connsiteX22" fmla="*/ 10841363 w 12192000"/>
              <a:gd name="connsiteY22" fmla="*/ 1251400 h 1810418"/>
              <a:gd name="connsiteX23" fmla="*/ 10780910 w 12192000"/>
              <a:gd name="connsiteY23" fmla="*/ 1249166 h 1810418"/>
              <a:gd name="connsiteX24" fmla="*/ 10696254 w 12192000"/>
              <a:gd name="connsiteY24" fmla="*/ 1259247 h 1810418"/>
              <a:gd name="connsiteX25" fmla="*/ 10577832 w 12192000"/>
              <a:gd name="connsiteY25" fmla="*/ 1255994 h 1810418"/>
              <a:gd name="connsiteX26" fmla="*/ 10531976 w 12192000"/>
              <a:gd name="connsiteY26" fmla="*/ 1249692 h 1810418"/>
              <a:gd name="connsiteX27" fmla="*/ 10453101 w 12192000"/>
              <a:gd name="connsiteY27" fmla="*/ 1241000 h 1810418"/>
              <a:gd name="connsiteX28" fmla="*/ 10407706 w 12192000"/>
              <a:gd name="connsiteY28" fmla="*/ 1235650 h 1810418"/>
              <a:gd name="connsiteX29" fmla="*/ 10368559 w 12192000"/>
              <a:gd name="connsiteY29" fmla="*/ 1235686 h 1810418"/>
              <a:gd name="connsiteX30" fmla="*/ 10352542 w 12192000"/>
              <a:gd name="connsiteY30" fmla="*/ 1245817 h 1810418"/>
              <a:gd name="connsiteX31" fmla="*/ 10294918 w 12192000"/>
              <a:gd name="connsiteY31" fmla="*/ 1263549 h 1810418"/>
              <a:gd name="connsiteX32" fmla="*/ 10271059 w 12192000"/>
              <a:gd name="connsiteY32" fmla="*/ 1265010 h 1810418"/>
              <a:gd name="connsiteX33" fmla="*/ 10239064 w 12192000"/>
              <a:gd name="connsiteY33" fmla="*/ 1270598 h 1810418"/>
              <a:gd name="connsiteX34" fmla="*/ 10181078 w 12192000"/>
              <a:gd name="connsiteY34" fmla="*/ 1276374 h 1810418"/>
              <a:gd name="connsiteX35" fmla="*/ 10153458 w 12192000"/>
              <a:gd name="connsiteY35" fmla="*/ 1285229 h 1810418"/>
              <a:gd name="connsiteX36" fmla="*/ 10140775 w 12192000"/>
              <a:gd name="connsiteY36" fmla="*/ 1285847 h 1810418"/>
              <a:gd name="connsiteX37" fmla="*/ 10132055 w 12192000"/>
              <a:gd name="connsiteY37" fmla="*/ 1297214 h 1810418"/>
              <a:gd name="connsiteX38" fmla="*/ 10094093 w 12192000"/>
              <a:gd name="connsiteY38" fmla="*/ 1316697 h 1810418"/>
              <a:gd name="connsiteX39" fmla="*/ 10059188 w 12192000"/>
              <a:gd name="connsiteY39" fmla="*/ 1326655 h 1810418"/>
              <a:gd name="connsiteX40" fmla="*/ 10016268 w 12192000"/>
              <a:gd name="connsiteY40" fmla="*/ 1325133 h 1810418"/>
              <a:gd name="connsiteX41" fmla="*/ 9937115 w 12192000"/>
              <a:gd name="connsiteY41" fmla="*/ 1337731 h 1810418"/>
              <a:gd name="connsiteX42" fmla="*/ 9824942 w 12192000"/>
              <a:gd name="connsiteY42" fmla="*/ 1342969 h 1810418"/>
              <a:gd name="connsiteX43" fmla="*/ 9705553 w 12192000"/>
              <a:gd name="connsiteY43" fmla="*/ 1359323 h 1810418"/>
              <a:gd name="connsiteX44" fmla="*/ 9589915 w 12192000"/>
              <a:gd name="connsiteY44" fmla="*/ 1382355 h 1810418"/>
              <a:gd name="connsiteX45" fmla="*/ 9315048 w 12192000"/>
              <a:gd name="connsiteY45" fmla="*/ 1428626 h 1810418"/>
              <a:gd name="connsiteX46" fmla="*/ 9209077 w 12192000"/>
              <a:gd name="connsiteY46" fmla="*/ 1448049 h 1810418"/>
              <a:gd name="connsiteX47" fmla="*/ 9133300 w 12192000"/>
              <a:gd name="connsiteY47" fmla="*/ 1456152 h 1810418"/>
              <a:gd name="connsiteX48" fmla="*/ 9031264 w 12192000"/>
              <a:gd name="connsiteY48" fmla="*/ 1462053 h 1810418"/>
              <a:gd name="connsiteX49" fmla="*/ 8983321 w 12192000"/>
              <a:gd name="connsiteY49" fmla="*/ 1464616 h 1810418"/>
              <a:gd name="connsiteX50" fmla="*/ 8983035 w 12192000"/>
              <a:gd name="connsiteY50" fmla="*/ 1464417 h 1810418"/>
              <a:gd name="connsiteX51" fmla="*/ 8974072 w 12192000"/>
              <a:gd name="connsiteY51" fmla="*/ 1465390 h 1810418"/>
              <a:gd name="connsiteX52" fmla="*/ 8968242 w 12192000"/>
              <a:gd name="connsiteY52" fmla="*/ 1467079 h 1810418"/>
              <a:gd name="connsiteX53" fmla="*/ 8952199 w 12192000"/>
              <a:gd name="connsiteY53" fmla="*/ 1469700 h 1810418"/>
              <a:gd name="connsiteX54" fmla="*/ 8945873 w 12192000"/>
              <a:gd name="connsiteY54" fmla="*/ 1469099 h 1810418"/>
              <a:gd name="connsiteX55" fmla="*/ 8940905 w 12192000"/>
              <a:gd name="connsiteY55" fmla="*/ 1467238 h 1810418"/>
              <a:gd name="connsiteX56" fmla="*/ 8906846 w 12192000"/>
              <a:gd name="connsiteY56" fmla="*/ 1464481 h 1810418"/>
              <a:gd name="connsiteX57" fmla="*/ 8730411 w 12192000"/>
              <a:gd name="connsiteY57" fmla="*/ 1479838 h 1810418"/>
              <a:gd name="connsiteX58" fmla="*/ 8685834 w 12192000"/>
              <a:gd name="connsiteY58" fmla="*/ 1481431 h 1810418"/>
              <a:gd name="connsiteX59" fmla="*/ 8574116 w 12192000"/>
              <a:gd name="connsiteY59" fmla="*/ 1488166 h 1810418"/>
              <a:gd name="connsiteX60" fmla="*/ 8503254 w 12192000"/>
              <a:gd name="connsiteY60" fmla="*/ 1475627 h 1810418"/>
              <a:gd name="connsiteX61" fmla="*/ 8489028 w 12192000"/>
              <a:gd name="connsiteY61" fmla="*/ 1480483 h 1810418"/>
              <a:gd name="connsiteX62" fmla="*/ 8484222 w 12192000"/>
              <a:gd name="connsiteY62" fmla="*/ 1482955 h 1810418"/>
              <a:gd name="connsiteX63" fmla="*/ 8476034 w 12192000"/>
              <a:gd name="connsiteY63" fmla="*/ 1485197 h 1810418"/>
              <a:gd name="connsiteX64" fmla="*/ 8475659 w 12192000"/>
              <a:gd name="connsiteY64" fmla="*/ 1485048 h 1810418"/>
              <a:gd name="connsiteX65" fmla="*/ 8468325 w 12192000"/>
              <a:gd name="connsiteY65" fmla="*/ 1487552 h 1810418"/>
              <a:gd name="connsiteX66" fmla="*/ 8401298 w 12192000"/>
              <a:gd name="connsiteY66" fmla="*/ 1493672 h 1810418"/>
              <a:gd name="connsiteX67" fmla="*/ 8390295 w 12192000"/>
              <a:gd name="connsiteY67" fmla="*/ 1502138 h 1810418"/>
              <a:gd name="connsiteX68" fmla="*/ 8370102 w 12192000"/>
              <a:gd name="connsiteY68" fmla="*/ 1508730 h 1810418"/>
              <a:gd name="connsiteX69" fmla="*/ 8271491 w 12192000"/>
              <a:gd name="connsiteY69" fmla="*/ 1533520 h 1810418"/>
              <a:gd name="connsiteX70" fmla="*/ 8248843 w 12192000"/>
              <a:gd name="connsiteY70" fmla="*/ 1537060 h 1810418"/>
              <a:gd name="connsiteX71" fmla="*/ 8244399 w 12192000"/>
              <a:gd name="connsiteY71" fmla="*/ 1538596 h 1810418"/>
              <a:gd name="connsiteX72" fmla="*/ 8241700 w 12192000"/>
              <a:gd name="connsiteY72" fmla="*/ 1538396 h 1810418"/>
              <a:gd name="connsiteX73" fmla="*/ 8230388 w 12192000"/>
              <a:gd name="connsiteY73" fmla="*/ 1546517 h 1810418"/>
              <a:gd name="connsiteX74" fmla="*/ 8224228 w 12192000"/>
              <a:gd name="connsiteY74" fmla="*/ 1557267 h 1810418"/>
              <a:gd name="connsiteX75" fmla="*/ 8199666 w 12192000"/>
              <a:gd name="connsiteY75" fmla="*/ 1559012 h 1810418"/>
              <a:gd name="connsiteX76" fmla="*/ 8194548 w 12192000"/>
              <a:gd name="connsiteY76" fmla="*/ 1565013 h 1810418"/>
              <a:gd name="connsiteX77" fmla="*/ 8165771 w 12192000"/>
              <a:gd name="connsiteY77" fmla="*/ 1579116 h 1810418"/>
              <a:gd name="connsiteX78" fmla="*/ 8116832 w 12192000"/>
              <a:gd name="connsiteY78" fmla="*/ 1608547 h 1810418"/>
              <a:gd name="connsiteX79" fmla="*/ 8089016 w 12192000"/>
              <a:gd name="connsiteY79" fmla="*/ 1617129 h 1810418"/>
              <a:gd name="connsiteX80" fmla="*/ 8074658 w 12192000"/>
              <a:gd name="connsiteY80" fmla="*/ 1626971 h 1810418"/>
              <a:gd name="connsiteX81" fmla="*/ 8068056 w 12192000"/>
              <a:gd name="connsiteY81" fmla="*/ 1627924 h 1810418"/>
              <a:gd name="connsiteX82" fmla="*/ 8046900 w 12192000"/>
              <a:gd name="connsiteY82" fmla="*/ 1634483 h 1810418"/>
              <a:gd name="connsiteX83" fmla="*/ 8034634 w 12192000"/>
              <a:gd name="connsiteY83" fmla="*/ 1637466 h 1810418"/>
              <a:gd name="connsiteX84" fmla="*/ 8029700 w 12192000"/>
              <a:gd name="connsiteY84" fmla="*/ 1638364 h 1810418"/>
              <a:gd name="connsiteX85" fmla="*/ 7987514 w 12192000"/>
              <a:gd name="connsiteY85" fmla="*/ 1638160 h 1810418"/>
              <a:gd name="connsiteX86" fmla="*/ 7960991 w 12192000"/>
              <a:gd name="connsiteY86" fmla="*/ 1648892 h 1810418"/>
              <a:gd name="connsiteX87" fmla="*/ 7937606 w 12192000"/>
              <a:gd name="connsiteY87" fmla="*/ 1650659 h 1810418"/>
              <a:gd name="connsiteX88" fmla="*/ 7931522 w 12192000"/>
              <a:gd name="connsiteY88" fmla="*/ 1653082 h 1810418"/>
              <a:gd name="connsiteX89" fmla="*/ 7872444 w 12192000"/>
              <a:gd name="connsiteY89" fmla="*/ 1652202 h 1810418"/>
              <a:gd name="connsiteX90" fmla="*/ 7832232 w 12192000"/>
              <a:gd name="connsiteY90" fmla="*/ 1658594 h 1810418"/>
              <a:gd name="connsiteX91" fmla="*/ 7744332 w 12192000"/>
              <a:gd name="connsiteY91" fmla="*/ 1657695 h 1810418"/>
              <a:gd name="connsiteX92" fmla="*/ 7723062 w 12192000"/>
              <a:gd name="connsiteY92" fmla="*/ 1658222 h 1810418"/>
              <a:gd name="connsiteX93" fmla="*/ 7705682 w 12192000"/>
              <a:gd name="connsiteY93" fmla="*/ 1664606 h 1810418"/>
              <a:gd name="connsiteX94" fmla="*/ 7702441 w 12192000"/>
              <a:gd name="connsiteY94" fmla="*/ 1671260 h 1810418"/>
              <a:gd name="connsiteX95" fmla="*/ 7690889 w 12192000"/>
              <a:gd name="connsiteY95" fmla="*/ 1672499 h 1810418"/>
              <a:gd name="connsiteX96" fmla="*/ 7688002 w 12192000"/>
              <a:gd name="connsiteY96" fmla="*/ 1674071 h 1810418"/>
              <a:gd name="connsiteX97" fmla="*/ 7671275 w 12192000"/>
              <a:gd name="connsiteY97" fmla="*/ 1681835 h 1810418"/>
              <a:gd name="connsiteX98" fmla="*/ 7585018 w 12192000"/>
              <a:gd name="connsiteY98" fmla="*/ 1675431 h 1810418"/>
              <a:gd name="connsiteX99" fmla="*/ 7471472 w 12192000"/>
              <a:gd name="connsiteY99" fmla="*/ 1682487 h 1810418"/>
              <a:gd name="connsiteX100" fmla="*/ 7381391 w 12192000"/>
              <a:gd name="connsiteY100" fmla="*/ 1689122 h 1810418"/>
              <a:gd name="connsiteX101" fmla="*/ 7292528 w 12192000"/>
              <a:gd name="connsiteY101" fmla="*/ 1689863 h 1810418"/>
              <a:gd name="connsiteX102" fmla="*/ 7204542 w 12192000"/>
              <a:gd name="connsiteY102" fmla="*/ 1667362 h 1810418"/>
              <a:gd name="connsiteX103" fmla="*/ 7179107 w 12192000"/>
              <a:gd name="connsiteY103" fmla="*/ 1664705 h 1810418"/>
              <a:gd name="connsiteX104" fmla="*/ 7176110 w 12192000"/>
              <a:gd name="connsiteY104" fmla="*/ 1667956 h 1810418"/>
              <a:gd name="connsiteX105" fmla="*/ 7149935 w 12192000"/>
              <a:gd name="connsiteY105" fmla="*/ 1671723 h 1810418"/>
              <a:gd name="connsiteX106" fmla="*/ 7076173 w 12192000"/>
              <a:gd name="connsiteY106" fmla="*/ 1681613 h 1810418"/>
              <a:gd name="connsiteX107" fmla="*/ 6997704 w 12192000"/>
              <a:gd name="connsiteY107" fmla="*/ 1681043 h 1810418"/>
              <a:gd name="connsiteX108" fmla="*/ 6883473 w 12192000"/>
              <a:gd name="connsiteY108" fmla="*/ 1705122 h 1810418"/>
              <a:gd name="connsiteX109" fmla="*/ 6687688 w 12192000"/>
              <a:gd name="connsiteY109" fmla="*/ 1727643 h 1810418"/>
              <a:gd name="connsiteX110" fmla="*/ 6529051 w 12192000"/>
              <a:gd name="connsiteY110" fmla="*/ 1750971 h 1810418"/>
              <a:gd name="connsiteX111" fmla="*/ 6297361 w 12192000"/>
              <a:gd name="connsiteY111" fmla="*/ 1788995 h 1810418"/>
              <a:gd name="connsiteX112" fmla="*/ 6148526 w 12192000"/>
              <a:gd name="connsiteY112" fmla="*/ 1790230 h 1810418"/>
              <a:gd name="connsiteX113" fmla="*/ 6053787 w 12192000"/>
              <a:gd name="connsiteY113" fmla="*/ 1806877 h 1810418"/>
              <a:gd name="connsiteX114" fmla="*/ 6048466 w 12192000"/>
              <a:gd name="connsiteY114" fmla="*/ 1805585 h 1810418"/>
              <a:gd name="connsiteX115" fmla="*/ 6028583 w 12192000"/>
              <a:gd name="connsiteY115" fmla="*/ 1806085 h 1810418"/>
              <a:gd name="connsiteX116" fmla="*/ 6021207 w 12192000"/>
              <a:gd name="connsiteY116" fmla="*/ 1799140 h 1810418"/>
              <a:gd name="connsiteX117" fmla="*/ 5990008 w 12192000"/>
              <a:gd name="connsiteY117" fmla="*/ 1794814 h 1810418"/>
              <a:gd name="connsiteX118" fmla="*/ 5937319 w 12192000"/>
              <a:gd name="connsiteY118" fmla="*/ 1797660 h 1810418"/>
              <a:gd name="connsiteX119" fmla="*/ 5738968 w 12192000"/>
              <a:gd name="connsiteY119" fmla="*/ 1810009 h 1810418"/>
              <a:gd name="connsiteX120" fmla="*/ 5607054 w 12192000"/>
              <a:gd name="connsiteY120" fmla="*/ 1810418 h 1810418"/>
              <a:gd name="connsiteX121" fmla="*/ 5451005 w 12192000"/>
              <a:gd name="connsiteY121" fmla="*/ 1798277 h 1810418"/>
              <a:gd name="connsiteX122" fmla="*/ 5412840 w 12192000"/>
              <a:gd name="connsiteY122" fmla="*/ 1788824 h 1810418"/>
              <a:gd name="connsiteX123" fmla="*/ 5361713 w 12192000"/>
              <a:gd name="connsiteY123" fmla="*/ 1773980 h 1810418"/>
              <a:gd name="connsiteX124" fmla="*/ 5241786 w 12192000"/>
              <a:gd name="connsiteY124" fmla="*/ 1756656 h 1810418"/>
              <a:gd name="connsiteX125" fmla="*/ 5202963 w 12192000"/>
              <a:gd name="connsiteY125" fmla="*/ 1747306 h 1810418"/>
              <a:gd name="connsiteX126" fmla="*/ 5154668 w 12192000"/>
              <a:gd name="connsiteY126" fmla="*/ 1744668 h 1810418"/>
              <a:gd name="connsiteX127" fmla="*/ 5136547 w 12192000"/>
              <a:gd name="connsiteY127" fmla="*/ 1738620 h 1810418"/>
              <a:gd name="connsiteX128" fmla="*/ 5122587 w 12192000"/>
              <a:gd name="connsiteY128" fmla="*/ 1735756 h 1810418"/>
              <a:gd name="connsiteX129" fmla="*/ 5119579 w 12192000"/>
              <a:gd name="connsiteY129" fmla="*/ 1734004 h 1810418"/>
              <a:gd name="connsiteX130" fmla="*/ 5101616 w 12192000"/>
              <a:gd name="connsiteY130" fmla="*/ 1724948 h 1810418"/>
              <a:gd name="connsiteX131" fmla="*/ 5045783 w 12192000"/>
              <a:gd name="connsiteY131" fmla="*/ 1730209 h 1810418"/>
              <a:gd name="connsiteX132" fmla="*/ 4991477 w 12192000"/>
              <a:gd name="connsiteY132" fmla="*/ 1716450 h 1810418"/>
              <a:gd name="connsiteX133" fmla="*/ 4820387 w 12192000"/>
              <a:gd name="connsiteY133" fmla="*/ 1695973 h 1810418"/>
              <a:gd name="connsiteX134" fmla="*/ 4742338 w 12192000"/>
              <a:gd name="connsiteY134" fmla="*/ 1672696 h 1810418"/>
              <a:gd name="connsiteX135" fmla="*/ 4703062 w 12192000"/>
              <a:gd name="connsiteY135" fmla="*/ 1665094 h 1810418"/>
              <a:gd name="connsiteX136" fmla="*/ 4701052 w 12192000"/>
              <a:gd name="connsiteY136" fmla="*/ 1664466 h 1810418"/>
              <a:gd name="connsiteX137" fmla="*/ 4701986 w 12192000"/>
              <a:gd name="connsiteY137" fmla="*/ 1664294 h 1810418"/>
              <a:gd name="connsiteX138" fmla="*/ 4697074 w 12192000"/>
              <a:gd name="connsiteY138" fmla="*/ 1663224 h 1810418"/>
              <a:gd name="connsiteX139" fmla="*/ 4701052 w 12192000"/>
              <a:gd name="connsiteY139" fmla="*/ 1664466 h 1810418"/>
              <a:gd name="connsiteX140" fmla="*/ 4695406 w 12192000"/>
              <a:gd name="connsiteY140" fmla="*/ 1665504 h 1810418"/>
              <a:gd name="connsiteX141" fmla="*/ 4495727 w 12192000"/>
              <a:gd name="connsiteY141" fmla="*/ 1656633 h 1810418"/>
              <a:gd name="connsiteX142" fmla="*/ 4428317 w 12192000"/>
              <a:gd name="connsiteY142" fmla="*/ 1646311 h 1810418"/>
              <a:gd name="connsiteX143" fmla="*/ 4424455 w 12192000"/>
              <a:gd name="connsiteY143" fmla="*/ 1646545 h 1810418"/>
              <a:gd name="connsiteX144" fmla="*/ 4418141 w 12192000"/>
              <a:gd name="connsiteY144" fmla="*/ 1643457 h 1810418"/>
              <a:gd name="connsiteX145" fmla="*/ 4389054 w 12192000"/>
              <a:gd name="connsiteY145" fmla="*/ 1635100 h 1810418"/>
              <a:gd name="connsiteX146" fmla="*/ 4243963 w 12192000"/>
              <a:gd name="connsiteY146" fmla="*/ 1600547 h 1810418"/>
              <a:gd name="connsiteX147" fmla="*/ 4230390 w 12192000"/>
              <a:gd name="connsiteY147" fmla="*/ 1596782 h 1810418"/>
              <a:gd name="connsiteX148" fmla="*/ 4151096 w 12192000"/>
              <a:gd name="connsiteY148" fmla="*/ 1589415 h 1810418"/>
              <a:gd name="connsiteX149" fmla="*/ 4091729 w 12192000"/>
              <a:gd name="connsiteY149" fmla="*/ 1565484 h 1810418"/>
              <a:gd name="connsiteX150" fmla="*/ 3994992 w 12192000"/>
              <a:gd name="connsiteY150" fmla="*/ 1554250 h 1810418"/>
              <a:gd name="connsiteX151" fmla="*/ 3898778 w 12192000"/>
              <a:gd name="connsiteY151" fmla="*/ 1546088 h 1810418"/>
              <a:gd name="connsiteX152" fmla="*/ 3863728 w 12192000"/>
              <a:gd name="connsiteY152" fmla="*/ 1544567 h 1810418"/>
              <a:gd name="connsiteX153" fmla="*/ 3729252 w 12192000"/>
              <a:gd name="connsiteY153" fmla="*/ 1544592 h 1810418"/>
              <a:gd name="connsiteX154" fmla="*/ 3716543 w 12192000"/>
              <a:gd name="connsiteY154" fmla="*/ 1541771 h 1810418"/>
              <a:gd name="connsiteX155" fmla="*/ 3715389 w 12192000"/>
              <a:gd name="connsiteY155" fmla="*/ 1538406 h 1810418"/>
              <a:gd name="connsiteX156" fmla="*/ 3682391 w 12192000"/>
              <a:gd name="connsiteY156" fmla="*/ 1529372 h 1810418"/>
              <a:gd name="connsiteX157" fmla="*/ 3669607 w 12192000"/>
              <a:gd name="connsiteY157" fmla="*/ 1534463 h 1810418"/>
              <a:gd name="connsiteX158" fmla="*/ 3669577 w 12192000"/>
              <a:gd name="connsiteY158" fmla="*/ 1534458 h 1810418"/>
              <a:gd name="connsiteX159" fmla="*/ 3660365 w 12192000"/>
              <a:gd name="connsiteY159" fmla="*/ 1531370 h 1810418"/>
              <a:gd name="connsiteX160" fmla="*/ 3637171 w 12192000"/>
              <a:gd name="connsiteY160" fmla="*/ 1523813 h 1810418"/>
              <a:gd name="connsiteX161" fmla="*/ 3636519 w 12192000"/>
              <a:gd name="connsiteY161" fmla="*/ 1523773 h 1810418"/>
              <a:gd name="connsiteX162" fmla="*/ 3589716 w 12192000"/>
              <a:gd name="connsiteY162" fmla="*/ 1506360 h 1810418"/>
              <a:gd name="connsiteX163" fmla="*/ 3583541 w 12192000"/>
              <a:gd name="connsiteY163" fmla="*/ 1507469 h 1810418"/>
              <a:gd name="connsiteX164" fmla="*/ 3574426 w 12192000"/>
              <a:gd name="connsiteY164" fmla="*/ 1507574 h 1810418"/>
              <a:gd name="connsiteX165" fmla="*/ 3574190 w 12192000"/>
              <a:gd name="connsiteY165" fmla="*/ 1507350 h 1810418"/>
              <a:gd name="connsiteX166" fmla="*/ 3565671 w 12192000"/>
              <a:gd name="connsiteY166" fmla="*/ 1507894 h 1810418"/>
              <a:gd name="connsiteX167" fmla="*/ 3515816 w 12192000"/>
              <a:gd name="connsiteY167" fmla="*/ 1499688 h 1810418"/>
              <a:gd name="connsiteX168" fmla="*/ 3452912 w 12192000"/>
              <a:gd name="connsiteY168" fmla="*/ 1496444 h 1810418"/>
              <a:gd name="connsiteX169" fmla="*/ 3380405 w 12192000"/>
              <a:gd name="connsiteY169" fmla="*/ 1486216 h 1810418"/>
              <a:gd name="connsiteX170" fmla="*/ 3343625 w 12192000"/>
              <a:gd name="connsiteY170" fmla="*/ 1500147 h 1810418"/>
              <a:gd name="connsiteX171" fmla="*/ 3323774 w 12192000"/>
              <a:gd name="connsiteY171" fmla="*/ 1501476 h 1810418"/>
              <a:gd name="connsiteX172" fmla="*/ 3321444 w 12192000"/>
              <a:gd name="connsiteY172" fmla="*/ 1500659 h 1810418"/>
              <a:gd name="connsiteX173" fmla="*/ 3242143 w 12192000"/>
              <a:gd name="connsiteY173" fmla="*/ 1505268 h 1810418"/>
              <a:gd name="connsiteX174" fmla="*/ 3122401 w 12192000"/>
              <a:gd name="connsiteY174" fmla="*/ 1511314 h 1810418"/>
              <a:gd name="connsiteX175" fmla="*/ 3010177 w 12192000"/>
              <a:gd name="connsiteY175" fmla="*/ 1513132 h 1810418"/>
              <a:gd name="connsiteX176" fmla="*/ 2782615 w 12192000"/>
              <a:gd name="connsiteY176" fmla="*/ 1509375 h 1810418"/>
              <a:gd name="connsiteX177" fmla="*/ 2668665 w 12192000"/>
              <a:gd name="connsiteY177" fmla="*/ 1517660 h 1810418"/>
              <a:gd name="connsiteX178" fmla="*/ 2548073 w 12192000"/>
              <a:gd name="connsiteY178" fmla="*/ 1516667 h 1810418"/>
              <a:gd name="connsiteX179" fmla="*/ 2423377 w 12192000"/>
              <a:gd name="connsiteY179" fmla="*/ 1527776 h 1810418"/>
              <a:gd name="connsiteX180" fmla="*/ 2295298 w 12192000"/>
              <a:gd name="connsiteY180" fmla="*/ 1534368 h 1810418"/>
              <a:gd name="connsiteX181" fmla="*/ 2188781 w 12192000"/>
              <a:gd name="connsiteY181" fmla="*/ 1529677 h 1810418"/>
              <a:gd name="connsiteX182" fmla="*/ 2074855 w 12192000"/>
              <a:gd name="connsiteY182" fmla="*/ 1515446 h 1810418"/>
              <a:gd name="connsiteX183" fmla="*/ 2012587 w 12192000"/>
              <a:gd name="connsiteY183" fmla="*/ 1522487 h 1810418"/>
              <a:gd name="connsiteX184" fmla="*/ 1932075 w 12192000"/>
              <a:gd name="connsiteY184" fmla="*/ 1517914 h 1810418"/>
              <a:gd name="connsiteX185" fmla="*/ 1908490 w 12192000"/>
              <a:gd name="connsiteY185" fmla="*/ 1526423 h 1810418"/>
              <a:gd name="connsiteX186" fmla="*/ 1908410 w 12192000"/>
              <a:gd name="connsiteY186" fmla="*/ 1526410 h 1810418"/>
              <a:gd name="connsiteX187" fmla="*/ 1901918 w 12192000"/>
              <a:gd name="connsiteY187" fmla="*/ 1522410 h 1810418"/>
              <a:gd name="connsiteX188" fmla="*/ 1876753 w 12192000"/>
              <a:gd name="connsiteY188" fmla="*/ 1517619 h 1810418"/>
              <a:gd name="connsiteX189" fmla="*/ 1858194 w 12192000"/>
              <a:gd name="connsiteY189" fmla="*/ 1522343 h 1810418"/>
              <a:gd name="connsiteX190" fmla="*/ 1702657 w 12192000"/>
              <a:gd name="connsiteY190" fmla="*/ 1510562 h 1810418"/>
              <a:gd name="connsiteX191" fmla="*/ 1701421 w 12192000"/>
              <a:gd name="connsiteY191" fmla="*/ 1510775 h 1810418"/>
              <a:gd name="connsiteX192" fmla="*/ 1699973 w 12192000"/>
              <a:gd name="connsiteY192" fmla="*/ 1507739 h 1810418"/>
              <a:gd name="connsiteX193" fmla="*/ 1682526 w 12192000"/>
              <a:gd name="connsiteY193" fmla="*/ 1504598 h 1810418"/>
              <a:gd name="connsiteX194" fmla="*/ 1677380 w 12192000"/>
              <a:gd name="connsiteY194" fmla="*/ 1504851 h 1810418"/>
              <a:gd name="connsiteX195" fmla="*/ 1670304 w 12192000"/>
              <a:gd name="connsiteY195" fmla="*/ 1503744 h 1810418"/>
              <a:gd name="connsiteX196" fmla="*/ 1670197 w 12192000"/>
              <a:gd name="connsiteY196" fmla="*/ 1503497 h 1810418"/>
              <a:gd name="connsiteX197" fmla="*/ 1626301 w 12192000"/>
              <a:gd name="connsiteY197" fmla="*/ 1474931 h 1810418"/>
              <a:gd name="connsiteX198" fmla="*/ 1535119 w 12192000"/>
              <a:gd name="connsiteY198" fmla="*/ 1463075 h 1810418"/>
              <a:gd name="connsiteX199" fmla="*/ 1531340 w 12192000"/>
              <a:gd name="connsiteY199" fmla="*/ 1461293 h 1810418"/>
              <a:gd name="connsiteX200" fmla="*/ 1498454 w 12192000"/>
              <a:gd name="connsiteY200" fmla="*/ 1463478 h 1810418"/>
              <a:gd name="connsiteX201" fmla="*/ 1478806 w 12192000"/>
              <a:gd name="connsiteY201" fmla="*/ 1464611 h 1810418"/>
              <a:gd name="connsiteX202" fmla="*/ 1358081 w 12192000"/>
              <a:gd name="connsiteY202" fmla="*/ 1455545 h 1810418"/>
              <a:gd name="connsiteX203" fmla="*/ 1222449 w 12192000"/>
              <a:gd name="connsiteY203" fmla="*/ 1455454 h 1810418"/>
              <a:gd name="connsiteX204" fmla="*/ 1127073 w 12192000"/>
              <a:gd name="connsiteY204" fmla="*/ 1423969 h 1810418"/>
              <a:gd name="connsiteX205" fmla="*/ 1018426 w 12192000"/>
              <a:gd name="connsiteY205" fmla="*/ 1400226 h 1810418"/>
              <a:gd name="connsiteX206" fmla="*/ 940021 w 12192000"/>
              <a:gd name="connsiteY206" fmla="*/ 1409452 h 1810418"/>
              <a:gd name="connsiteX207" fmla="*/ 940362 w 12192000"/>
              <a:gd name="connsiteY207" fmla="*/ 1408090 h 1810418"/>
              <a:gd name="connsiteX208" fmla="*/ 927147 w 12192000"/>
              <a:gd name="connsiteY208" fmla="*/ 1407436 h 1810418"/>
              <a:gd name="connsiteX209" fmla="*/ 915481 w 12192000"/>
              <a:gd name="connsiteY209" fmla="*/ 1395526 h 1810418"/>
              <a:gd name="connsiteX210" fmla="*/ 884363 w 12192000"/>
              <a:gd name="connsiteY210" fmla="*/ 1395024 h 1810418"/>
              <a:gd name="connsiteX211" fmla="*/ 883522 w 12192000"/>
              <a:gd name="connsiteY211" fmla="*/ 1400267 h 1810418"/>
              <a:gd name="connsiteX212" fmla="*/ 865903 w 12192000"/>
              <a:gd name="connsiteY212" fmla="*/ 1394324 h 1810418"/>
              <a:gd name="connsiteX213" fmla="*/ 790832 w 12192000"/>
              <a:gd name="connsiteY213" fmla="*/ 1370999 h 1810418"/>
              <a:gd name="connsiteX214" fmla="*/ 749766 w 12192000"/>
              <a:gd name="connsiteY214" fmla="*/ 1353216 h 1810418"/>
              <a:gd name="connsiteX215" fmla="*/ 705470 w 12192000"/>
              <a:gd name="connsiteY215" fmla="*/ 1354328 h 1810418"/>
              <a:gd name="connsiteX216" fmla="*/ 692371 w 12192000"/>
              <a:gd name="connsiteY216" fmla="*/ 1343942 h 1810418"/>
              <a:gd name="connsiteX217" fmla="*/ 690203 w 12192000"/>
              <a:gd name="connsiteY217" fmla="*/ 1341970 h 1810418"/>
              <a:gd name="connsiteX218" fmla="*/ 679574 w 12192000"/>
              <a:gd name="connsiteY218" fmla="*/ 1338069 h 1810418"/>
              <a:gd name="connsiteX219" fmla="*/ 679009 w 12192000"/>
              <a:gd name="connsiteY219" fmla="*/ 1331966 h 1810418"/>
              <a:gd name="connsiteX220" fmla="*/ 664756 w 12192000"/>
              <a:gd name="connsiteY220" fmla="*/ 1322509 h 1810418"/>
              <a:gd name="connsiteX221" fmla="*/ 644515 w 12192000"/>
              <a:gd name="connsiteY221" fmla="*/ 1316732 h 1810418"/>
              <a:gd name="connsiteX222" fmla="*/ 545716 w 12192000"/>
              <a:gd name="connsiteY222" fmla="*/ 1294878 h 1810418"/>
              <a:gd name="connsiteX223" fmla="*/ 488094 w 12192000"/>
              <a:gd name="connsiteY223" fmla="*/ 1278596 h 1810418"/>
              <a:gd name="connsiteX224" fmla="*/ 468538 w 12192000"/>
              <a:gd name="connsiteY224" fmla="*/ 1267376 h 1810418"/>
              <a:gd name="connsiteX225" fmla="*/ 439655 w 12192000"/>
              <a:gd name="connsiteY225" fmla="*/ 1255090 h 1810418"/>
              <a:gd name="connsiteX226" fmla="*/ 390496 w 12192000"/>
              <a:gd name="connsiteY226" fmla="*/ 1229512 h 1810418"/>
              <a:gd name="connsiteX227" fmla="*/ 362616 w 12192000"/>
              <a:gd name="connsiteY227" fmla="*/ 1221981 h 1810418"/>
              <a:gd name="connsiteX228" fmla="*/ 348184 w 12192000"/>
              <a:gd name="connsiteY228" fmla="*/ 1213437 h 1810418"/>
              <a:gd name="connsiteX229" fmla="*/ 341576 w 12192000"/>
              <a:gd name="connsiteY229" fmla="*/ 1212583 h 1810418"/>
              <a:gd name="connsiteX230" fmla="*/ 320370 w 12192000"/>
              <a:gd name="connsiteY230" fmla="*/ 1206827 h 1810418"/>
              <a:gd name="connsiteX231" fmla="*/ 308082 w 12192000"/>
              <a:gd name="connsiteY231" fmla="*/ 1204195 h 1810418"/>
              <a:gd name="connsiteX232" fmla="*/ 303141 w 12192000"/>
              <a:gd name="connsiteY232" fmla="*/ 1203396 h 1810418"/>
              <a:gd name="connsiteX233" fmla="*/ 260955 w 12192000"/>
              <a:gd name="connsiteY233" fmla="*/ 1203345 h 1810418"/>
              <a:gd name="connsiteX234" fmla="*/ 234352 w 12192000"/>
              <a:gd name="connsiteY234" fmla="*/ 1193972 h 1810418"/>
              <a:gd name="connsiteX235" fmla="*/ 210954 w 12192000"/>
              <a:gd name="connsiteY235" fmla="*/ 1192326 h 1810418"/>
              <a:gd name="connsiteX236" fmla="*/ 204851 w 12192000"/>
              <a:gd name="connsiteY236" fmla="*/ 1190210 h 1810418"/>
              <a:gd name="connsiteX237" fmla="*/ 145778 w 12192000"/>
              <a:gd name="connsiteY237" fmla="*/ 1190651 h 1810418"/>
              <a:gd name="connsiteX238" fmla="*/ 105518 w 12192000"/>
              <a:gd name="connsiteY238" fmla="*/ 1184937 h 1810418"/>
              <a:gd name="connsiteX239" fmla="*/ 17623 w 12192000"/>
              <a:gd name="connsiteY239" fmla="*/ 1185238 h 1810418"/>
              <a:gd name="connsiteX240" fmla="*/ 0 w 12192000"/>
              <a:gd name="connsiteY240" fmla="*/ 1184768 h 1810418"/>
              <a:gd name="connsiteX241" fmla="*/ 0 w 12192000"/>
              <a:gd name="connsiteY241" fmla="*/ 0 h 1810418"/>
              <a:gd name="connsiteX0" fmla="*/ 0 w 12192000"/>
              <a:gd name="connsiteY0" fmla="*/ 0 h 1810418"/>
              <a:gd name="connsiteX1" fmla="*/ 12192000 w 12192000"/>
              <a:gd name="connsiteY1" fmla="*/ 0 h 1810418"/>
              <a:gd name="connsiteX2" fmla="*/ 12192000 w 12192000"/>
              <a:gd name="connsiteY2" fmla="*/ 1129867 h 1810418"/>
              <a:gd name="connsiteX3" fmla="*/ 12174158 w 12192000"/>
              <a:gd name="connsiteY3" fmla="*/ 1133797 h 1810418"/>
              <a:gd name="connsiteX4" fmla="*/ 12111983 w 12192000"/>
              <a:gd name="connsiteY4" fmla="*/ 1161939 h 1810418"/>
              <a:gd name="connsiteX5" fmla="*/ 11967186 w 12192000"/>
              <a:gd name="connsiteY5" fmla="*/ 1201206 h 1810418"/>
              <a:gd name="connsiteX6" fmla="*/ 11953646 w 12192000"/>
              <a:gd name="connsiteY6" fmla="*/ 1205499 h 1810418"/>
              <a:gd name="connsiteX7" fmla="*/ 11874413 w 12192000"/>
              <a:gd name="connsiteY7" fmla="*/ 1213569 h 1810418"/>
              <a:gd name="connsiteX8" fmla="*/ 11815251 w 12192000"/>
              <a:gd name="connsiteY8" fmla="*/ 1241020 h 1810418"/>
              <a:gd name="connsiteX9" fmla="*/ 11718610 w 12192000"/>
              <a:gd name="connsiteY9" fmla="*/ 1253479 h 1810418"/>
              <a:gd name="connsiteX10" fmla="*/ 11622463 w 12192000"/>
              <a:gd name="connsiteY10" fmla="*/ 1262368 h 1810418"/>
              <a:gd name="connsiteX11" fmla="*/ 11587426 w 12192000"/>
              <a:gd name="connsiteY11" fmla="*/ 1263916 h 1810418"/>
              <a:gd name="connsiteX12" fmla="*/ 11441207 w 12192000"/>
              <a:gd name="connsiteY12" fmla="*/ 1262974 h 1810418"/>
              <a:gd name="connsiteX13" fmla="*/ 11406215 w 12192000"/>
              <a:gd name="connsiteY13" fmla="*/ 1280453 h 1810418"/>
              <a:gd name="connsiteX14" fmla="*/ 11361043 w 12192000"/>
              <a:gd name="connsiteY14" fmla="*/ 1286632 h 1810418"/>
              <a:gd name="connsiteX15" fmla="*/ 11259450 w 12192000"/>
              <a:gd name="connsiteY15" fmla="*/ 1286738 h 1810418"/>
              <a:gd name="connsiteX16" fmla="*/ 11128948 w 12192000"/>
              <a:gd name="connsiteY16" fmla="*/ 1245981 h 1810418"/>
              <a:gd name="connsiteX17" fmla="*/ 11090810 w 12192000"/>
              <a:gd name="connsiteY17" fmla="*/ 1243590 h 1810418"/>
              <a:gd name="connsiteX18" fmla="*/ 11085499 w 12192000"/>
              <a:gd name="connsiteY18" fmla="*/ 1248151 h 1810418"/>
              <a:gd name="connsiteX19" fmla="*/ 11031924 w 12192000"/>
              <a:gd name="connsiteY19" fmla="*/ 1225704 h 1810418"/>
              <a:gd name="connsiteX20" fmla="*/ 10955096 w 12192000"/>
              <a:gd name="connsiteY20" fmla="*/ 1231768 h 1810418"/>
              <a:gd name="connsiteX21" fmla="*/ 10864884 w 12192000"/>
              <a:gd name="connsiteY21" fmla="*/ 1245957 h 1810418"/>
              <a:gd name="connsiteX22" fmla="*/ 10841363 w 12192000"/>
              <a:gd name="connsiteY22" fmla="*/ 1251400 h 1810418"/>
              <a:gd name="connsiteX23" fmla="*/ 10780910 w 12192000"/>
              <a:gd name="connsiteY23" fmla="*/ 1249166 h 1810418"/>
              <a:gd name="connsiteX24" fmla="*/ 10696254 w 12192000"/>
              <a:gd name="connsiteY24" fmla="*/ 1259247 h 1810418"/>
              <a:gd name="connsiteX25" fmla="*/ 10577832 w 12192000"/>
              <a:gd name="connsiteY25" fmla="*/ 1255994 h 1810418"/>
              <a:gd name="connsiteX26" fmla="*/ 10531976 w 12192000"/>
              <a:gd name="connsiteY26" fmla="*/ 1249692 h 1810418"/>
              <a:gd name="connsiteX27" fmla="*/ 10453101 w 12192000"/>
              <a:gd name="connsiteY27" fmla="*/ 1241000 h 1810418"/>
              <a:gd name="connsiteX28" fmla="*/ 10407706 w 12192000"/>
              <a:gd name="connsiteY28" fmla="*/ 1235650 h 1810418"/>
              <a:gd name="connsiteX29" fmla="*/ 10368559 w 12192000"/>
              <a:gd name="connsiteY29" fmla="*/ 1235686 h 1810418"/>
              <a:gd name="connsiteX30" fmla="*/ 10352542 w 12192000"/>
              <a:gd name="connsiteY30" fmla="*/ 1245817 h 1810418"/>
              <a:gd name="connsiteX31" fmla="*/ 10294918 w 12192000"/>
              <a:gd name="connsiteY31" fmla="*/ 1263549 h 1810418"/>
              <a:gd name="connsiteX32" fmla="*/ 10271059 w 12192000"/>
              <a:gd name="connsiteY32" fmla="*/ 1265010 h 1810418"/>
              <a:gd name="connsiteX33" fmla="*/ 10239064 w 12192000"/>
              <a:gd name="connsiteY33" fmla="*/ 1270598 h 1810418"/>
              <a:gd name="connsiteX34" fmla="*/ 10181078 w 12192000"/>
              <a:gd name="connsiteY34" fmla="*/ 1276374 h 1810418"/>
              <a:gd name="connsiteX35" fmla="*/ 10153458 w 12192000"/>
              <a:gd name="connsiteY35" fmla="*/ 1285229 h 1810418"/>
              <a:gd name="connsiteX36" fmla="*/ 10140775 w 12192000"/>
              <a:gd name="connsiteY36" fmla="*/ 1285847 h 1810418"/>
              <a:gd name="connsiteX37" fmla="*/ 10132055 w 12192000"/>
              <a:gd name="connsiteY37" fmla="*/ 1297214 h 1810418"/>
              <a:gd name="connsiteX38" fmla="*/ 10094093 w 12192000"/>
              <a:gd name="connsiteY38" fmla="*/ 1316697 h 1810418"/>
              <a:gd name="connsiteX39" fmla="*/ 10059188 w 12192000"/>
              <a:gd name="connsiteY39" fmla="*/ 1326655 h 1810418"/>
              <a:gd name="connsiteX40" fmla="*/ 10016268 w 12192000"/>
              <a:gd name="connsiteY40" fmla="*/ 1325133 h 1810418"/>
              <a:gd name="connsiteX41" fmla="*/ 9937115 w 12192000"/>
              <a:gd name="connsiteY41" fmla="*/ 1337731 h 1810418"/>
              <a:gd name="connsiteX42" fmla="*/ 9824942 w 12192000"/>
              <a:gd name="connsiteY42" fmla="*/ 1342969 h 1810418"/>
              <a:gd name="connsiteX43" fmla="*/ 9705553 w 12192000"/>
              <a:gd name="connsiteY43" fmla="*/ 1359323 h 1810418"/>
              <a:gd name="connsiteX44" fmla="*/ 9589915 w 12192000"/>
              <a:gd name="connsiteY44" fmla="*/ 1382355 h 1810418"/>
              <a:gd name="connsiteX45" fmla="*/ 9315048 w 12192000"/>
              <a:gd name="connsiteY45" fmla="*/ 1428626 h 1810418"/>
              <a:gd name="connsiteX46" fmla="*/ 9209077 w 12192000"/>
              <a:gd name="connsiteY46" fmla="*/ 1448049 h 1810418"/>
              <a:gd name="connsiteX47" fmla="*/ 9133300 w 12192000"/>
              <a:gd name="connsiteY47" fmla="*/ 1456152 h 1810418"/>
              <a:gd name="connsiteX48" fmla="*/ 9031264 w 12192000"/>
              <a:gd name="connsiteY48" fmla="*/ 1462053 h 1810418"/>
              <a:gd name="connsiteX49" fmla="*/ 8983321 w 12192000"/>
              <a:gd name="connsiteY49" fmla="*/ 1464616 h 1810418"/>
              <a:gd name="connsiteX50" fmla="*/ 8983035 w 12192000"/>
              <a:gd name="connsiteY50" fmla="*/ 1464417 h 1810418"/>
              <a:gd name="connsiteX51" fmla="*/ 8974072 w 12192000"/>
              <a:gd name="connsiteY51" fmla="*/ 1465390 h 1810418"/>
              <a:gd name="connsiteX52" fmla="*/ 8968242 w 12192000"/>
              <a:gd name="connsiteY52" fmla="*/ 1467079 h 1810418"/>
              <a:gd name="connsiteX53" fmla="*/ 8952199 w 12192000"/>
              <a:gd name="connsiteY53" fmla="*/ 1469700 h 1810418"/>
              <a:gd name="connsiteX54" fmla="*/ 8945873 w 12192000"/>
              <a:gd name="connsiteY54" fmla="*/ 1469099 h 1810418"/>
              <a:gd name="connsiteX55" fmla="*/ 8940905 w 12192000"/>
              <a:gd name="connsiteY55" fmla="*/ 1467238 h 1810418"/>
              <a:gd name="connsiteX56" fmla="*/ 8906846 w 12192000"/>
              <a:gd name="connsiteY56" fmla="*/ 1464481 h 1810418"/>
              <a:gd name="connsiteX57" fmla="*/ 8730411 w 12192000"/>
              <a:gd name="connsiteY57" fmla="*/ 1479838 h 1810418"/>
              <a:gd name="connsiteX58" fmla="*/ 8685834 w 12192000"/>
              <a:gd name="connsiteY58" fmla="*/ 1481431 h 1810418"/>
              <a:gd name="connsiteX59" fmla="*/ 8574116 w 12192000"/>
              <a:gd name="connsiteY59" fmla="*/ 1488166 h 1810418"/>
              <a:gd name="connsiteX60" fmla="*/ 8503254 w 12192000"/>
              <a:gd name="connsiteY60" fmla="*/ 1475627 h 1810418"/>
              <a:gd name="connsiteX61" fmla="*/ 8489028 w 12192000"/>
              <a:gd name="connsiteY61" fmla="*/ 1480483 h 1810418"/>
              <a:gd name="connsiteX62" fmla="*/ 8484222 w 12192000"/>
              <a:gd name="connsiteY62" fmla="*/ 1482955 h 1810418"/>
              <a:gd name="connsiteX63" fmla="*/ 8476034 w 12192000"/>
              <a:gd name="connsiteY63" fmla="*/ 1485197 h 1810418"/>
              <a:gd name="connsiteX64" fmla="*/ 8475659 w 12192000"/>
              <a:gd name="connsiteY64" fmla="*/ 1485048 h 1810418"/>
              <a:gd name="connsiteX65" fmla="*/ 8468325 w 12192000"/>
              <a:gd name="connsiteY65" fmla="*/ 1487552 h 1810418"/>
              <a:gd name="connsiteX66" fmla="*/ 8401298 w 12192000"/>
              <a:gd name="connsiteY66" fmla="*/ 1493672 h 1810418"/>
              <a:gd name="connsiteX67" fmla="*/ 8390295 w 12192000"/>
              <a:gd name="connsiteY67" fmla="*/ 1502138 h 1810418"/>
              <a:gd name="connsiteX68" fmla="*/ 8370102 w 12192000"/>
              <a:gd name="connsiteY68" fmla="*/ 1508730 h 1810418"/>
              <a:gd name="connsiteX69" fmla="*/ 8271491 w 12192000"/>
              <a:gd name="connsiteY69" fmla="*/ 1533520 h 1810418"/>
              <a:gd name="connsiteX70" fmla="*/ 8248843 w 12192000"/>
              <a:gd name="connsiteY70" fmla="*/ 1537060 h 1810418"/>
              <a:gd name="connsiteX71" fmla="*/ 8244399 w 12192000"/>
              <a:gd name="connsiteY71" fmla="*/ 1538596 h 1810418"/>
              <a:gd name="connsiteX72" fmla="*/ 8241700 w 12192000"/>
              <a:gd name="connsiteY72" fmla="*/ 1538396 h 1810418"/>
              <a:gd name="connsiteX73" fmla="*/ 8230388 w 12192000"/>
              <a:gd name="connsiteY73" fmla="*/ 1546517 h 1810418"/>
              <a:gd name="connsiteX74" fmla="*/ 8224228 w 12192000"/>
              <a:gd name="connsiteY74" fmla="*/ 1557267 h 1810418"/>
              <a:gd name="connsiteX75" fmla="*/ 8199666 w 12192000"/>
              <a:gd name="connsiteY75" fmla="*/ 1559012 h 1810418"/>
              <a:gd name="connsiteX76" fmla="*/ 8194548 w 12192000"/>
              <a:gd name="connsiteY76" fmla="*/ 1565013 h 1810418"/>
              <a:gd name="connsiteX77" fmla="*/ 8165771 w 12192000"/>
              <a:gd name="connsiteY77" fmla="*/ 1579116 h 1810418"/>
              <a:gd name="connsiteX78" fmla="*/ 8116832 w 12192000"/>
              <a:gd name="connsiteY78" fmla="*/ 1608547 h 1810418"/>
              <a:gd name="connsiteX79" fmla="*/ 8089016 w 12192000"/>
              <a:gd name="connsiteY79" fmla="*/ 1617129 h 1810418"/>
              <a:gd name="connsiteX80" fmla="*/ 8074658 w 12192000"/>
              <a:gd name="connsiteY80" fmla="*/ 1626971 h 1810418"/>
              <a:gd name="connsiteX81" fmla="*/ 8068056 w 12192000"/>
              <a:gd name="connsiteY81" fmla="*/ 1627924 h 1810418"/>
              <a:gd name="connsiteX82" fmla="*/ 8046900 w 12192000"/>
              <a:gd name="connsiteY82" fmla="*/ 1634483 h 1810418"/>
              <a:gd name="connsiteX83" fmla="*/ 8034634 w 12192000"/>
              <a:gd name="connsiteY83" fmla="*/ 1637466 h 1810418"/>
              <a:gd name="connsiteX84" fmla="*/ 8029700 w 12192000"/>
              <a:gd name="connsiteY84" fmla="*/ 1638364 h 1810418"/>
              <a:gd name="connsiteX85" fmla="*/ 7987514 w 12192000"/>
              <a:gd name="connsiteY85" fmla="*/ 1638160 h 1810418"/>
              <a:gd name="connsiteX86" fmla="*/ 7960991 w 12192000"/>
              <a:gd name="connsiteY86" fmla="*/ 1648892 h 1810418"/>
              <a:gd name="connsiteX87" fmla="*/ 7937606 w 12192000"/>
              <a:gd name="connsiteY87" fmla="*/ 1650659 h 1810418"/>
              <a:gd name="connsiteX88" fmla="*/ 7931522 w 12192000"/>
              <a:gd name="connsiteY88" fmla="*/ 1653082 h 1810418"/>
              <a:gd name="connsiteX89" fmla="*/ 7872444 w 12192000"/>
              <a:gd name="connsiteY89" fmla="*/ 1652202 h 1810418"/>
              <a:gd name="connsiteX90" fmla="*/ 7832232 w 12192000"/>
              <a:gd name="connsiteY90" fmla="*/ 1658594 h 1810418"/>
              <a:gd name="connsiteX91" fmla="*/ 7744332 w 12192000"/>
              <a:gd name="connsiteY91" fmla="*/ 1657695 h 1810418"/>
              <a:gd name="connsiteX92" fmla="*/ 7723062 w 12192000"/>
              <a:gd name="connsiteY92" fmla="*/ 1658222 h 1810418"/>
              <a:gd name="connsiteX93" fmla="*/ 7705682 w 12192000"/>
              <a:gd name="connsiteY93" fmla="*/ 1664606 h 1810418"/>
              <a:gd name="connsiteX94" fmla="*/ 7702441 w 12192000"/>
              <a:gd name="connsiteY94" fmla="*/ 1671260 h 1810418"/>
              <a:gd name="connsiteX95" fmla="*/ 7690889 w 12192000"/>
              <a:gd name="connsiteY95" fmla="*/ 1672499 h 1810418"/>
              <a:gd name="connsiteX96" fmla="*/ 7688002 w 12192000"/>
              <a:gd name="connsiteY96" fmla="*/ 1674071 h 1810418"/>
              <a:gd name="connsiteX97" fmla="*/ 7671275 w 12192000"/>
              <a:gd name="connsiteY97" fmla="*/ 1681835 h 1810418"/>
              <a:gd name="connsiteX98" fmla="*/ 7585018 w 12192000"/>
              <a:gd name="connsiteY98" fmla="*/ 1675431 h 1810418"/>
              <a:gd name="connsiteX99" fmla="*/ 7471472 w 12192000"/>
              <a:gd name="connsiteY99" fmla="*/ 1682487 h 1810418"/>
              <a:gd name="connsiteX100" fmla="*/ 7381391 w 12192000"/>
              <a:gd name="connsiteY100" fmla="*/ 1689122 h 1810418"/>
              <a:gd name="connsiteX101" fmla="*/ 7292528 w 12192000"/>
              <a:gd name="connsiteY101" fmla="*/ 1689863 h 1810418"/>
              <a:gd name="connsiteX102" fmla="*/ 7204542 w 12192000"/>
              <a:gd name="connsiteY102" fmla="*/ 1667362 h 1810418"/>
              <a:gd name="connsiteX103" fmla="*/ 7179107 w 12192000"/>
              <a:gd name="connsiteY103" fmla="*/ 1664705 h 1810418"/>
              <a:gd name="connsiteX104" fmla="*/ 7176110 w 12192000"/>
              <a:gd name="connsiteY104" fmla="*/ 1667956 h 1810418"/>
              <a:gd name="connsiteX105" fmla="*/ 7149935 w 12192000"/>
              <a:gd name="connsiteY105" fmla="*/ 1671723 h 1810418"/>
              <a:gd name="connsiteX106" fmla="*/ 7076173 w 12192000"/>
              <a:gd name="connsiteY106" fmla="*/ 1681613 h 1810418"/>
              <a:gd name="connsiteX107" fmla="*/ 6997704 w 12192000"/>
              <a:gd name="connsiteY107" fmla="*/ 1681043 h 1810418"/>
              <a:gd name="connsiteX108" fmla="*/ 6883473 w 12192000"/>
              <a:gd name="connsiteY108" fmla="*/ 1705122 h 1810418"/>
              <a:gd name="connsiteX109" fmla="*/ 6687688 w 12192000"/>
              <a:gd name="connsiteY109" fmla="*/ 1727643 h 1810418"/>
              <a:gd name="connsiteX110" fmla="*/ 6529051 w 12192000"/>
              <a:gd name="connsiteY110" fmla="*/ 1750971 h 1810418"/>
              <a:gd name="connsiteX111" fmla="*/ 6297361 w 12192000"/>
              <a:gd name="connsiteY111" fmla="*/ 1788995 h 1810418"/>
              <a:gd name="connsiteX112" fmla="*/ 6148526 w 12192000"/>
              <a:gd name="connsiteY112" fmla="*/ 1790230 h 1810418"/>
              <a:gd name="connsiteX113" fmla="*/ 6053787 w 12192000"/>
              <a:gd name="connsiteY113" fmla="*/ 1806877 h 1810418"/>
              <a:gd name="connsiteX114" fmla="*/ 6048466 w 12192000"/>
              <a:gd name="connsiteY114" fmla="*/ 1805585 h 1810418"/>
              <a:gd name="connsiteX115" fmla="*/ 6028583 w 12192000"/>
              <a:gd name="connsiteY115" fmla="*/ 1806085 h 1810418"/>
              <a:gd name="connsiteX116" fmla="*/ 6021207 w 12192000"/>
              <a:gd name="connsiteY116" fmla="*/ 1799140 h 1810418"/>
              <a:gd name="connsiteX117" fmla="*/ 5990008 w 12192000"/>
              <a:gd name="connsiteY117" fmla="*/ 1794814 h 1810418"/>
              <a:gd name="connsiteX118" fmla="*/ 5937319 w 12192000"/>
              <a:gd name="connsiteY118" fmla="*/ 1797660 h 1810418"/>
              <a:gd name="connsiteX119" fmla="*/ 5738968 w 12192000"/>
              <a:gd name="connsiteY119" fmla="*/ 1810009 h 1810418"/>
              <a:gd name="connsiteX120" fmla="*/ 5607054 w 12192000"/>
              <a:gd name="connsiteY120" fmla="*/ 1810418 h 1810418"/>
              <a:gd name="connsiteX121" fmla="*/ 5451005 w 12192000"/>
              <a:gd name="connsiteY121" fmla="*/ 1798277 h 1810418"/>
              <a:gd name="connsiteX122" fmla="*/ 5412840 w 12192000"/>
              <a:gd name="connsiteY122" fmla="*/ 1788824 h 1810418"/>
              <a:gd name="connsiteX123" fmla="*/ 5361713 w 12192000"/>
              <a:gd name="connsiteY123" fmla="*/ 1773980 h 1810418"/>
              <a:gd name="connsiteX124" fmla="*/ 5241786 w 12192000"/>
              <a:gd name="connsiteY124" fmla="*/ 1756656 h 1810418"/>
              <a:gd name="connsiteX125" fmla="*/ 5202963 w 12192000"/>
              <a:gd name="connsiteY125" fmla="*/ 1747306 h 1810418"/>
              <a:gd name="connsiteX126" fmla="*/ 5154668 w 12192000"/>
              <a:gd name="connsiteY126" fmla="*/ 1744668 h 1810418"/>
              <a:gd name="connsiteX127" fmla="*/ 5136547 w 12192000"/>
              <a:gd name="connsiteY127" fmla="*/ 1738620 h 1810418"/>
              <a:gd name="connsiteX128" fmla="*/ 5122587 w 12192000"/>
              <a:gd name="connsiteY128" fmla="*/ 1735756 h 1810418"/>
              <a:gd name="connsiteX129" fmla="*/ 5119579 w 12192000"/>
              <a:gd name="connsiteY129" fmla="*/ 1734004 h 1810418"/>
              <a:gd name="connsiteX130" fmla="*/ 5101616 w 12192000"/>
              <a:gd name="connsiteY130" fmla="*/ 1724948 h 1810418"/>
              <a:gd name="connsiteX131" fmla="*/ 5045783 w 12192000"/>
              <a:gd name="connsiteY131" fmla="*/ 1730209 h 1810418"/>
              <a:gd name="connsiteX132" fmla="*/ 4991477 w 12192000"/>
              <a:gd name="connsiteY132" fmla="*/ 1716450 h 1810418"/>
              <a:gd name="connsiteX133" fmla="*/ 4820387 w 12192000"/>
              <a:gd name="connsiteY133" fmla="*/ 1695973 h 1810418"/>
              <a:gd name="connsiteX134" fmla="*/ 4742338 w 12192000"/>
              <a:gd name="connsiteY134" fmla="*/ 1672696 h 1810418"/>
              <a:gd name="connsiteX135" fmla="*/ 4703062 w 12192000"/>
              <a:gd name="connsiteY135" fmla="*/ 1665094 h 1810418"/>
              <a:gd name="connsiteX136" fmla="*/ 4701052 w 12192000"/>
              <a:gd name="connsiteY136" fmla="*/ 1664466 h 1810418"/>
              <a:gd name="connsiteX137" fmla="*/ 4701986 w 12192000"/>
              <a:gd name="connsiteY137" fmla="*/ 1664294 h 1810418"/>
              <a:gd name="connsiteX138" fmla="*/ 4697074 w 12192000"/>
              <a:gd name="connsiteY138" fmla="*/ 1663224 h 1810418"/>
              <a:gd name="connsiteX139" fmla="*/ 4701052 w 12192000"/>
              <a:gd name="connsiteY139" fmla="*/ 1664466 h 1810418"/>
              <a:gd name="connsiteX140" fmla="*/ 4695406 w 12192000"/>
              <a:gd name="connsiteY140" fmla="*/ 1665504 h 1810418"/>
              <a:gd name="connsiteX141" fmla="*/ 4495727 w 12192000"/>
              <a:gd name="connsiteY141" fmla="*/ 1656633 h 1810418"/>
              <a:gd name="connsiteX142" fmla="*/ 4428317 w 12192000"/>
              <a:gd name="connsiteY142" fmla="*/ 1646311 h 1810418"/>
              <a:gd name="connsiteX143" fmla="*/ 4424455 w 12192000"/>
              <a:gd name="connsiteY143" fmla="*/ 1646545 h 1810418"/>
              <a:gd name="connsiteX144" fmla="*/ 4418141 w 12192000"/>
              <a:gd name="connsiteY144" fmla="*/ 1643457 h 1810418"/>
              <a:gd name="connsiteX145" fmla="*/ 4389054 w 12192000"/>
              <a:gd name="connsiteY145" fmla="*/ 1635100 h 1810418"/>
              <a:gd name="connsiteX146" fmla="*/ 4243963 w 12192000"/>
              <a:gd name="connsiteY146" fmla="*/ 1600547 h 1810418"/>
              <a:gd name="connsiteX147" fmla="*/ 4230390 w 12192000"/>
              <a:gd name="connsiteY147" fmla="*/ 1596782 h 1810418"/>
              <a:gd name="connsiteX148" fmla="*/ 4151096 w 12192000"/>
              <a:gd name="connsiteY148" fmla="*/ 1589415 h 1810418"/>
              <a:gd name="connsiteX149" fmla="*/ 4091729 w 12192000"/>
              <a:gd name="connsiteY149" fmla="*/ 1565484 h 1810418"/>
              <a:gd name="connsiteX150" fmla="*/ 3994992 w 12192000"/>
              <a:gd name="connsiteY150" fmla="*/ 1554250 h 1810418"/>
              <a:gd name="connsiteX151" fmla="*/ 3898778 w 12192000"/>
              <a:gd name="connsiteY151" fmla="*/ 1546088 h 1810418"/>
              <a:gd name="connsiteX152" fmla="*/ 3863728 w 12192000"/>
              <a:gd name="connsiteY152" fmla="*/ 1544567 h 1810418"/>
              <a:gd name="connsiteX153" fmla="*/ 3729252 w 12192000"/>
              <a:gd name="connsiteY153" fmla="*/ 1544592 h 1810418"/>
              <a:gd name="connsiteX154" fmla="*/ 3716543 w 12192000"/>
              <a:gd name="connsiteY154" fmla="*/ 1541771 h 1810418"/>
              <a:gd name="connsiteX155" fmla="*/ 3715389 w 12192000"/>
              <a:gd name="connsiteY155" fmla="*/ 1538406 h 1810418"/>
              <a:gd name="connsiteX156" fmla="*/ 3682391 w 12192000"/>
              <a:gd name="connsiteY156" fmla="*/ 1529372 h 1810418"/>
              <a:gd name="connsiteX157" fmla="*/ 3669607 w 12192000"/>
              <a:gd name="connsiteY157" fmla="*/ 1534463 h 1810418"/>
              <a:gd name="connsiteX158" fmla="*/ 3669577 w 12192000"/>
              <a:gd name="connsiteY158" fmla="*/ 1534458 h 1810418"/>
              <a:gd name="connsiteX159" fmla="*/ 3660365 w 12192000"/>
              <a:gd name="connsiteY159" fmla="*/ 1531370 h 1810418"/>
              <a:gd name="connsiteX160" fmla="*/ 3637171 w 12192000"/>
              <a:gd name="connsiteY160" fmla="*/ 1523813 h 1810418"/>
              <a:gd name="connsiteX161" fmla="*/ 3636519 w 12192000"/>
              <a:gd name="connsiteY161" fmla="*/ 1523773 h 1810418"/>
              <a:gd name="connsiteX162" fmla="*/ 3589716 w 12192000"/>
              <a:gd name="connsiteY162" fmla="*/ 1506360 h 1810418"/>
              <a:gd name="connsiteX163" fmla="*/ 3583541 w 12192000"/>
              <a:gd name="connsiteY163" fmla="*/ 1507469 h 1810418"/>
              <a:gd name="connsiteX164" fmla="*/ 3574426 w 12192000"/>
              <a:gd name="connsiteY164" fmla="*/ 1507574 h 1810418"/>
              <a:gd name="connsiteX165" fmla="*/ 3574190 w 12192000"/>
              <a:gd name="connsiteY165" fmla="*/ 1507350 h 1810418"/>
              <a:gd name="connsiteX166" fmla="*/ 3565671 w 12192000"/>
              <a:gd name="connsiteY166" fmla="*/ 1507894 h 1810418"/>
              <a:gd name="connsiteX167" fmla="*/ 3515816 w 12192000"/>
              <a:gd name="connsiteY167" fmla="*/ 1499688 h 1810418"/>
              <a:gd name="connsiteX168" fmla="*/ 3452912 w 12192000"/>
              <a:gd name="connsiteY168" fmla="*/ 1496444 h 1810418"/>
              <a:gd name="connsiteX169" fmla="*/ 3380405 w 12192000"/>
              <a:gd name="connsiteY169" fmla="*/ 1486216 h 1810418"/>
              <a:gd name="connsiteX170" fmla="*/ 3343625 w 12192000"/>
              <a:gd name="connsiteY170" fmla="*/ 1500147 h 1810418"/>
              <a:gd name="connsiteX171" fmla="*/ 3323774 w 12192000"/>
              <a:gd name="connsiteY171" fmla="*/ 1501476 h 1810418"/>
              <a:gd name="connsiteX172" fmla="*/ 3321444 w 12192000"/>
              <a:gd name="connsiteY172" fmla="*/ 1500659 h 1810418"/>
              <a:gd name="connsiteX173" fmla="*/ 3242143 w 12192000"/>
              <a:gd name="connsiteY173" fmla="*/ 1505268 h 1810418"/>
              <a:gd name="connsiteX174" fmla="*/ 3122401 w 12192000"/>
              <a:gd name="connsiteY174" fmla="*/ 1511314 h 1810418"/>
              <a:gd name="connsiteX175" fmla="*/ 3010177 w 12192000"/>
              <a:gd name="connsiteY175" fmla="*/ 1513132 h 1810418"/>
              <a:gd name="connsiteX176" fmla="*/ 2782615 w 12192000"/>
              <a:gd name="connsiteY176" fmla="*/ 1509375 h 1810418"/>
              <a:gd name="connsiteX177" fmla="*/ 2668665 w 12192000"/>
              <a:gd name="connsiteY177" fmla="*/ 1517660 h 1810418"/>
              <a:gd name="connsiteX178" fmla="*/ 2548073 w 12192000"/>
              <a:gd name="connsiteY178" fmla="*/ 1516667 h 1810418"/>
              <a:gd name="connsiteX179" fmla="*/ 2423377 w 12192000"/>
              <a:gd name="connsiteY179" fmla="*/ 1527776 h 1810418"/>
              <a:gd name="connsiteX180" fmla="*/ 2295298 w 12192000"/>
              <a:gd name="connsiteY180" fmla="*/ 1534368 h 1810418"/>
              <a:gd name="connsiteX181" fmla="*/ 2188781 w 12192000"/>
              <a:gd name="connsiteY181" fmla="*/ 1529677 h 1810418"/>
              <a:gd name="connsiteX182" fmla="*/ 2074855 w 12192000"/>
              <a:gd name="connsiteY182" fmla="*/ 1515446 h 1810418"/>
              <a:gd name="connsiteX183" fmla="*/ 2012587 w 12192000"/>
              <a:gd name="connsiteY183" fmla="*/ 1522487 h 1810418"/>
              <a:gd name="connsiteX184" fmla="*/ 1932075 w 12192000"/>
              <a:gd name="connsiteY184" fmla="*/ 1517914 h 1810418"/>
              <a:gd name="connsiteX185" fmla="*/ 1908490 w 12192000"/>
              <a:gd name="connsiteY185" fmla="*/ 1526423 h 1810418"/>
              <a:gd name="connsiteX186" fmla="*/ 1908410 w 12192000"/>
              <a:gd name="connsiteY186" fmla="*/ 1526410 h 1810418"/>
              <a:gd name="connsiteX187" fmla="*/ 1901918 w 12192000"/>
              <a:gd name="connsiteY187" fmla="*/ 1522410 h 1810418"/>
              <a:gd name="connsiteX188" fmla="*/ 1876753 w 12192000"/>
              <a:gd name="connsiteY188" fmla="*/ 1517619 h 1810418"/>
              <a:gd name="connsiteX189" fmla="*/ 1858194 w 12192000"/>
              <a:gd name="connsiteY189" fmla="*/ 1522343 h 1810418"/>
              <a:gd name="connsiteX190" fmla="*/ 1702657 w 12192000"/>
              <a:gd name="connsiteY190" fmla="*/ 1510562 h 1810418"/>
              <a:gd name="connsiteX191" fmla="*/ 1701421 w 12192000"/>
              <a:gd name="connsiteY191" fmla="*/ 1510775 h 1810418"/>
              <a:gd name="connsiteX192" fmla="*/ 1699973 w 12192000"/>
              <a:gd name="connsiteY192" fmla="*/ 1507739 h 1810418"/>
              <a:gd name="connsiteX193" fmla="*/ 1682526 w 12192000"/>
              <a:gd name="connsiteY193" fmla="*/ 1504598 h 1810418"/>
              <a:gd name="connsiteX194" fmla="*/ 1677380 w 12192000"/>
              <a:gd name="connsiteY194" fmla="*/ 1504851 h 1810418"/>
              <a:gd name="connsiteX195" fmla="*/ 1670304 w 12192000"/>
              <a:gd name="connsiteY195" fmla="*/ 1503744 h 1810418"/>
              <a:gd name="connsiteX196" fmla="*/ 1670197 w 12192000"/>
              <a:gd name="connsiteY196" fmla="*/ 1503497 h 1810418"/>
              <a:gd name="connsiteX197" fmla="*/ 1626301 w 12192000"/>
              <a:gd name="connsiteY197" fmla="*/ 1474931 h 1810418"/>
              <a:gd name="connsiteX198" fmla="*/ 1535119 w 12192000"/>
              <a:gd name="connsiteY198" fmla="*/ 1463075 h 1810418"/>
              <a:gd name="connsiteX199" fmla="*/ 1531340 w 12192000"/>
              <a:gd name="connsiteY199" fmla="*/ 1461293 h 1810418"/>
              <a:gd name="connsiteX200" fmla="*/ 1498454 w 12192000"/>
              <a:gd name="connsiteY200" fmla="*/ 1463478 h 1810418"/>
              <a:gd name="connsiteX201" fmla="*/ 1478806 w 12192000"/>
              <a:gd name="connsiteY201" fmla="*/ 1464611 h 1810418"/>
              <a:gd name="connsiteX202" fmla="*/ 1358081 w 12192000"/>
              <a:gd name="connsiteY202" fmla="*/ 1455545 h 1810418"/>
              <a:gd name="connsiteX203" fmla="*/ 1222449 w 12192000"/>
              <a:gd name="connsiteY203" fmla="*/ 1455454 h 1810418"/>
              <a:gd name="connsiteX204" fmla="*/ 1180983 w 12192000"/>
              <a:gd name="connsiteY204" fmla="*/ 1440557 h 1810418"/>
              <a:gd name="connsiteX205" fmla="*/ 1018426 w 12192000"/>
              <a:gd name="connsiteY205" fmla="*/ 1400226 h 1810418"/>
              <a:gd name="connsiteX206" fmla="*/ 940021 w 12192000"/>
              <a:gd name="connsiteY206" fmla="*/ 1409452 h 1810418"/>
              <a:gd name="connsiteX207" fmla="*/ 940362 w 12192000"/>
              <a:gd name="connsiteY207" fmla="*/ 1408090 h 1810418"/>
              <a:gd name="connsiteX208" fmla="*/ 927147 w 12192000"/>
              <a:gd name="connsiteY208" fmla="*/ 1407436 h 1810418"/>
              <a:gd name="connsiteX209" fmla="*/ 915481 w 12192000"/>
              <a:gd name="connsiteY209" fmla="*/ 1395526 h 1810418"/>
              <a:gd name="connsiteX210" fmla="*/ 884363 w 12192000"/>
              <a:gd name="connsiteY210" fmla="*/ 1395024 h 1810418"/>
              <a:gd name="connsiteX211" fmla="*/ 883522 w 12192000"/>
              <a:gd name="connsiteY211" fmla="*/ 1400267 h 1810418"/>
              <a:gd name="connsiteX212" fmla="*/ 865903 w 12192000"/>
              <a:gd name="connsiteY212" fmla="*/ 1394324 h 1810418"/>
              <a:gd name="connsiteX213" fmla="*/ 790832 w 12192000"/>
              <a:gd name="connsiteY213" fmla="*/ 1370999 h 1810418"/>
              <a:gd name="connsiteX214" fmla="*/ 749766 w 12192000"/>
              <a:gd name="connsiteY214" fmla="*/ 1353216 h 1810418"/>
              <a:gd name="connsiteX215" fmla="*/ 705470 w 12192000"/>
              <a:gd name="connsiteY215" fmla="*/ 1354328 h 1810418"/>
              <a:gd name="connsiteX216" fmla="*/ 692371 w 12192000"/>
              <a:gd name="connsiteY216" fmla="*/ 1343942 h 1810418"/>
              <a:gd name="connsiteX217" fmla="*/ 690203 w 12192000"/>
              <a:gd name="connsiteY217" fmla="*/ 1341970 h 1810418"/>
              <a:gd name="connsiteX218" fmla="*/ 679574 w 12192000"/>
              <a:gd name="connsiteY218" fmla="*/ 1338069 h 1810418"/>
              <a:gd name="connsiteX219" fmla="*/ 679009 w 12192000"/>
              <a:gd name="connsiteY219" fmla="*/ 1331966 h 1810418"/>
              <a:gd name="connsiteX220" fmla="*/ 664756 w 12192000"/>
              <a:gd name="connsiteY220" fmla="*/ 1322509 h 1810418"/>
              <a:gd name="connsiteX221" fmla="*/ 644515 w 12192000"/>
              <a:gd name="connsiteY221" fmla="*/ 1316732 h 1810418"/>
              <a:gd name="connsiteX222" fmla="*/ 545716 w 12192000"/>
              <a:gd name="connsiteY222" fmla="*/ 1294878 h 1810418"/>
              <a:gd name="connsiteX223" fmla="*/ 488094 w 12192000"/>
              <a:gd name="connsiteY223" fmla="*/ 1278596 h 1810418"/>
              <a:gd name="connsiteX224" fmla="*/ 468538 w 12192000"/>
              <a:gd name="connsiteY224" fmla="*/ 1267376 h 1810418"/>
              <a:gd name="connsiteX225" fmla="*/ 439655 w 12192000"/>
              <a:gd name="connsiteY225" fmla="*/ 1255090 h 1810418"/>
              <a:gd name="connsiteX226" fmla="*/ 390496 w 12192000"/>
              <a:gd name="connsiteY226" fmla="*/ 1229512 h 1810418"/>
              <a:gd name="connsiteX227" fmla="*/ 362616 w 12192000"/>
              <a:gd name="connsiteY227" fmla="*/ 1221981 h 1810418"/>
              <a:gd name="connsiteX228" fmla="*/ 348184 w 12192000"/>
              <a:gd name="connsiteY228" fmla="*/ 1213437 h 1810418"/>
              <a:gd name="connsiteX229" fmla="*/ 341576 w 12192000"/>
              <a:gd name="connsiteY229" fmla="*/ 1212583 h 1810418"/>
              <a:gd name="connsiteX230" fmla="*/ 320370 w 12192000"/>
              <a:gd name="connsiteY230" fmla="*/ 1206827 h 1810418"/>
              <a:gd name="connsiteX231" fmla="*/ 308082 w 12192000"/>
              <a:gd name="connsiteY231" fmla="*/ 1204195 h 1810418"/>
              <a:gd name="connsiteX232" fmla="*/ 303141 w 12192000"/>
              <a:gd name="connsiteY232" fmla="*/ 1203396 h 1810418"/>
              <a:gd name="connsiteX233" fmla="*/ 260955 w 12192000"/>
              <a:gd name="connsiteY233" fmla="*/ 1203345 h 1810418"/>
              <a:gd name="connsiteX234" fmla="*/ 234352 w 12192000"/>
              <a:gd name="connsiteY234" fmla="*/ 1193972 h 1810418"/>
              <a:gd name="connsiteX235" fmla="*/ 210954 w 12192000"/>
              <a:gd name="connsiteY235" fmla="*/ 1192326 h 1810418"/>
              <a:gd name="connsiteX236" fmla="*/ 204851 w 12192000"/>
              <a:gd name="connsiteY236" fmla="*/ 1190210 h 1810418"/>
              <a:gd name="connsiteX237" fmla="*/ 145778 w 12192000"/>
              <a:gd name="connsiteY237" fmla="*/ 1190651 h 1810418"/>
              <a:gd name="connsiteX238" fmla="*/ 105518 w 12192000"/>
              <a:gd name="connsiteY238" fmla="*/ 1184937 h 1810418"/>
              <a:gd name="connsiteX239" fmla="*/ 17623 w 12192000"/>
              <a:gd name="connsiteY239" fmla="*/ 1185238 h 1810418"/>
              <a:gd name="connsiteX240" fmla="*/ 0 w 12192000"/>
              <a:gd name="connsiteY240" fmla="*/ 1184768 h 1810418"/>
              <a:gd name="connsiteX241" fmla="*/ 0 w 12192000"/>
              <a:gd name="connsiteY241" fmla="*/ 0 h 1810418"/>
              <a:gd name="connsiteX0" fmla="*/ 0 w 12192000"/>
              <a:gd name="connsiteY0" fmla="*/ 0 h 1810418"/>
              <a:gd name="connsiteX1" fmla="*/ 12192000 w 12192000"/>
              <a:gd name="connsiteY1" fmla="*/ 0 h 1810418"/>
              <a:gd name="connsiteX2" fmla="*/ 12192000 w 12192000"/>
              <a:gd name="connsiteY2" fmla="*/ 1129867 h 1810418"/>
              <a:gd name="connsiteX3" fmla="*/ 12174158 w 12192000"/>
              <a:gd name="connsiteY3" fmla="*/ 1133797 h 1810418"/>
              <a:gd name="connsiteX4" fmla="*/ 12111983 w 12192000"/>
              <a:gd name="connsiteY4" fmla="*/ 1161939 h 1810418"/>
              <a:gd name="connsiteX5" fmla="*/ 11967186 w 12192000"/>
              <a:gd name="connsiteY5" fmla="*/ 1201206 h 1810418"/>
              <a:gd name="connsiteX6" fmla="*/ 11953646 w 12192000"/>
              <a:gd name="connsiteY6" fmla="*/ 1205499 h 1810418"/>
              <a:gd name="connsiteX7" fmla="*/ 11874413 w 12192000"/>
              <a:gd name="connsiteY7" fmla="*/ 1213569 h 1810418"/>
              <a:gd name="connsiteX8" fmla="*/ 11815251 w 12192000"/>
              <a:gd name="connsiteY8" fmla="*/ 1241020 h 1810418"/>
              <a:gd name="connsiteX9" fmla="*/ 11718610 w 12192000"/>
              <a:gd name="connsiteY9" fmla="*/ 1253479 h 1810418"/>
              <a:gd name="connsiteX10" fmla="*/ 11622463 w 12192000"/>
              <a:gd name="connsiteY10" fmla="*/ 1262368 h 1810418"/>
              <a:gd name="connsiteX11" fmla="*/ 11587426 w 12192000"/>
              <a:gd name="connsiteY11" fmla="*/ 1263916 h 1810418"/>
              <a:gd name="connsiteX12" fmla="*/ 11441207 w 12192000"/>
              <a:gd name="connsiteY12" fmla="*/ 1262974 h 1810418"/>
              <a:gd name="connsiteX13" fmla="*/ 11406215 w 12192000"/>
              <a:gd name="connsiteY13" fmla="*/ 1280453 h 1810418"/>
              <a:gd name="connsiteX14" fmla="*/ 11361043 w 12192000"/>
              <a:gd name="connsiteY14" fmla="*/ 1286632 h 1810418"/>
              <a:gd name="connsiteX15" fmla="*/ 11259450 w 12192000"/>
              <a:gd name="connsiteY15" fmla="*/ 1286738 h 1810418"/>
              <a:gd name="connsiteX16" fmla="*/ 11128948 w 12192000"/>
              <a:gd name="connsiteY16" fmla="*/ 1245981 h 1810418"/>
              <a:gd name="connsiteX17" fmla="*/ 11090810 w 12192000"/>
              <a:gd name="connsiteY17" fmla="*/ 1243590 h 1810418"/>
              <a:gd name="connsiteX18" fmla="*/ 11085499 w 12192000"/>
              <a:gd name="connsiteY18" fmla="*/ 1248151 h 1810418"/>
              <a:gd name="connsiteX19" fmla="*/ 11031924 w 12192000"/>
              <a:gd name="connsiteY19" fmla="*/ 1225704 h 1810418"/>
              <a:gd name="connsiteX20" fmla="*/ 10955096 w 12192000"/>
              <a:gd name="connsiteY20" fmla="*/ 1231768 h 1810418"/>
              <a:gd name="connsiteX21" fmla="*/ 10864884 w 12192000"/>
              <a:gd name="connsiteY21" fmla="*/ 1245957 h 1810418"/>
              <a:gd name="connsiteX22" fmla="*/ 10841363 w 12192000"/>
              <a:gd name="connsiteY22" fmla="*/ 1251400 h 1810418"/>
              <a:gd name="connsiteX23" fmla="*/ 10780910 w 12192000"/>
              <a:gd name="connsiteY23" fmla="*/ 1249166 h 1810418"/>
              <a:gd name="connsiteX24" fmla="*/ 10696254 w 12192000"/>
              <a:gd name="connsiteY24" fmla="*/ 1259247 h 1810418"/>
              <a:gd name="connsiteX25" fmla="*/ 10577832 w 12192000"/>
              <a:gd name="connsiteY25" fmla="*/ 1255994 h 1810418"/>
              <a:gd name="connsiteX26" fmla="*/ 10531976 w 12192000"/>
              <a:gd name="connsiteY26" fmla="*/ 1249692 h 1810418"/>
              <a:gd name="connsiteX27" fmla="*/ 10453101 w 12192000"/>
              <a:gd name="connsiteY27" fmla="*/ 1241000 h 1810418"/>
              <a:gd name="connsiteX28" fmla="*/ 10407706 w 12192000"/>
              <a:gd name="connsiteY28" fmla="*/ 1235650 h 1810418"/>
              <a:gd name="connsiteX29" fmla="*/ 10368559 w 12192000"/>
              <a:gd name="connsiteY29" fmla="*/ 1235686 h 1810418"/>
              <a:gd name="connsiteX30" fmla="*/ 10352542 w 12192000"/>
              <a:gd name="connsiteY30" fmla="*/ 1245817 h 1810418"/>
              <a:gd name="connsiteX31" fmla="*/ 10294918 w 12192000"/>
              <a:gd name="connsiteY31" fmla="*/ 1263549 h 1810418"/>
              <a:gd name="connsiteX32" fmla="*/ 10271059 w 12192000"/>
              <a:gd name="connsiteY32" fmla="*/ 1265010 h 1810418"/>
              <a:gd name="connsiteX33" fmla="*/ 10239064 w 12192000"/>
              <a:gd name="connsiteY33" fmla="*/ 1270598 h 1810418"/>
              <a:gd name="connsiteX34" fmla="*/ 10181078 w 12192000"/>
              <a:gd name="connsiteY34" fmla="*/ 1276374 h 1810418"/>
              <a:gd name="connsiteX35" fmla="*/ 10153458 w 12192000"/>
              <a:gd name="connsiteY35" fmla="*/ 1285229 h 1810418"/>
              <a:gd name="connsiteX36" fmla="*/ 10140775 w 12192000"/>
              <a:gd name="connsiteY36" fmla="*/ 1285847 h 1810418"/>
              <a:gd name="connsiteX37" fmla="*/ 10132055 w 12192000"/>
              <a:gd name="connsiteY37" fmla="*/ 1297214 h 1810418"/>
              <a:gd name="connsiteX38" fmla="*/ 10094093 w 12192000"/>
              <a:gd name="connsiteY38" fmla="*/ 1316697 h 1810418"/>
              <a:gd name="connsiteX39" fmla="*/ 10059188 w 12192000"/>
              <a:gd name="connsiteY39" fmla="*/ 1326655 h 1810418"/>
              <a:gd name="connsiteX40" fmla="*/ 10016268 w 12192000"/>
              <a:gd name="connsiteY40" fmla="*/ 1325133 h 1810418"/>
              <a:gd name="connsiteX41" fmla="*/ 9937115 w 12192000"/>
              <a:gd name="connsiteY41" fmla="*/ 1337731 h 1810418"/>
              <a:gd name="connsiteX42" fmla="*/ 9824942 w 12192000"/>
              <a:gd name="connsiteY42" fmla="*/ 1342969 h 1810418"/>
              <a:gd name="connsiteX43" fmla="*/ 9705553 w 12192000"/>
              <a:gd name="connsiteY43" fmla="*/ 1359323 h 1810418"/>
              <a:gd name="connsiteX44" fmla="*/ 9589915 w 12192000"/>
              <a:gd name="connsiteY44" fmla="*/ 1382355 h 1810418"/>
              <a:gd name="connsiteX45" fmla="*/ 9315048 w 12192000"/>
              <a:gd name="connsiteY45" fmla="*/ 1428626 h 1810418"/>
              <a:gd name="connsiteX46" fmla="*/ 9209077 w 12192000"/>
              <a:gd name="connsiteY46" fmla="*/ 1448049 h 1810418"/>
              <a:gd name="connsiteX47" fmla="*/ 9133300 w 12192000"/>
              <a:gd name="connsiteY47" fmla="*/ 1456152 h 1810418"/>
              <a:gd name="connsiteX48" fmla="*/ 9031264 w 12192000"/>
              <a:gd name="connsiteY48" fmla="*/ 1462053 h 1810418"/>
              <a:gd name="connsiteX49" fmla="*/ 8983321 w 12192000"/>
              <a:gd name="connsiteY49" fmla="*/ 1464616 h 1810418"/>
              <a:gd name="connsiteX50" fmla="*/ 8983035 w 12192000"/>
              <a:gd name="connsiteY50" fmla="*/ 1464417 h 1810418"/>
              <a:gd name="connsiteX51" fmla="*/ 8974072 w 12192000"/>
              <a:gd name="connsiteY51" fmla="*/ 1465390 h 1810418"/>
              <a:gd name="connsiteX52" fmla="*/ 8968242 w 12192000"/>
              <a:gd name="connsiteY52" fmla="*/ 1467079 h 1810418"/>
              <a:gd name="connsiteX53" fmla="*/ 8952199 w 12192000"/>
              <a:gd name="connsiteY53" fmla="*/ 1469700 h 1810418"/>
              <a:gd name="connsiteX54" fmla="*/ 8945873 w 12192000"/>
              <a:gd name="connsiteY54" fmla="*/ 1469099 h 1810418"/>
              <a:gd name="connsiteX55" fmla="*/ 8940905 w 12192000"/>
              <a:gd name="connsiteY55" fmla="*/ 1467238 h 1810418"/>
              <a:gd name="connsiteX56" fmla="*/ 8906846 w 12192000"/>
              <a:gd name="connsiteY56" fmla="*/ 1464481 h 1810418"/>
              <a:gd name="connsiteX57" fmla="*/ 8730411 w 12192000"/>
              <a:gd name="connsiteY57" fmla="*/ 1479838 h 1810418"/>
              <a:gd name="connsiteX58" fmla="*/ 8685834 w 12192000"/>
              <a:gd name="connsiteY58" fmla="*/ 1481431 h 1810418"/>
              <a:gd name="connsiteX59" fmla="*/ 8574116 w 12192000"/>
              <a:gd name="connsiteY59" fmla="*/ 1488166 h 1810418"/>
              <a:gd name="connsiteX60" fmla="*/ 8503254 w 12192000"/>
              <a:gd name="connsiteY60" fmla="*/ 1475627 h 1810418"/>
              <a:gd name="connsiteX61" fmla="*/ 8489028 w 12192000"/>
              <a:gd name="connsiteY61" fmla="*/ 1480483 h 1810418"/>
              <a:gd name="connsiteX62" fmla="*/ 8484222 w 12192000"/>
              <a:gd name="connsiteY62" fmla="*/ 1482955 h 1810418"/>
              <a:gd name="connsiteX63" fmla="*/ 8476034 w 12192000"/>
              <a:gd name="connsiteY63" fmla="*/ 1485197 h 1810418"/>
              <a:gd name="connsiteX64" fmla="*/ 8475659 w 12192000"/>
              <a:gd name="connsiteY64" fmla="*/ 1485048 h 1810418"/>
              <a:gd name="connsiteX65" fmla="*/ 8468325 w 12192000"/>
              <a:gd name="connsiteY65" fmla="*/ 1487552 h 1810418"/>
              <a:gd name="connsiteX66" fmla="*/ 8401298 w 12192000"/>
              <a:gd name="connsiteY66" fmla="*/ 1493672 h 1810418"/>
              <a:gd name="connsiteX67" fmla="*/ 8390295 w 12192000"/>
              <a:gd name="connsiteY67" fmla="*/ 1502138 h 1810418"/>
              <a:gd name="connsiteX68" fmla="*/ 8370102 w 12192000"/>
              <a:gd name="connsiteY68" fmla="*/ 1508730 h 1810418"/>
              <a:gd name="connsiteX69" fmla="*/ 8271491 w 12192000"/>
              <a:gd name="connsiteY69" fmla="*/ 1533520 h 1810418"/>
              <a:gd name="connsiteX70" fmla="*/ 8248843 w 12192000"/>
              <a:gd name="connsiteY70" fmla="*/ 1537060 h 1810418"/>
              <a:gd name="connsiteX71" fmla="*/ 8244399 w 12192000"/>
              <a:gd name="connsiteY71" fmla="*/ 1538596 h 1810418"/>
              <a:gd name="connsiteX72" fmla="*/ 8241700 w 12192000"/>
              <a:gd name="connsiteY72" fmla="*/ 1538396 h 1810418"/>
              <a:gd name="connsiteX73" fmla="*/ 8230388 w 12192000"/>
              <a:gd name="connsiteY73" fmla="*/ 1546517 h 1810418"/>
              <a:gd name="connsiteX74" fmla="*/ 8224228 w 12192000"/>
              <a:gd name="connsiteY74" fmla="*/ 1557267 h 1810418"/>
              <a:gd name="connsiteX75" fmla="*/ 8199666 w 12192000"/>
              <a:gd name="connsiteY75" fmla="*/ 1559012 h 1810418"/>
              <a:gd name="connsiteX76" fmla="*/ 8194548 w 12192000"/>
              <a:gd name="connsiteY76" fmla="*/ 1565013 h 1810418"/>
              <a:gd name="connsiteX77" fmla="*/ 8165771 w 12192000"/>
              <a:gd name="connsiteY77" fmla="*/ 1579116 h 1810418"/>
              <a:gd name="connsiteX78" fmla="*/ 8116832 w 12192000"/>
              <a:gd name="connsiteY78" fmla="*/ 1608547 h 1810418"/>
              <a:gd name="connsiteX79" fmla="*/ 8089016 w 12192000"/>
              <a:gd name="connsiteY79" fmla="*/ 1617129 h 1810418"/>
              <a:gd name="connsiteX80" fmla="*/ 8074658 w 12192000"/>
              <a:gd name="connsiteY80" fmla="*/ 1626971 h 1810418"/>
              <a:gd name="connsiteX81" fmla="*/ 8068056 w 12192000"/>
              <a:gd name="connsiteY81" fmla="*/ 1627924 h 1810418"/>
              <a:gd name="connsiteX82" fmla="*/ 8046900 w 12192000"/>
              <a:gd name="connsiteY82" fmla="*/ 1634483 h 1810418"/>
              <a:gd name="connsiteX83" fmla="*/ 8034634 w 12192000"/>
              <a:gd name="connsiteY83" fmla="*/ 1637466 h 1810418"/>
              <a:gd name="connsiteX84" fmla="*/ 8029700 w 12192000"/>
              <a:gd name="connsiteY84" fmla="*/ 1638364 h 1810418"/>
              <a:gd name="connsiteX85" fmla="*/ 7987514 w 12192000"/>
              <a:gd name="connsiteY85" fmla="*/ 1638160 h 1810418"/>
              <a:gd name="connsiteX86" fmla="*/ 7960991 w 12192000"/>
              <a:gd name="connsiteY86" fmla="*/ 1648892 h 1810418"/>
              <a:gd name="connsiteX87" fmla="*/ 7937606 w 12192000"/>
              <a:gd name="connsiteY87" fmla="*/ 1650659 h 1810418"/>
              <a:gd name="connsiteX88" fmla="*/ 7931522 w 12192000"/>
              <a:gd name="connsiteY88" fmla="*/ 1653082 h 1810418"/>
              <a:gd name="connsiteX89" fmla="*/ 7872444 w 12192000"/>
              <a:gd name="connsiteY89" fmla="*/ 1652202 h 1810418"/>
              <a:gd name="connsiteX90" fmla="*/ 7832232 w 12192000"/>
              <a:gd name="connsiteY90" fmla="*/ 1658594 h 1810418"/>
              <a:gd name="connsiteX91" fmla="*/ 7744332 w 12192000"/>
              <a:gd name="connsiteY91" fmla="*/ 1657695 h 1810418"/>
              <a:gd name="connsiteX92" fmla="*/ 7723062 w 12192000"/>
              <a:gd name="connsiteY92" fmla="*/ 1658222 h 1810418"/>
              <a:gd name="connsiteX93" fmla="*/ 7705682 w 12192000"/>
              <a:gd name="connsiteY93" fmla="*/ 1664606 h 1810418"/>
              <a:gd name="connsiteX94" fmla="*/ 7702441 w 12192000"/>
              <a:gd name="connsiteY94" fmla="*/ 1671260 h 1810418"/>
              <a:gd name="connsiteX95" fmla="*/ 7690889 w 12192000"/>
              <a:gd name="connsiteY95" fmla="*/ 1672499 h 1810418"/>
              <a:gd name="connsiteX96" fmla="*/ 7688002 w 12192000"/>
              <a:gd name="connsiteY96" fmla="*/ 1674071 h 1810418"/>
              <a:gd name="connsiteX97" fmla="*/ 7671275 w 12192000"/>
              <a:gd name="connsiteY97" fmla="*/ 1681835 h 1810418"/>
              <a:gd name="connsiteX98" fmla="*/ 7585018 w 12192000"/>
              <a:gd name="connsiteY98" fmla="*/ 1675431 h 1810418"/>
              <a:gd name="connsiteX99" fmla="*/ 7471472 w 12192000"/>
              <a:gd name="connsiteY99" fmla="*/ 1682487 h 1810418"/>
              <a:gd name="connsiteX100" fmla="*/ 7381391 w 12192000"/>
              <a:gd name="connsiteY100" fmla="*/ 1689122 h 1810418"/>
              <a:gd name="connsiteX101" fmla="*/ 7292528 w 12192000"/>
              <a:gd name="connsiteY101" fmla="*/ 1689863 h 1810418"/>
              <a:gd name="connsiteX102" fmla="*/ 7204542 w 12192000"/>
              <a:gd name="connsiteY102" fmla="*/ 1667362 h 1810418"/>
              <a:gd name="connsiteX103" fmla="*/ 7179107 w 12192000"/>
              <a:gd name="connsiteY103" fmla="*/ 1664705 h 1810418"/>
              <a:gd name="connsiteX104" fmla="*/ 7176110 w 12192000"/>
              <a:gd name="connsiteY104" fmla="*/ 1667956 h 1810418"/>
              <a:gd name="connsiteX105" fmla="*/ 7149935 w 12192000"/>
              <a:gd name="connsiteY105" fmla="*/ 1671723 h 1810418"/>
              <a:gd name="connsiteX106" fmla="*/ 7076173 w 12192000"/>
              <a:gd name="connsiteY106" fmla="*/ 1681613 h 1810418"/>
              <a:gd name="connsiteX107" fmla="*/ 6997704 w 12192000"/>
              <a:gd name="connsiteY107" fmla="*/ 1681043 h 1810418"/>
              <a:gd name="connsiteX108" fmla="*/ 6883473 w 12192000"/>
              <a:gd name="connsiteY108" fmla="*/ 1705122 h 1810418"/>
              <a:gd name="connsiteX109" fmla="*/ 6687688 w 12192000"/>
              <a:gd name="connsiteY109" fmla="*/ 1727643 h 1810418"/>
              <a:gd name="connsiteX110" fmla="*/ 6529051 w 12192000"/>
              <a:gd name="connsiteY110" fmla="*/ 1750971 h 1810418"/>
              <a:gd name="connsiteX111" fmla="*/ 6297361 w 12192000"/>
              <a:gd name="connsiteY111" fmla="*/ 1788995 h 1810418"/>
              <a:gd name="connsiteX112" fmla="*/ 6148526 w 12192000"/>
              <a:gd name="connsiteY112" fmla="*/ 1790230 h 1810418"/>
              <a:gd name="connsiteX113" fmla="*/ 6053787 w 12192000"/>
              <a:gd name="connsiteY113" fmla="*/ 1806877 h 1810418"/>
              <a:gd name="connsiteX114" fmla="*/ 6048466 w 12192000"/>
              <a:gd name="connsiteY114" fmla="*/ 1805585 h 1810418"/>
              <a:gd name="connsiteX115" fmla="*/ 6028583 w 12192000"/>
              <a:gd name="connsiteY115" fmla="*/ 1806085 h 1810418"/>
              <a:gd name="connsiteX116" fmla="*/ 6021207 w 12192000"/>
              <a:gd name="connsiteY116" fmla="*/ 1799140 h 1810418"/>
              <a:gd name="connsiteX117" fmla="*/ 5990008 w 12192000"/>
              <a:gd name="connsiteY117" fmla="*/ 1794814 h 1810418"/>
              <a:gd name="connsiteX118" fmla="*/ 5937319 w 12192000"/>
              <a:gd name="connsiteY118" fmla="*/ 1797660 h 1810418"/>
              <a:gd name="connsiteX119" fmla="*/ 5743302 w 12192000"/>
              <a:gd name="connsiteY119" fmla="*/ 1782136 h 1810418"/>
              <a:gd name="connsiteX120" fmla="*/ 5607054 w 12192000"/>
              <a:gd name="connsiteY120" fmla="*/ 1810418 h 1810418"/>
              <a:gd name="connsiteX121" fmla="*/ 5451005 w 12192000"/>
              <a:gd name="connsiteY121" fmla="*/ 1798277 h 1810418"/>
              <a:gd name="connsiteX122" fmla="*/ 5412840 w 12192000"/>
              <a:gd name="connsiteY122" fmla="*/ 1788824 h 1810418"/>
              <a:gd name="connsiteX123" fmla="*/ 5361713 w 12192000"/>
              <a:gd name="connsiteY123" fmla="*/ 1773980 h 1810418"/>
              <a:gd name="connsiteX124" fmla="*/ 5241786 w 12192000"/>
              <a:gd name="connsiteY124" fmla="*/ 1756656 h 1810418"/>
              <a:gd name="connsiteX125" fmla="*/ 5202963 w 12192000"/>
              <a:gd name="connsiteY125" fmla="*/ 1747306 h 1810418"/>
              <a:gd name="connsiteX126" fmla="*/ 5154668 w 12192000"/>
              <a:gd name="connsiteY126" fmla="*/ 1744668 h 1810418"/>
              <a:gd name="connsiteX127" fmla="*/ 5136547 w 12192000"/>
              <a:gd name="connsiteY127" fmla="*/ 1738620 h 1810418"/>
              <a:gd name="connsiteX128" fmla="*/ 5122587 w 12192000"/>
              <a:gd name="connsiteY128" fmla="*/ 1735756 h 1810418"/>
              <a:gd name="connsiteX129" fmla="*/ 5119579 w 12192000"/>
              <a:gd name="connsiteY129" fmla="*/ 1734004 h 1810418"/>
              <a:gd name="connsiteX130" fmla="*/ 5101616 w 12192000"/>
              <a:gd name="connsiteY130" fmla="*/ 1724948 h 1810418"/>
              <a:gd name="connsiteX131" fmla="*/ 5045783 w 12192000"/>
              <a:gd name="connsiteY131" fmla="*/ 1730209 h 1810418"/>
              <a:gd name="connsiteX132" fmla="*/ 4991477 w 12192000"/>
              <a:gd name="connsiteY132" fmla="*/ 1716450 h 1810418"/>
              <a:gd name="connsiteX133" fmla="*/ 4820387 w 12192000"/>
              <a:gd name="connsiteY133" fmla="*/ 1695973 h 1810418"/>
              <a:gd name="connsiteX134" fmla="*/ 4742338 w 12192000"/>
              <a:gd name="connsiteY134" fmla="*/ 1672696 h 1810418"/>
              <a:gd name="connsiteX135" fmla="*/ 4703062 w 12192000"/>
              <a:gd name="connsiteY135" fmla="*/ 1665094 h 1810418"/>
              <a:gd name="connsiteX136" fmla="*/ 4701052 w 12192000"/>
              <a:gd name="connsiteY136" fmla="*/ 1664466 h 1810418"/>
              <a:gd name="connsiteX137" fmla="*/ 4701986 w 12192000"/>
              <a:gd name="connsiteY137" fmla="*/ 1664294 h 1810418"/>
              <a:gd name="connsiteX138" fmla="*/ 4697074 w 12192000"/>
              <a:gd name="connsiteY138" fmla="*/ 1663224 h 1810418"/>
              <a:gd name="connsiteX139" fmla="*/ 4701052 w 12192000"/>
              <a:gd name="connsiteY139" fmla="*/ 1664466 h 1810418"/>
              <a:gd name="connsiteX140" fmla="*/ 4695406 w 12192000"/>
              <a:gd name="connsiteY140" fmla="*/ 1665504 h 1810418"/>
              <a:gd name="connsiteX141" fmla="*/ 4495727 w 12192000"/>
              <a:gd name="connsiteY141" fmla="*/ 1656633 h 1810418"/>
              <a:gd name="connsiteX142" fmla="*/ 4428317 w 12192000"/>
              <a:gd name="connsiteY142" fmla="*/ 1646311 h 1810418"/>
              <a:gd name="connsiteX143" fmla="*/ 4424455 w 12192000"/>
              <a:gd name="connsiteY143" fmla="*/ 1646545 h 1810418"/>
              <a:gd name="connsiteX144" fmla="*/ 4418141 w 12192000"/>
              <a:gd name="connsiteY144" fmla="*/ 1643457 h 1810418"/>
              <a:gd name="connsiteX145" fmla="*/ 4389054 w 12192000"/>
              <a:gd name="connsiteY145" fmla="*/ 1635100 h 1810418"/>
              <a:gd name="connsiteX146" fmla="*/ 4243963 w 12192000"/>
              <a:gd name="connsiteY146" fmla="*/ 1600547 h 1810418"/>
              <a:gd name="connsiteX147" fmla="*/ 4230390 w 12192000"/>
              <a:gd name="connsiteY147" fmla="*/ 1596782 h 1810418"/>
              <a:gd name="connsiteX148" fmla="*/ 4151096 w 12192000"/>
              <a:gd name="connsiteY148" fmla="*/ 1589415 h 1810418"/>
              <a:gd name="connsiteX149" fmla="*/ 4091729 w 12192000"/>
              <a:gd name="connsiteY149" fmla="*/ 1565484 h 1810418"/>
              <a:gd name="connsiteX150" fmla="*/ 3994992 w 12192000"/>
              <a:gd name="connsiteY150" fmla="*/ 1554250 h 1810418"/>
              <a:gd name="connsiteX151" fmla="*/ 3898778 w 12192000"/>
              <a:gd name="connsiteY151" fmla="*/ 1546088 h 1810418"/>
              <a:gd name="connsiteX152" fmla="*/ 3863728 w 12192000"/>
              <a:gd name="connsiteY152" fmla="*/ 1544567 h 1810418"/>
              <a:gd name="connsiteX153" fmla="*/ 3729252 w 12192000"/>
              <a:gd name="connsiteY153" fmla="*/ 1544592 h 1810418"/>
              <a:gd name="connsiteX154" fmla="*/ 3716543 w 12192000"/>
              <a:gd name="connsiteY154" fmla="*/ 1541771 h 1810418"/>
              <a:gd name="connsiteX155" fmla="*/ 3715389 w 12192000"/>
              <a:gd name="connsiteY155" fmla="*/ 1538406 h 1810418"/>
              <a:gd name="connsiteX156" fmla="*/ 3682391 w 12192000"/>
              <a:gd name="connsiteY156" fmla="*/ 1529372 h 1810418"/>
              <a:gd name="connsiteX157" fmla="*/ 3669607 w 12192000"/>
              <a:gd name="connsiteY157" fmla="*/ 1534463 h 1810418"/>
              <a:gd name="connsiteX158" fmla="*/ 3669577 w 12192000"/>
              <a:gd name="connsiteY158" fmla="*/ 1534458 h 1810418"/>
              <a:gd name="connsiteX159" fmla="*/ 3660365 w 12192000"/>
              <a:gd name="connsiteY159" fmla="*/ 1531370 h 1810418"/>
              <a:gd name="connsiteX160" fmla="*/ 3637171 w 12192000"/>
              <a:gd name="connsiteY160" fmla="*/ 1523813 h 1810418"/>
              <a:gd name="connsiteX161" fmla="*/ 3636519 w 12192000"/>
              <a:gd name="connsiteY161" fmla="*/ 1523773 h 1810418"/>
              <a:gd name="connsiteX162" fmla="*/ 3589716 w 12192000"/>
              <a:gd name="connsiteY162" fmla="*/ 1506360 h 1810418"/>
              <a:gd name="connsiteX163" fmla="*/ 3583541 w 12192000"/>
              <a:gd name="connsiteY163" fmla="*/ 1507469 h 1810418"/>
              <a:gd name="connsiteX164" fmla="*/ 3574426 w 12192000"/>
              <a:gd name="connsiteY164" fmla="*/ 1507574 h 1810418"/>
              <a:gd name="connsiteX165" fmla="*/ 3574190 w 12192000"/>
              <a:gd name="connsiteY165" fmla="*/ 1507350 h 1810418"/>
              <a:gd name="connsiteX166" fmla="*/ 3565671 w 12192000"/>
              <a:gd name="connsiteY166" fmla="*/ 1507894 h 1810418"/>
              <a:gd name="connsiteX167" fmla="*/ 3515816 w 12192000"/>
              <a:gd name="connsiteY167" fmla="*/ 1499688 h 1810418"/>
              <a:gd name="connsiteX168" fmla="*/ 3452912 w 12192000"/>
              <a:gd name="connsiteY168" fmla="*/ 1496444 h 1810418"/>
              <a:gd name="connsiteX169" fmla="*/ 3380405 w 12192000"/>
              <a:gd name="connsiteY169" fmla="*/ 1486216 h 1810418"/>
              <a:gd name="connsiteX170" fmla="*/ 3343625 w 12192000"/>
              <a:gd name="connsiteY170" fmla="*/ 1500147 h 1810418"/>
              <a:gd name="connsiteX171" fmla="*/ 3323774 w 12192000"/>
              <a:gd name="connsiteY171" fmla="*/ 1501476 h 1810418"/>
              <a:gd name="connsiteX172" fmla="*/ 3321444 w 12192000"/>
              <a:gd name="connsiteY172" fmla="*/ 1500659 h 1810418"/>
              <a:gd name="connsiteX173" fmla="*/ 3242143 w 12192000"/>
              <a:gd name="connsiteY173" fmla="*/ 1505268 h 1810418"/>
              <a:gd name="connsiteX174" fmla="*/ 3122401 w 12192000"/>
              <a:gd name="connsiteY174" fmla="*/ 1511314 h 1810418"/>
              <a:gd name="connsiteX175" fmla="*/ 3010177 w 12192000"/>
              <a:gd name="connsiteY175" fmla="*/ 1513132 h 1810418"/>
              <a:gd name="connsiteX176" fmla="*/ 2782615 w 12192000"/>
              <a:gd name="connsiteY176" fmla="*/ 1509375 h 1810418"/>
              <a:gd name="connsiteX177" fmla="*/ 2668665 w 12192000"/>
              <a:gd name="connsiteY177" fmla="*/ 1517660 h 1810418"/>
              <a:gd name="connsiteX178" fmla="*/ 2548073 w 12192000"/>
              <a:gd name="connsiteY178" fmla="*/ 1516667 h 1810418"/>
              <a:gd name="connsiteX179" fmla="*/ 2423377 w 12192000"/>
              <a:gd name="connsiteY179" fmla="*/ 1527776 h 1810418"/>
              <a:gd name="connsiteX180" fmla="*/ 2295298 w 12192000"/>
              <a:gd name="connsiteY180" fmla="*/ 1534368 h 1810418"/>
              <a:gd name="connsiteX181" fmla="*/ 2188781 w 12192000"/>
              <a:gd name="connsiteY181" fmla="*/ 1529677 h 1810418"/>
              <a:gd name="connsiteX182" fmla="*/ 2074855 w 12192000"/>
              <a:gd name="connsiteY182" fmla="*/ 1515446 h 1810418"/>
              <a:gd name="connsiteX183" fmla="*/ 2012587 w 12192000"/>
              <a:gd name="connsiteY183" fmla="*/ 1522487 h 1810418"/>
              <a:gd name="connsiteX184" fmla="*/ 1932075 w 12192000"/>
              <a:gd name="connsiteY184" fmla="*/ 1517914 h 1810418"/>
              <a:gd name="connsiteX185" fmla="*/ 1908490 w 12192000"/>
              <a:gd name="connsiteY185" fmla="*/ 1526423 h 1810418"/>
              <a:gd name="connsiteX186" fmla="*/ 1908410 w 12192000"/>
              <a:gd name="connsiteY186" fmla="*/ 1526410 h 1810418"/>
              <a:gd name="connsiteX187" fmla="*/ 1901918 w 12192000"/>
              <a:gd name="connsiteY187" fmla="*/ 1522410 h 1810418"/>
              <a:gd name="connsiteX188" fmla="*/ 1876753 w 12192000"/>
              <a:gd name="connsiteY188" fmla="*/ 1517619 h 1810418"/>
              <a:gd name="connsiteX189" fmla="*/ 1858194 w 12192000"/>
              <a:gd name="connsiteY189" fmla="*/ 1522343 h 1810418"/>
              <a:gd name="connsiteX190" fmla="*/ 1702657 w 12192000"/>
              <a:gd name="connsiteY190" fmla="*/ 1510562 h 1810418"/>
              <a:gd name="connsiteX191" fmla="*/ 1701421 w 12192000"/>
              <a:gd name="connsiteY191" fmla="*/ 1510775 h 1810418"/>
              <a:gd name="connsiteX192" fmla="*/ 1699973 w 12192000"/>
              <a:gd name="connsiteY192" fmla="*/ 1507739 h 1810418"/>
              <a:gd name="connsiteX193" fmla="*/ 1682526 w 12192000"/>
              <a:gd name="connsiteY193" fmla="*/ 1504598 h 1810418"/>
              <a:gd name="connsiteX194" fmla="*/ 1677380 w 12192000"/>
              <a:gd name="connsiteY194" fmla="*/ 1504851 h 1810418"/>
              <a:gd name="connsiteX195" fmla="*/ 1670304 w 12192000"/>
              <a:gd name="connsiteY195" fmla="*/ 1503744 h 1810418"/>
              <a:gd name="connsiteX196" fmla="*/ 1670197 w 12192000"/>
              <a:gd name="connsiteY196" fmla="*/ 1503497 h 1810418"/>
              <a:gd name="connsiteX197" fmla="*/ 1626301 w 12192000"/>
              <a:gd name="connsiteY197" fmla="*/ 1474931 h 1810418"/>
              <a:gd name="connsiteX198" fmla="*/ 1535119 w 12192000"/>
              <a:gd name="connsiteY198" fmla="*/ 1463075 h 1810418"/>
              <a:gd name="connsiteX199" fmla="*/ 1531340 w 12192000"/>
              <a:gd name="connsiteY199" fmla="*/ 1461293 h 1810418"/>
              <a:gd name="connsiteX200" fmla="*/ 1498454 w 12192000"/>
              <a:gd name="connsiteY200" fmla="*/ 1463478 h 1810418"/>
              <a:gd name="connsiteX201" fmla="*/ 1478806 w 12192000"/>
              <a:gd name="connsiteY201" fmla="*/ 1464611 h 1810418"/>
              <a:gd name="connsiteX202" fmla="*/ 1358081 w 12192000"/>
              <a:gd name="connsiteY202" fmla="*/ 1455545 h 1810418"/>
              <a:gd name="connsiteX203" fmla="*/ 1222449 w 12192000"/>
              <a:gd name="connsiteY203" fmla="*/ 1455454 h 1810418"/>
              <a:gd name="connsiteX204" fmla="*/ 1180983 w 12192000"/>
              <a:gd name="connsiteY204" fmla="*/ 1440557 h 1810418"/>
              <a:gd name="connsiteX205" fmla="*/ 1018426 w 12192000"/>
              <a:gd name="connsiteY205" fmla="*/ 1400226 h 1810418"/>
              <a:gd name="connsiteX206" fmla="*/ 940021 w 12192000"/>
              <a:gd name="connsiteY206" fmla="*/ 1409452 h 1810418"/>
              <a:gd name="connsiteX207" fmla="*/ 940362 w 12192000"/>
              <a:gd name="connsiteY207" fmla="*/ 1408090 h 1810418"/>
              <a:gd name="connsiteX208" fmla="*/ 927147 w 12192000"/>
              <a:gd name="connsiteY208" fmla="*/ 1407436 h 1810418"/>
              <a:gd name="connsiteX209" fmla="*/ 915481 w 12192000"/>
              <a:gd name="connsiteY209" fmla="*/ 1395526 h 1810418"/>
              <a:gd name="connsiteX210" fmla="*/ 884363 w 12192000"/>
              <a:gd name="connsiteY210" fmla="*/ 1395024 h 1810418"/>
              <a:gd name="connsiteX211" fmla="*/ 883522 w 12192000"/>
              <a:gd name="connsiteY211" fmla="*/ 1400267 h 1810418"/>
              <a:gd name="connsiteX212" fmla="*/ 865903 w 12192000"/>
              <a:gd name="connsiteY212" fmla="*/ 1394324 h 1810418"/>
              <a:gd name="connsiteX213" fmla="*/ 790832 w 12192000"/>
              <a:gd name="connsiteY213" fmla="*/ 1370999 h 1810418"/>
              <a:gd name="connsiteX214" fmla="*/ 749766 w 12192000"/>
              <a:gd name="connsiteY214" fmla="*/ 1353216 h 1810418"/>
              <a:gd name="connsiteX215" fmla="*/ 705470 w 12192000"/>
              <a:gd name="connsiteY215" fmla="*/ 1354328 h 1810418"/>
              <a:gd name="connsiteX216" fmla="*/ 692371 w 12192000"/>
              <a:gd name="connsiteY216" fmla="*/ 1343942 h 1810418"/>
              <a:gd name="connsiteX217" fmla="*/ 690203 w 12192000"/>
              <a:gd name="connsiteY217" fmla="*/ 1341970 h 1810418"/>
              <a:gd name="connsiteX218" fmla="*/ 679574 w 12192000"/>
              <a:gd name="connsiteY218" fmla="*/ 1338069 h 1810418"/>
              <a:gd name="connsiteX219" fmla="*/ 679009 w 12192000"/>
              <a:gd name="connsiteY219" fmla="*/ 1331966 h 1810418"/>
              <a:gd name="connsiteX220" fmla="*/ 664756 w 12192000"/>
              <a:gd name="connsiteY220" fmla="*/ 1322509 h 1810418"/>
              <a:gd name="connsiteX221" fmla="*/ 644515 w 12192000"/>
              <a:gd name="connsiteY221" fmla="*/ 1316732 h 1810418"/>
              <a:gd name="connsiteX222" fmla="*/ 545716 w 12192000"/>
              <a:gd name="connsiteY222" fmla="*/ 1294878 h 1810418"/>
              <a:gd name="connsiteX223" fmla="*/ 488094 w 12192000"/>
              <a:gd name="connsiteY223" fmla="*/ 1278596 h 1810418"/>
              <a:gd name="connsiteX224" fmla="*/ 468538 w 12192000"/>
              <a:gd name="connsiteY224" fmla="*/ 1267376 h 1810418"/>
              <a:gd name="connsiteX225" fmla="*/ 439655 w 12192000"/>
              <a:gd name="connsiteY225" fmla="*/ 1255090 h 1810418"/>
              <a:gd name="connsiteX226" fmla="*/ 390496 w 12192000"/>
              <a:gd name="connsiteY226" fmla="*/ 1229512 h 1810418"/>
              <a:gd name="connsiteX227" fmla="*/ 362616 w 12192000"/>
              <a:gd name="connsiteY227" fmla="*/ 1221981 h 1810418"/>
              <a:gd name="connsiteX228" fmla="*/ 348184 w 12192000"/>
              <a:gd name="connsiteY228" fmla="*/ 1213437 h 1810418"/>
              <a:gd name="connsiteX229" fmla="*/ 341576 w 12192000"/>
              <a:gd name="connsiteY229" fmla="*/ 1212583 h 1810418"/>
              <a:gd name="connsiteX230" fmla="*/ 320370 w 12192000"/>
              <a:gd name="connsiteY230" fmla="*/ 1206827 h 1810418"/>
              <a:gd name="connsiteX231" fmla="*/ 308082 w 12192000"/>
              <a:gd name="connsiteY231" fmla="*/ 1204195 h 1810418"/>
              <a:gd name="connsiteX232" fmla="*/ 303141 w 12192000"/>
              <a:gd name="connsiteY232" fmla="*/ 1203396 h 1810418"/>
              <a:gd name="connsiteX233" fmla="*/ 260955 w 12192000"/>
              <a:gd name="connsiteY233" fmla="*/ 1203345 h 1810418"/>
              <a:gd name="connsiteX234" fmla="*/ 234352 w 12192000"/>
              <a:gd name="connsiteY234" fmla="*/ 1193972 h 1810418"/>
              <a:gd name="connsiteX235" fmla="*/ 210954 w 12192000"/>
              <a:gd name="connsiteY235" fmla="*/ 1192326 h 1810418"/>
              <a:gd name="connsiteX236" fmla="*/ 204851 w 12192000"/>
              <a:gd name="connsiteY236" fmla="*/ 1190210 h 1810418"/>
              <a:gd name="connsiteX237" fmla="*/ 145778 w 12192000"/>
              <a:gd name="connsiteY237" fmla="*/ 1190651 h 1810418"/>
              <a:gd name="connsiteX238" fmla="*/ 105518 w 12192000"/>
              <a:gd name="connsiteY238" fmla="*/ 1184937 h 1810418"/>
              <a:gd name="connsiteX239" fmla="*/ 17623 w 12192000"/>
              <a:gd name="connsiteY239" fmla="*/ 1185238 h 1810418"/>
              <a:gd name="connsiteX240" fmla="*/ 0 w 12192000"/>
              <a:gd name="connsiteY240" fmla="*/ 1184768 h 1810418"/>
              <a:gd name="connsiteX241" fmla="*/ 0 w 12192000"/>
              <a:gd name="connsiteY241" fmla="*/ 0 h 1810418"/>
              <a:gd name="connsiteX0" fmla="*/ 0 w 12192000"/>
              <a:gd name="connsiteY0" fmla="*/ 0 h 1806877"/>
              <a:gd name="connsiteX1" fmla="*/ 12192000 w 12192000"/>
              <a:gd name="connsiteY1" fmla="*/ 0 h 1806877"/>
              <a:gd name="connsiteX2" fmla="*/ 12192000 w 12192000"/>
              <a:gd name="connsiteY2" fmla="*/ 1129867 h 1806877"/>
              <a:gd name="connsiteX3" fmla="*/ 12174158 w 12192000"/>
              <a:gd name="connsiteY3" fmla="*/ 1133797 h 1806877"/>
              <a:gd name="connsiteX4" fmla="*/ 12111983 w 12192000"/>
              <a:gd name="connsiteY4" fmla="*/ 1161939 h 1806877"/>
              <a:gd name="connsiteX5" fmla="*/ 11967186 w 12192000"/>
              <a:gd name="connsiteY5" fmla="*/ 1201206 h 1806877"/>
              <a:gd name="connsiteX6" fmla="*/ 11953646 w 12192000"/>
              <a:gd name="connsiteY6" fmla="*/ 1205499 h 1806877"/>
              <a:gd name="connsiteX7" fmla="*/ 11874413 w 12192000"/>
              <a:gd name="connsiteY7" fmla="*/ 1213569 h 1806877"/>
              <a:gd name="connsiteX8" fmla="*/ 11815251 w 12192000"/>
              <a:gd name="connsiteY8" fmla="*/ 1241020 h 1806877"/>
              <a:gd name="connsiteX9" fmla="*/ 11718610 w 12192000"/>
              <a:gd name="connsiteY9" fmla="*/ 1253479 h 1806877"/>
              <a:gd name="connsiteX10" fmla="*/ 11622463 w 12192000"/>
              <a:gd name="connsiteY10" fmla="*/ 1262368 h 1806877"/>
              <a:gd name="connsiteX11" fmla="*/ 11587426 w 12192000"/>
              <a:gd name="connsiteY11" fmla="*/ 1263916 h 1806877"/>
              <a:gd name="connsiteX12" fmla="*/ 11441207 w 12192000"/>
              <a:gd name="connsiteY12" fmla="*/ 1262974 h 1806877"/>
              <a:gd name="connsiteX13" fmla="*/ 11406215 w 12192000"/>
              <a:gd name="connsiteY13" fmla="*/ 1280453 h 1806877"/>
              <a:gd name="connsiteX14" fmla="*/ 11361043 w 12192000"/>
              <a:gd name="connsiteY14" fmla="*/ 1286632 h 1806877"/>
              <a:gd name="connsiteX15" fmla="*/ 11259450 w 12192000"/>
              <a:gd name="connsiteY15" fmla="*/ 1286738 h 1806877"/>
              <a:gd name="connsiteX16" fmla="*/ 11128948 w 12192000"/>
              <a:gd name="connsiteY16" fmla="*/ 1245981 h 1806877"/>
              <a:gd name="connsiteX17" fmla="*/ 11090810 w 12192000"/>
              <a:gd name="connsiteY17" fmla="*/ 1243590 h 1806877"/>
              <a:gd name="connsiteX18" fmla="*/ 11085499 w 12192000"/>
              <a:gd name="connsiteY18" fmla="*/ 1248151 h 1806877"/>
              <a:gd name="connsiteX19" fmla="*/ 11031924 w 12192000"/>
              <a:gd name="connsiteY19" fmla="*/ 1225704 h 1806877"/>
              <a:gd name="connsiteX20" fmla="*/ 10955096 w 12192000"/>
              <a:gd name="connsiteY20" fmla="*/ 1231768 h 1806877"/>
              <a:gd name="connsiteX21" fmla="*/ 10864884 w 12192000"/>
              <a:gd name="connsiteY21" fmla="*/ 1245957 h 1806877"/>
              <a:gd name="connsiteX22" fmla="*/ 10841363 w 12192000"/>
              <a:gd name="connsiteY22" fmla="*/ 1251400 h 1806877"/>
              <a:gd name="connsiteX23" fmla="*/ 10780910 w 12192000"/>
              <a:gd name="connsiteY23" fmla="*/ 1249166 h 1806877"/>
              <a:gd name="connsiteX24" fmla="*/ 10696254 w 12192000"/>
              <a:gd name="connsiteY24" fmla="*/ 1259247 h 1806877"/>
              <a:gd name="connsiteX25" fmla="*/ 10577832 w 12192000"/>
              <a:gd name="connsiteY25" fmla="*/ 1255994 h 1806877"/>
              <a:gd name="connsiteX26" fmla="*/ 10531976 w 12192000"/>
              <a:gd name="connsiteY26" fmla="*/ 1249692 h 1806877"/>
              <a:gd name="connsiteX27" fmla="*/ 10453101 w 12192000"/>
              <a:gd name="connsiteY27" fmla="*/ 1241000 h 1806877"/>
              <a:gd name="connsiteX28" fmla="*/ 10407706 w 12192000"/>
              <a:gd name="connsiteY28" fmla="*/ 1235650 h 1806877"/>
              <a:gd name="connsiteX29" fmla="*/ 10368559 w 12192000"/>
              <a:gd name="connsiteY29" fmla="*/ 1235686 h 1806877"/>
              <a:gd name="connsiteX30" fmla="*/ 10352542 w 12192000"/>
              <a:gd name="connsiteY30" fmla="*/ 1245817 h 1806877"/>
              <a:gd name="connsiteX31" fmla="*/ 10294918 w 12192000"/>
              <a:gd name="connsiteY31" fmla="*/ 1263549 h 1806877"/>
              <a:gd name="connsiteX32" fmla="*/ 10271059 w 12192000"/>
              <a:gd name="connsiteY32" fmla="*/ 1265010 h 1806877"/>
              <a:gd name="connsiteX33" fmla="*/ 10239064 w 12192000"/>
              <a:gd name="connsiteY33" fmla="*/ 1270598 h 1806877"/>
              <a:gd name="connsiteX34" fmla="*/ 10181078 w 12192000"/>
              <a:gd name="connsiteY34" fmla="*/ 1276374 h 1806877"/>
              <a:gd name="connsiteX35" fmla="*/ 10153458 w 12192000"/>
              <a:gd name="connsiteY35" fmla="*/ 1285229 h 1806877"/>
              <a:gd name="connsiteX36" fmla="*/ 10140775 w 12192000"/>
              <a:gd name="connsiteY36" fmla="*/ 1285847 h 1806877"/>
              <a:gd name="connsiteX37" fmla="*/ 10132055 w 12192000"/>
              <a:gd name="connsiteY37" fmla="*/ 1297214 h 1806877"/>
              <a:gd name="connsiteX38" fmla="*/ 10094093 w 12192000"/>
              <a:gd name="connsiteY38" fmla="*/ 1316697 h 1806877"/>
              <a:gd name="connsiteX39" fmla="*/ 10059188 w 12192000"/>
              <a:gd name="connsiteY39" fmla="*/ 1326655 h 1806877"/>
              <a:gd name="connsiteX40" fmla="*/ 10016268 w 12192000"/>
              <a:gd name="connsiteY40" fmla="*/ 1325133 h 1806877"/>
              <a:gd name="connsiteX41" fmla="*/ 9937115 w 12192000"/>
              <a:gd name="connsiteY41" fmla="*/ 1337731 h 1806877"/>
              <a:gd name="connsiteX42" fmla="*/ 9824942 w 12192000"/>
              <a:gd name="connsiteY42" fmla="*/ 1342969 h 1806877"/>
              <a:gd name="connsiteX43" fmla="*/ 9705553 w 12192000"/>
              <a:gd name="connsiteY43" fmla="*/ 1359323 h 1806877"/>
              <a:gd name="connsiteX44" fmla="*/ 9589915 w 12192000"/>
              <a:gd name="connsiteY44" fmla="*/ 1382355 h 1806877"/>
              <a:gd name="connsiteX45" fmla="*/ 9315048 w 12192000"/>
              <a:gd name="connsiteY45" fmla="*/ 1428626 h 1806877"/>
              <a:gd name="connsiteX46" fmla="*/ 9209077 w 12192000"/>
              <a:gd name="connsiteY46" fmla="*/ 1448049 h 1806877"/>
              <a:gd name="connsiteX47" fmla="*/ 9133300 w 12192000"/>
              <a:gd name="connsiteY47" fmla="*/ 1456152 h 1806877"/>
              <a:gd name="connsiteX48" fmla="*/ 9031264 w 12192000"/>
              <a:gd name="connsiteY48" fmla="*/ 1462053 h 1806877"/>
              <a:gd name="connsiteX49" fmla="*/ 8983321 w 12192000"/>
              <a:gd name="connsiteY49" fmla="*/ 1464616 h 1806877"/>
              <a:gd name="connsiteX50" fmla="*/ 8983035 w 12192000"/>
              <a:gd name="connsiteY50" fmla="*/ 1464417 h 1806877"/>
              <a:gd name="connsiteX51" fmla="*/ 8974072 w 12192000"/>
              <a:gd name="connsiteY51" fmla="*/ 1465390 h 1806877"/>
              <a:gd name="connsiteX52" fmla="*/ 8968242 w 12192000"/>
              <a:gd name="connsiteY52" fmla="*/ 1467079 h 1806877"/>
              <a:gd name="connsiteX53" fmla="*/ 8952199 w 12192000"/>
              <a:gd name="connsiteY53" fmla="*/ 1469700 h 1806877"/>
              <a:gd name="connsiteX54" fmla="*/ 8945873 w 12192000"/>
              <a:gd name="connsiteY54" fmla="*/ 1469099 h 1806877"/>
              <a:gd name="connsiteX55" fmla="*/ 8940905 w 12192000"/>
              <a:gd name="connsiteY55" fmla="*/ 1467238 h 1806877"/>
              <a:gd name="connsiteX56" fmla="*/ 8906846 w 12192000"/>
              <a:gd name="connsiteY56" fmla="*/ 1464481 h 1806877"/>
              <a:gd name="connsiteX57" fmla="*/ 8730411 w 12192000"/>
              <a:gd name="connsiteY57" fmla="*/ 1479838 h 1806877"/>
              <a:gd name="connsiteX58" fmla="*/ 8685834 w 12192000"/>
              <a:gd name="connsiteY58" fmla="*/ 1481431 h 1806877"/>
              <a:gd name="connsiteX59" fmla="*/ 8574116 w 12192000"/>
              <a:gd name="connsiteY59" fmla="*/ 1488166 h 1806877"/>
              <a:gd name="connsiteX60" fmla="*/ 8503254 w 12192000"/>
              <a:gd name="connsiteY60" fmla="*/ 1475627 h 1806877"/>
              <a:gd name="connsiteX61" fmla="*/ 8489028 w 12192000"/>
              <a:gd name="connsiteY61" fmla="*/ 1480483 h 1806877"/>
              <a:gd name="connsiteX62" fmla="*/ 8484222 w 12192000"/>
              <a:gd name="connsiteY62" fmla="*/ 1482955 h 1806877"/>
              <a:gd name="connsiteX63" fmla="*/ 8476034 w 12192000"/>
              <a:gd name="connsiteY63" fmla="*/ 1485197 h 1806877"/>
              <a:gd name="connsiteX64" fmla="*/ 8475659 w 12192000"/>
              <a:gd name="connsiteY64" fmla="*/ 1485048 h 1806877"/>
              <a:gd name="connsiteX65" fmla="*/ 8468325 w 12192000"/>
              <a:gd name="connsiteY65" fmla="*/ 1487552 h 1806877"/>
              <a:gd name="connsiteX66" fmla="*/ 8401298 w 12192000"/>
              <a:gd name="connsiteY66" fmla="*/ 1493672 h 1806877"/>
              <a:gd name="connsiteX67" fmla="*/ 8390295 w 12192000"/>
              <a:gd name="connsiteY67" fmla="*/ 1502138 h 1806877"/>
              <a:gd name="connsiteX68" fmla="*/ 8370102 w 12192000"/>
              <a:gd name="connsiteY68" fmla="*/ 1508730 h 1806877"/>
              <a:gd name="connsiteX69" fmla="*/ 8271491 w 12192000"/>
              <a:gd name="connsiteY69" fmla="*/ 1533520 h 1806877"/>
              <a:gd name="connsiteX70" fmla="*/ 8248843 w 12192000"/>
              <a:gd name="connsiteY70" fmla="*/ 1537060 h 1806877"/>
              <a:gd name="connsiteX71" fmla="*/ 8244399 w 12192000"/>
              <a:gd name="connsiteY71" fmla="*/ 1538596 h 1806877"/>
              <a:gd name="connsiteX72" fmla="*/ 8241700 w 12192000"/>
              <a:gd name="connsiteY72" fmla="*/ 1538396 h 1806877"/>
              <a:gd name="connsiteX73" fmla="*/ 8230388 w 12192000"/>
              <a:gd name="connsiteY73" fmla="*/ 1546517 h 1806877"/>
              <a:gd name="connsiteX74" fmla="*/ 8224228 w 12192000"/>
              <a:gd name="connsiteY74" fmla="*/ 1557267 h 1806877"/>
              <a:gd name="connsiteX75" fmla="*/ 8199666 w 12192000"/>
              <a:gd name="connsiteY75" fmla="*/ 1559012 h 1806877"/>
              <a:gd name="connsiteX76" fmla="*/ 8194548 w 12192000"/>
              <a:gd name="connsiteY76" fmla="*/ 1565013 h 1806877"/>
              <a:gd name="connsiteX77" fmla="*/ 8165771 w 12192000"/>
              <a:gd name="connsiteY77" fmla="*/ 1579116 h 1806877"/>
              <a:gd name="connsiteX78" fmla="*/ 8116832 w 12192000"/>
              <a:gd name="connsiteY78" fmla="*/ 1608547 h 1806877"/>
              <a:gd name="connsiteX79" fmla="*/ 8089016 w 12192000"/>
              <a:gd name="connsiteY79" fmla="*/ 1617129 h 1806877"/>
              <a:gd name="connsiteX80" fmla="*/ 8074658 w 12192000"/>
              <a:gd name="connsiteY80" fmla="*/ 1626971 h 1806877"/>
              <a:gd name="connsiteX81" fmla="*/ 8068056 w 12192000"/>
              <a:gd name="connsiteY81" fmla="*/ 1627924 h 1806877"/>
              <a:gd name="connsiteX82" fmla="*/ 8046900 w 12192000"/>
              <a:gd name="connsiteY82" fmla="*/ 1634483 h 1806877"/>
              <a:gd name="connsiteX83" fmla="*/ 8034634 w 12192000"/>
              <a:gd name="connsiteY83" fmla="*/ 1637466 h 1806877"/>
              <a:gd name="connsiteX84" fmla="*/ 8029700 w 12192000"/>
              <a:gd name="connsiteY84" fmla="*/ 1638364 h 1806877"/>
              <a:gd name="connsiteX85" fmla="*/ 7987514 w 12192000"/>
              <a:gd name="connsiteY85" fmla="*/ 1638160 h 1806877"/>
              <a:gd name="connsiteX86" fmla="*/ 7960991 w 12192000"/>
              <a:gd name="connsiteY86" fmla="*/ 1648892 h 1806877"/>
              <a:gd name="connsiteX87" fmla="*/ 7937606 w 12192000"/>
              <a:gd name="connsiteY87" fmla="*/ 1650659 h 1806877"/>
              <a:gd name="connsiteX88" fmla="*/ 7931522 w 12192000"/>
              <a:gd name="connsiteY88" fmla="*/ 1653082 h 1806877"/>
              <a:gd name="connsiteX89" fmla="*/ 7872444 w 12192000"/>
              <a:gd name="connsiteY89" fmla="*/ 1652202 h 1806877"/>
              <a:gd name="connsiteX90" fmla="*/ 7832232 w 12192000"/>
              <a:gd name="connsiteY90" fmla="*/ 1658594 h 1806877"/>
              <a:gd name="connsiteX91" fmla="*/ 7744332 w 12192000"/>
              <a:gd name="connsiteY91" fmla="*/ 1657695 h 1806877"/>
              <a:gd name="connsiteX92" fmla="*/ 7723062 w 12192000"/>
              <a:gd name="connsiteY92" fmla="*/ 1658222 h 1806877"/>
              <a:gd name="connsiteX93" fmla="*/ 7705682 w 12192000"/>
              <a:gd name="connsiteY93" fmla="*/ 1664606 h 1806877"/>
              <a:gd name="connsiteX94" fmla="*/ 7702441 w 12192000"/>
              <a:gd name="connsiteY94" fmla="*/ 1671260 h 1806877"/>
              <a:gd name="connsiteX95" fmla="*/ 7690889 w 12192000"/>
              <a:gd name="connsiteY95" fmla="*/ 1672499 h 1806877"/>
              <a:gd name="connsiteX96" fmla="*/ 7688002 w 12192000"/>
              <a:gd name="connsiteY96" fmla="*/ 1674071 h 1806877"/>
              <a:gd name="connsiteX97" fmla="*/ 7671275 w 12192000"/>
              <a:gd name="connsiteY97" fmla="*/ 1681835 h 1806877"/>
              <a:gd name="connsiteX98" fmla="*/ 7585018 w 12192000"/>
              <a:gd name="connsiteY98" fmla="*/ 1675431 h 1806877"/>
              <a:gd name="connsiteX99" fmla="*/ 7471472 w 12192000"/>
              <a:gd name="connsiteY99" fmla="*/ 1682487 h 1806877"/>
              <a:gd name="connsiteX100" fmla="*/ 7381391 w 12192000"/>
              <a:gd name="connsiteY100" fmla="*/ 1689122 h 1806877"/>
              <a:gd name="connsiteX101" fmla="*/ 7292528 w 12192000"/>
              <a:gd name="connsiteY101" fmla="*/ 1689863 h 1806877"/>
              <a:gd name="connsiteX102" fmla="*/ 7204542 w 12192000"/>
              <a:gd name="connsiteY102" fmla="*/ 1667362 h 1806877"/>
              <a:gd name="connsiteX103" fmla="*/ 7179107 w 12192000"/>
              <a:gd name="connsiteY103" fmla="*/ 1664705 h 1806877"/>
              <a:gd name="connsiteX104" fmla="*/ 7176110 w 12192000"/>
              <a:gd name="connsiteY104" fmla="*/ 1667956 h 1806877"/>
              <a:gd name="connsiteX105" fmla="*/ 7149935 w 12192000"/>
              <a:gd name="connsiteY105" fmla="*/ 1671723 h 1806877"/>
              <a:gd name="connsiteX106" fmla="*/ 7076173 w 12192000"/>
              <a:gd name="connsiteY106" fmla="*/ 1681613 h 1806877"/>
              <a:gd name="connsiteX107" fmla="*/ 6997704 w 12192000"/>
              <a:gd name="connsiteY107" fmla="*/ 1681043 h 1806877"/>
              <a:gd name="connsiteX108" fmla="*/ 6883473 w 12192000"/>
              <a:gd name="connsiteY108" fmla="*/ 1705122 h 1806877"/>
              <a:gd name="connsiteX109" fmla="*/ 6687688 w 12192000"/>
              <a:gd name="connsiteY109" fmla="*/ 1727643 h 1806877"/>
              <a:gd name="connsiteX110" fmla="*/ 6529051 w 12192000"/>
              <a:gd name="connsiteY110" fmla="*/ 1750971 h 1806877"/>
              <a:gd name="connsiteX111" fmla="*/ 6297361 w 12192000"/>
              <a:gd name="connsiteY111" fmla="*/ 1788995 h 1806877"/>
              <a:gd name="connsiteX112" fmla="*/ 6148526 w 12192000"/>
              <a:gd name="connsiteY112" fmla="*/ 1790230 h 1806877"/>
              <a:gd name="connsiteX113" fmla="*/ 6053787 w 12192000"/>
              <a:gd name="connsiteY113" fmla="*/ 1806877 h 1806877"/>
              <a:gd name="connsiteX114" fmla="*/ 6048466 w 12192000"/>
              <a:gd name="connsiteY114" fmla="*/ 1805585 h 1806877"/>
              <a:gd name="connsiteX115" fmla="*/ 6028583 w 12192000"/>
              <a:gd name="connsiteY115" fmla="*/ 1806085 h 1806877"/>
              <a:gd name="connsiteX116" fmla="*/ 6021207 w 12192000"/>
              <a:gd name="connsiteY116" fmla="*/ 1799140 h 1806877"/>
              <a:gd name="connsiteX117" fmla="*/ 5990008 w 12192000"/>
              <a:gd name="connsiteY117" fmla="*/ 1794814 h 1806877"/>
              <a:gd name="connsiteX118" fmla="*/ 5937319 w 12192000"/>
              <a:gd name="connsiteY118" fmla="*/ 1797660 h 1806877"/>
              <a:gd name="connsiteX119" fmla="*/ 5743302 w 12192000"/>
              <a:gd name="connsiteY119" fmla="*/ 1782136 h 1806877"/>
              <a:gd name="connsiteX120" fmla="*/ 5607054 w 12192000"/>
              <a:gd name="connsiteY120" fmla="*/ 1775578 h 1806877"/>
              <a:gd name="connsiteX121" fmla="*/ 5451005 w 12192000"/>
              <a:gd name="connsiteY121" fmla="*/ 1798277 h 1806877"/>
              <a:gd name="connsiteX122" fmla="*/ 5412840 w 12192000"/>
              <a:gd name="connsiteY122" fmla="*/ 1788824 h 1806877"/>
              <a:gd name="connsiteX123" fmla="*/ 5361713 w 12192000"/>
              <a:gd name="connsiteY123" fmla="*/ 1773980 h 1806877"/>
              <a:gd name="connsiteX124" fmla="*/ 5241786 w 12192000"/>
              <a:gd name="connsiteY124" fmla="*/ 1756656 h 1806877"/>
              <a:gd name="connsiteX125" fmla="*/ 5202963 w 12192000"/>
              <a:gd name="connsiteY125" fmla="*/ 1747306 h 1806877"/>
              <a:gd name="connsiteX126" fmla="*/ 5154668 w 12192000"/>
              <a:gd name="connsiteY126" fmla="*/ 1744668 h 1806877"/>
              <a:gd name="connsiteX127" fmla="*/ 5136547 w 12192000"/>
              <a:gd name="connsiteY127" fmla="*/ 1738620 h 1806877"/>
              <a:gd name="connsiteX128" fmla="*/ 5122587 w 12192000"/>
              <a:gd name="connsiteY128" fmla="*/ 1735756 h 1806877"/>
              <a:gd name="connsiteX129" fmla="*/ 5119579 w 12192000"/>
              <a:gd name="connsiteY129" fmla="*/ 1734004 h 1806877"/>
              <a:gd name="connsiteX130" fmla="*/ 5101616 w 12192000"/>
              <a:gd name="connsiteY130" fmla="*/ 1724948 h 1806877"/>
              <a:gd name="connsiteX131" fmla="*/ 5045783 w 12192000"/>
              <a:gd name="connsiteY131" fmla="*/ 1730209 h 1806877"/>
              <a:gd name="connsiteX132" fmla="*/ 4991477 w 12192000"/>
              <a:gd name="connsiteY132" fmla="*/ 1716450 h 1806877"/>
              <a:gd name="connsiteX133" fmla="*/ 4820387 w 12192000"/>
              <a:gd name="connsiteY133" fmla="*/ 1695973 h 1806877"/>
              <a:gd name="connsiteX134" fmla="*/ 4742338 w 12192000"/>
              <a:gd name="connsiteY134" fmla="*/ 1672696 h 1806877"/>
              <a:gd name="connsiteX135" fmla="*/ 4703062 w 12192000"/>
              <a:gd name="connsiteY135" fmla="*/ 1665094 h 1806877"/>
              <a:gd name="connsiteX136" fmla="*/ 4701052 w 12192000"/>
              <a:gd name="connsiteY136" fmla="*/ 1664466 h 1806877"/>
              <a:gd name="connsiteX137" fmla="*/ 4701986 w 12192000"/>
              <a:gd name="connsiteY137" fmla="*/ 1664294 h 1806877"/>
              <a:gd name="connsiteX138" fmla="*/ 4697074 w 12192000"/>
              <a:gd name="connsiteY138" fmla="*/ 1663224 h 1806877"/>
              <a:gd name="connsiteX139" fmla="*/ 4701052 w 12192000"/>
              <a:gd name="connsiteY139" fmla="*/ 1664466 h 1806877"/>
              <a:gd name="connsiteX140" fmla="*/ 4695406 w 12192000"/>
              <a:gd name="connsiteY140" fmla="*/ 1665504 h 1806877"/>
              <a:gd name="connsiteX141" fmla="*/ 4495727 w 12192000"/>
              <a:gd name="connsiteY141" fmla="*/ 1656633 h 1806877"/>
              <a:gd name="connsiteX142" fmla="*/ 4428317 w 12192000"/>
              <a:gd name="connsiteY142" fmla="*/ 1646311 h 1806877"/>
              <a:gd name="connsiteX143" fmla="*/ 4424455 w 12192000"/>
              <a:gd name="connsiteY143" fmla="*/ 1646545 h 1806877"/>
              <a:gd name="connsiteX144" fmla="*/ 4418141 w 12192000"/>
              <a:gd name="connsiteY144" fmla="*/ 1643457 h 1806877"/>
              <a:gd name="connsiteX145" fmla="*/ 4389054 w 12192000"/>
              <a:gd name="connsiteY145" fmla="*/ 1635100 h 1806877"/>
              <a:gd name="connsiteX146" fmla="*/ 4243963 w 12192000"/>
              <a:gd name="connsiteY146" fmla="*/ 1600547 h 1806877"/>
              <a:gd name="connsiteX147" fmla="*/ 4230390 w 12192000"/>
              <a:gd name="connsiteY147" fmla="*/ 1596782 h 1806877"/>
              <a:gd name="connsiteX148" fmla="*/ 4151096 w 12192000"/>
              <a:gd name="connsiteY148" fmla="*/ 1589415 h 1806877"/>
              <a:gd name="connsiteX149" fmla="*/ 4091729 w 12192000"/>
              <a:gd name="connsiteY149" fmla="*/ 1565484 h 1806877"/>
              <a:gd name="connsiteX150" fmla="*/ 3994992 w 12192000"/>
              <a:gd name="connsiteY150" fmla="*/ 1554250 h 1806877"/>
              <a:gd name="connsiteX151" fmla="*/ 3898778 w 12192000"/>
              <a:gd name="connsiteY151" fmla="*/ 1546088 h 1806877"/>
              <a:gd name="connsiteX152" fmla="*/ 3863728 w 12192000"/>
              <a:gd name="connsiteY152" fmla="*/ 1544567 h 1806877"/>
              <a:gd name="connsiteX153" fmla="*/ 3729252 w 12192000"/>
              <a:gd name="connsiteY153" fmla="*/ 1544592 h 1806877"/>
              <a:gd name="connsiteX154" fmla="*/ 3716543 w 12192000"/>
              <a:gd name="connsiteY154" fmla="*/ 1541771 h 1806877"/>
              <a:gd name="connsiteX155" fmla="*/ 3715389 w 12192000"/>
              <a:gd name="connsiteY155" fmla="*/ 1538406 h 1806877"/>
              <a:gd name="connsiteX156" fmla="*/ 3682391 w 12192000"/>
              <a:gd name="connsiteY156" fmla="*/ 1529372 h 1806877"/>
              <a:gd name="connsiteX157" fmla="*/ 3669607 w 12192000"/>
              <a:gd name="connsiteY157" fmla="*/ 1534463 h 1806877"/>
              <a:gd name="connsiteX158" fmla="*/ 3669577 w 12192000"/>
              <a:gd name="connsiteY158" fmla="*/ 1534458 h 1806877"/>
              <a:gd name="connsiteX159" fmla="*/ 3660365 w 12192000"/>
              <a:gd name="connsiteY159" fmla="*/ 1531370 h 1806877"/>
              <a:gd name="connsiteX160" fmla="*/ 3637171 w 12192000"/>
              <a:gd name="connsiteY160" fmla="*/ 1523813 h 1806877"/>
              <a:gd name="connsiteX161" fmla="*/ 3636519 w 12192000"/>
              <a:gd name="connsiteY161" fmla="*/ 1523773 h 1806877"/>
              <a:gd name="connsiteX162" fmla="*/ 3589716 w 12192000"/>
              <a:gd name="connsiteY162" fmla="*/ 1506360 h 1806877"/>
              <a:gd name="connsiteX163" fmla="*/ 3583541 w 12192000"/>
              <a:gd name="connsiteY163" fmla="*/ 1507469 h 1806877"/>
              <a:gd name="connsiteX164" fmla="*/ 3574426 w 12192000"/>
              <a:gd name="connsiteY164" fmla="*/ 1507574 h 1806877"/>
              <a:gd name="connsiteX165" fmla="*/ 3574190 w 12192000"/>
              <a:gd name="connsiteY165" fmla="*/ 1507350 h 1806877"/>
              <a:gd name="connsiteX166" fmla="*/ 3565671 w 12192000"/>
              <a:gd name="connsiteY166" fmla="*/ 1507894 h 1806877"/>
              <a:gd name="connsiteX167" fmla="*/ 3515816 w 12192000"/>
              <a:gd name="connsiteY167" fmla="*/ 1499688 h 1806877"/>
              <a:gd name="connsiteX168" fmla="*/ 3452912 w 12192000"/>
              <a:gd name="connsiteY168" fmla="*/ 1496444 h 1806877"/>
              <a:gd name="connsiteX169" fmla="*/ 3380405 w 12192000"/>
              <a:gd name="connsiteY169" fmla="*/ 1486216 h 1806877"/>
              <a:gd name="connsiteX170" fmla="*/ 3343625 w 12192000"/>
              <a:gd name="connsiteY170" fmla="*/ 1500147 h 1806877"/>
              <a:gd name="connsiteX171" fmla="*/ 3323774 w 12192000"/>
              <a:gd name="connsiteY171" fmla="*/ 1501476 h 1806877"/>
              <a:gd name="connsiteX172" fmla="*/ 3321444 w 12192000"/>
              <a:gd name="connsiteY172" fmla="*/ 1500659 h 1806877"/>
              <a:gd name="connsiteX173" fmla="*/ 3242143 w 12192000"/>
              <a:gd name="connsiteY173" fmla="*/ 1505268 h 1806877"/>
              <a:gd name="connsiteX174" fmla="*/ 3122401 w 12192000"/>
              <a:gd name="connsiteY174" fmla="*/ 1511314 h 1806877"/>
              <a:gd name="connsiteX175" fmla="*/ 3010177 w 12192000"/>
              <a:gd name="connsiteY175" fmla="*/ 1513132 h 1806877"/>
              <a:gd name="connsiteX176" fmla="*/ 2782615 w 12192000"/>
              <a:gd name="connsiteY176" fmla="*/ 1509375 h 1806877"/>
              <a:gd name="connsiteX177" fmla="*/ 2668665 w 12192000"/>
              <a:gd name="connsiteY177" fmla="*/ 1517660 h 1806877"/>
              <a:gd name="connsiteX178" fmla="*/ 2548073 w 12192000"/>
              <a:gd name="connsiteY178" fmla="*/ 1516667 h 1806877"/>
              <a:gd name="connsiteX179" fmla="*/ 2423377 w 12192000"/>
              <a:gd name="connsiteY179" fmla="*/ 1527776 h 1806877"/>
              <a:gd name="connsiteX180" fmla="*/ 2295298 w 12192000"/>
              <a:gd name="connsiteY180" fmla="*/ 1534368 h 1806877"/>
              <a:gd name="connsiteX181" fmla="*/ 2188781 w 12192000"/>
              <a:gd name="connsiteY181" fmla="*/ 1529677 h 1806877"/>
              <a:gd name="connsiteX182" fmla="*/ 2074855 w 12192000"/>
              <a:gd name="connsiteY182" fmla="*/ 1515446 h 1806877"/>
              <a:gd name="connsiteX183" fmla="*/ 2012587 w 12192000"/>
              <a:gd name="connsiteY183" fmla="*/ 1522487 h 1806877"/>
              <a:gd name="connsiteX184" fmla="*/ 1932075 w 12192000"/>
              <a:gd name="connsiteY184" fmla="*/ 1517914 h 1806877"/>
              <a:gd name="connsiteX185" fmla="*/ 1908490 w 12192000"/>
              <a:gd name="connsiteY185" fmla="*/ 1526423 h 1806877"/>
              <a:gd name="connsiteX186" fmla="*/ 1908410 w 12192000"/>
              <a:gd name="connsiteY186" fmla="*/ 1526410 h 1806877"/>
              <a:gd name="connsiteX187" fmla="*/ 1901918 w 12192000"/>
              <a:gd name="connsiteY187" fmla="*/ 1522410 h 1806877"/>
              <a:gd name="connsiteX188" fmla="*/ 1876753 w 12192000"/>
              <a:gd name="connsiteY188" fmla="*/ 1517619 h 1806877"/>
              <a:gd name="connsiteX189" fmla="*/ 1858194 w 12192000"/>
              <a:gd name="connsiteY189" fmla="*/ 1522343 h 1806877"/>
              <a:gd name="connsiteX190" fmla="*/ 1702657 w 12192000"/>
              <a:gd name="connsiteY190" fmla="*/ 1510562 h 1806877"/>
              <a:gd name="connsiteX191" fmla="*/ 1701421 w 12192000"/>
              <a:gd name="connsiteY191" fmla="*/ 1510775 h 1806877"/>
              <a:gd name="connsiteX192" fmla="*/ 1699973 w 12192000"/>
              <a:gd name="connsiteY192" fmla="*/ 1507739 h 1806877"/>
              <a:gd name="connsiteX193" fmla="*/ 1682526 w 12192000"/>
              <a:gd name="connsiteY193" fmla="*/ 1504598 h 1806877"/>
              <a:gd name="connsiteX194" fmla="*/ 1677380 w 12192000"/>
              <a:gd name="connsiteY194" fmla="*/ 1504851 h 1806877"/>
              <a:gd name="connsiteX195" fmla="*/ 1670304 w 12192000"/>
              <a:gd name="connsiteY195" fmla="*/ 1503744 h 1806877"/>
              <a:gd name="connsiteX196" fmla="*/ 1670197 w 12192000"/>
              <a:gd name="connsiteY196" fmla="*/ 1503497 h 1806877"/>
              <a:gd name="connsiteX197" fmla="*/ 1626301 w 12192000"/>
              <a:gd name="connsiteY197" fmla="*/ 1474931 h 1806877"/>
              <a:gd name="connsiteX198" fmla="*/ 1535119 w 12192000"/>
              <a:gd name="connsiteY198" fmla="*/ 1463075 h 1806877"/>
              <a:gd name="connsiteX199" fmla="*/ 1531340 w 12192000"/>
              <a:gd name="connsiteY199" fmla="*/ 1461293 h 1806877"/>
              <a:gd name="connsiteX200" fmla="*/ 1498454 w 12192000"/>
              <a:gd name="connsiteY200" fmla="*/ 1463478 h 1806877"/>
              <a:gd name="connsiteX201" fmla="*/ 1478806 w 12192000"/>
              <a:gd name="connsiteY201" fmla="*/ 1464611 h 1806877"/>
              <a:gd name="connsiteX202" fmla="*/ 1358081 w 12192000"/>
              <a:gd name="connsiteY202" fmla="*/ 1455545 h 1806877"/>
              <a:gd name="connsiteX203" fmla="*/ 1222449 w 12192000"/>
              <a:gd name="connsiteY203" fmla="*/ 1455454 h 1806877"/>
              <a:gd name="connsiteX204" fmla="*/ 1180983 w 12192000"/>
              <a:gd name="connsiteY204" fmla="*/ 1440557 h 1806877"/>
              <a:gd name="connsiteX205" fmla="*/ 1018426 w 12192000"/>
              <a:gd name="connsiteY205" fmla="*/ 1400226 h 1806877"/>
              <a:gd name="connsiteX206" fmla="*/ 940021 w 12192000"/>
              <a:gd name="connsiteY206" fmla="*/ 1409452 h 1806877"/>
              <a:gd name="connsiteX207" fmla="*/ 940362 w 12192000"/>
              <a:gd name="connsiteY207" fmla="*/ 1408090 h 1806877"/>
              <a:gd name="connsiteX208" fmla="*/ 927147 w 12192000"/>
              <a:gd name="connsiteY208" fmla="*/ 1407436 h 1806877"/>
              <a:gd name="connsiteX209" fmla="*/ 915481 w 12192000"/>
              <a:gd name="connsiteY209" fmla="*/ 1395526 h 1806877"/>
              <a:gd name="connsiteX210" fmla="*/ 884363 w 12192000"/>
              <a:gd name="connsiteY210" fmla="*/ 1395024 h 1806877"/>
              <a:gd name="connsiteX211" fmla="*/ 883522 w 12192000"/>
              <a:gd name="connsiteY211" fmla="*/ 1400267 h 1806877"/>
              <a:gd name="connsiteX212" fmla="*/ 865903 w 12192000"/>
              <a:gd name="connsiteY212" fmla="*/ 1394324 h 1806877"/>
              <a:gd name="connsiteX213" fmla="*/ 790832 w 12192000"/>
              <a:gd name="connsiteY213" fmla="*/ 1370999 h 1806877"/>
              <a:gd name="connsiteX214" fmla="*/ 749766 w 12192000"/>
              <a:gd name="connsiteY214" fmla="*/ 1353216 h 1806877"/>
              <a:gd name="connsiteX215" fmla="*/ 705470 w 12192000"/>
              <a:gd name="connsiteY215" fmla="*/ 1354328 h 1806877"/>
              <a:gd name="connsiteX216" fmla="*/ 692371 w 12192000"/>
              <a:gd name="connsiteY216" fmla="*/ 1343942 h 1806877"/>
              <a:gd name="connsiteX217" fmla="*/ 690203 w 12192000"/>
              <a:gd name="connsiteY217" fmla="*/ 1341970 h 1806877"/>
              <a:gd name="connsiteX218" fmla="*/ 679574 w 12192000"/>
              <a:gd name="connsiteY218" fmla="*/ 1338069 h 1806877"/>
              <a:gd name="connsiteX219" fmla="*/ 679009 w 12192000"/>
              <a:gd name="connsiteY219" fmla="*/ 1331966 h 1806877"/>
              <a:gd name="connsiteX220" fmla="*/ 664756 w 12192000"/>
              <a:gd name="connsiteY220" fmla="*/ 1322509 h 1806877"/>
              <a:gd name="connsiteX221" fmla="*/ 644515 w 12192000"/>
              <a:gd name="connsiteY221" fmla="*/ 1316732 h 1806877"/>
              <a:gd name="connsiteX222" fmla="*/ 545716 w 12192000"/>
              <a:gd name="connsiteY222" fmla="*/ 1294878 h 1806877"/>
              <a:gd name="connsiteX223" fmla="*/ 488094 w 12192000"/>
              <a:gd name="connsiteY223" fmla="*/ 1278596 h 1806877"/>
              <a:gd name="connsiteX224" fmla="*/ 468538 w 12192000"/>
              <a:gd name="connsiteY224" fmla="*/ 1267376 h 1806877"/>
              <a:gd name="connsiteX225" fmla="*/ 439655 w 12192000"/>
              <a:gd name="connsiteY225" fmla="*/ 1255090 h 1806877"/>
              <a:gd name="connsiteX226" fmla="*/ 390496 w 12192000"/>
              <a:gd name="connsiteY226" fmla="*/ 1229512 h 1806877"/>
              <a:gd name="connsiteX227" fmla="*/ 362616 w 12192000"/>
              <a:gd name="connsiteY227" fmla="*/ 1221981 h 1806877"/>
              <a:gd name="connsiteX228" fmla="*/ 348184 w 12192000"/>
              <a:gd name="connsiteY228" fmla="*/ 1213437 h 1806877"/>
              <a:gd name="connsiteX229" fmla="*/ 341576 w 12192000"/>
              <a:gd name="connsiteY229" fmla="*/ 1212583 h 1806877"/>
              <a:gd name="connsiteX230" fmla="*/ 320370 w 12192000"/>
              <a:gd name="connsiteY230" fmla="*/ 1206827 h 1806877"/>
              <a:gd name="connsiteX231" fmla="*/ 308082 w 12192000"/>
              <a:gd name="connsiteY231" fmla="*/ 1204195 h 1806877"/>
              <a:gd name="connsiteX232" fmla="*/ 303141 w 12192000"/>
              <a:gd name="connsiteY232" fmla="*/ 1203396 h 1806877"/>
              <a:gd name="connsiteX233" fmla="*/ 260955 w 12192000"/>
              <a:gd name="connsiteY233" fmla="*/ 1203345 h 1806877"/>
              <a:gd name="connsiteX234" fmla="*/ 234352 w 12192000"/>
              <a:gd name="connsiteY234" fmla="*/ 1193972 h 1806877"/>
              <a:gd name="connsiteX235" fmla="*/ 210954 w 12192000"/>
              <a:gd name="connsiteY235" fmla="*/ 1192326 h 1806877"/>
              <a:gd name="connsiteX236" fmla="*/ 204851 w 12192000"/>
              <a:gd name="connsiteY236" fmla="*/ 1190210 h 1806877"/>
              <a:gd name="connsiteX237" fmla="*/ 145778 w 12192000"/>
              <a:gd name="connsiteY237" fmla="*/ 1190651 h 1806877"/>
              <a:gd name="connsiteX238" fmla="*/ 105518 w 12192000"/>
              <a:gd name="connsiteY238" fmla="*/ 1184937 h 1806877"/>
              <a:gd name="connsiteX239" fmla="*/ 17623 w 12192000"/>
              <a:gd name="connsiteY239" fmla="*/ 1185238 h 1806877"/>
              <a:gd name="connsiteX240" fmla="*/ 0 w 12192000"/>
              <a:gd name="connsiteY240" fmla="*/ 1184768 h 1806877"/>
              <a:gd name="connsiteX241" fmla="*/ 0 w 12192000"/>
              <a:gd name="connsiteY241" fmla="*/ 0 h 1806877"/>
              <a:gd name="connsiteX0" fmla="*/ 0 w 12192000"/>
              <a:gd name="connsiteY0" fmla="*/ 0 h 1806877"/>
              <a:gd name="connsiteX1" fmla="*/ 12192000 w 12192000"/>
              <a:gd name="connsiteY1" fmla="*/ 0 h 1806877"/>
              <a:gd name="connsiteX2" fmla="*/ 12192000 w 12192000"/>
              <a:gd name="connsiteY2" fmla="*/ 1129867 h 1806877"/>
              <a:gd name="connsiteX3" fmla="*/ 12174158 w 12192000"/>
              <a:gd name="connsiteY3" fmla="*/ 1133797 h 1806877"/>
              <a:gd name="connsiteX4" fmla="*/ 12111983 w 12192000"/>
              <a:gd name="connsiteY4" fmla="*/ 1161939 h 1806877"/>
              <a:gd name="connsiteX5" fmla="*/ 11967186 w 12192000"/>
              <a:gd name="connsiteY5" fmla="*/ 1201206 h 1806877"/>
              <a:gd name="connsiteX6" fmla="*/ 11953646 w 12192000"/>
              <a:gd name="connsiteY6" fmla="*/ 1205499 h 1806877"/>
              <a:gd name="connsiteX7" fmla="*/ 11874413 w 12192000"/>
              <a:gd name="connsiteY7" fmla="*/ 1213569 h 1806877"/>
              <a:gd name="connsiteX8" fmla="*/ 11815251 w 12192000"/>
              <a:gd name="connsiteY8" fmla="*/ 1241020 h 1806877"/>
              <a:gd name="connsiteX9" fmla="*/ 11718610 w 12192000"/>
              <a:gd name="connsiteY9" fmla="*/ 1253479 h 1806877"/>
              <a:gd name="connsiteX10" fmla="*/ 11622463 w 12192000"/>
              <a:gd name="connsiteY10" fmla="*/ 1262368 h 1806877"/>
              <a:gd name="connsiteX11" fmla="*/ 11587426 w 12192000"/>
              <a:gd name="connsiteY11" fmla="*/ 1263916 h 1806877"/>
              <a:gd name="connsiteX12" fmla="*/ 11441207 w 12192000"/>
              <a:gd name="connsiteY12" fmla="*/ 1262974 h 1806877"/>
              <a:gd name="connsiteX13" fmla="*/ 11406215 w 12192000"/>
              <a:gd name="connsiteY13" fmla="*/ 1280453 h 1806877"/>
              <a:gd name="connsiteX14" fmla="*/ 11361043 w 12192000"/>
              <a:gd name="connsiteY14" fmla="*/ 1286632 h 1806877"/>
              <a:gd name="connsiteX15" fmla="*/ 11259450 w 12192000"/>
              <a:gd name="connsiteY15" fmla="*/ 1286738 h 1806877"/>
              <a:gd name="connsiteX16" fmla="*/ 11128948 w 12192000"/>
              <a:gd name="connsiteY16" fmla="*/ 1245981 h 1806877"/>
              <a:gd name="connsiteX17" fmla="*/ 11090810 w 12192000"/>
              <a:gd name="connsiteY17" fmla="*/ 1243590 h 1806877"/>
              <a:gd name="connsiteX18" fmla="*/ 11085499 w 12192000"/>
              <a:gd name="connsiteY18" fmla="*/ 1248151 h 1806877"/>
              <a:gd name="connsiteX19" fmla="*/ 11031924 w 12192000"/>
              <a:gd name="connsiteY19" fmla="*/ 1225704 h 1806877"/>
              <a:gd name="connsiteX20" fmla="*/ 10955096 w 12192000"/>
              <a:gd name="connsiteY20" fmla="*/ 1231768 h 1806877"/>
              <a:gd name="connsiteX21" fmla="*/ 10864884 w 12192000"/>
              <a:gd name="connsiteY21" fmla="*/ 1245957 h 1806877"/>
              <a:gd name="connsiteX22" fmla="*/ 10841363 w 12192000"/>
              <a:gd name="connsiteY22" fmla="*/ 1251400 h 1806877"/>
              <a:gd name="connsiteX23" fmla="*/ 10780910 w 12192000"/>
              <a:gd name="connsiteY23" fmla="*/ 1249166 h 1806877"/>
              <a:gd name="connsiteX24" fmla="*/ 10696254 w 12192000"/>
              <a:gd name="connsiteY24" fmla="*/ 1259247 h 1806877"/>
              <a:gd name="connsiteX25" fmla="*/ 10577832 w 12192000"/>
              <a:gd name="connsiteY25" fmla="*/ 1255994 h 1806877"/>
              <a:gd name="connsiteX26" fmla="*/ 10531976 w 12192000"/>
              <a:gd name="connsiteY26" fmla="*/ 1249692 h 1806877"/>
              <a:gd name="connsiteX27" fmla="*/ 10453101 w 12192000"/>
              <a:gd name="connsiteY27" fmla="*/ 1241000 h 1806877"/>
              <a:gd name="connsiteX28" fmla="*/ 10407706 w 12192000"/>
              <a:gd name="connsiteY28" fmla="*/ 1235650 h 1806877"/>
              <a:gd name="connsiteX29" fmla="*/ 10368559 w 12192000"/>
              <a:gd name="connsiteY29" fmla="*/ 1235686 h 1806877"/>
              <a:gd name="connsiteX30" fmla="*/ 10352542 w 12192000"/>
              <a:gd name="connsiteY30" fmla="*/ 1245817 h 1806877"/>
              <a:gd name="connsiteX31" fmla="*/ 10294918 w 12192000"/>
              <a:gd name="connsiteY31" fmla="*/ 1263549 h 1806877"/>
              <a:gd name="connsiteX32" fmla="*/ 10271059 w 12192000"/>
              <a:gd name="connsiteY32" fmla="*/ 1265010 h 1806877"/>
              <a:gd name="connsiteX33" fmla="*/ 10239064 w 12192000"/>
              <a:gd name="connsiteY33" fmla="*/ 1270598 h 1806877"/>
              <a:gd name="connsiteX34" fmla="*/ 10181078 w 12192000"/>
              <a:gd name="connsiteY34" fmla="*/ 1276374 h 1806877"/>
              <a:gd name="connsiteX35" fmla="*/ 10153458 w 12192000"/>
              <a:gd name="connsiteY35" fmla="*/ 1285229 h 1806877"/>
              <a:gd name="connsiteX36" fmla="*/ 10140775 w 12192000"/>
              <a:gd name="connsiteY36" fmla="*/ 1285847 h 1806877"/>
              <a:gd name="connsiteX37" fmla="*/ 10132055 w 12192000"/>
              <a:gd name="connsiteY37" fmla="*/ 1297214 h 1806877"/>
              <a:gd name="connsiteX38" fmla="*/ 10094093 w 12192000"/>
              <a:gd name="connsiteY38" fmla="*/ 1316697 h 1806877"/>
              <a:gd name="connsiteX39" fmla="*/ 10059188 w 12192000"/>
              <a:gd name="connsiteY39" fmla="*/ 1326655 h 1806877"/>
              <a:gd name="connsiteX40" fmla="*/ 10016268 w 12192000"/>
              <a:gd name="connsiteY40" fmla="*/ 1325133 h 1806877"/>
              <a:gd name="connsiteX41" fmla="*/ 9937115 w 12192000"/>
              <a:gd name="connsiteY41" fmla="*/ 1337731 h 1806877"/>
              <a:gd name="connsiteX42" fmla="*/ 9824942 w 12192000"/>
              <a:gd name="connsiteY42" fmla="*/ 1342969 h 1806877"/>
              <a:gd name="connsiteX43" fmla="*/ 9705553 w 12192000"/>
              <a:gd name="connsiteY43" fmla="*/ 1359323 h 1806877"/>
              <a:gd name="connsiteX44" fmla="*/ 9589915 w 12192000"/>
              <a:gd name="connsiteY44" fmla="*/ 1382355 h 1806877"/>
              <a:gd name="connsiteX45" fmla="*/ 9315048 w 12192000"/>
              <a:gd name="connsiteY45" fmla="*/ 1428626 h 1806877"/>
              <a:gd name="connsiteX46" fmla="*/ 9209077 w 12192000"/>
              <a:gd name="connsiteY46" fmla="*/ 1448049 h 1806877"/>
              <a:gd name="connsiteX47" fmla="*/ 9133300 w 12192000"/>
              <a:gd name="connsiteY47" fmla="*/ 1456152 h 1806877"/>
              <a:gd name="connsiteX48" fmla="*/ 9031264 w 12192000"/>
              <a:gd name="connsiteY48" fmla="*/ 1462053 h 1806877"/>
              <a:gd name="connsiteX49" fmla="*/ 8983321 w 12192000"/>
              <a:gd name="connsiteY49" fmla="*/ 1464616 h 1806877"/>
              <a:gd name="connsiteX50" fmla="*/ 8983035 w 12192000"/>
              <a:gd name="connsiteY50" fmla="*/ 1464417 h 1806877"/>
              <a:gd name="connsiteX51" fmla="*/ 8974072 w 12192000"/>
              <a:gd name="connsiteY51" fmla="*/ 1465390 h 1806877"/>
              <a:gd name="connsiteX52" fmla="*/ 8968242 w 12192000"/>
              <a:gd name="connsiteY52" fmla="*/ 1467079 h 1806877"/>
              <a:gd name="connsiteX53" fmla="*/ 8952199 w 12192000"/>
              <a:gd name="connsiteY53" fmla="*/ 1469700 h 1806877"/>
              <a:gd name="connsiteX54" fmla="*/ 8945873 w 12192000"/>
              <a:gd name="connsiteY54" fmla="*/ 1469099 h 1806877"/>
              <a:gd name="connsiteX55" fmla="*/ 8940905 w 12192000"/>
              <a:gd name="connsiteY55" fmla="*/ 1467238 h 1806877"/>
              <a:gd name="connsiteX56" fmla="*/ 8906846 w 12192000"/>
              <a:gd name="connsiteY56" fmla="*/ 1464481 h 1806877"/>
              <a:gd name="connsiteX57" fmla="*/ 8730411 w 12192000"/>
              <a:gd name="connsiteY57" fmla="*/ 1479838 h 1806877"/>
              <a:gd name="connsiteX58" fmla="*/ 8685834 w 12192000"/>
              <a:gd name="connsiteY58" fmla="*/ 1481431 h 1806877"/>
              <a:gd name="connsiteX59" fmla="*/ 8574116 w 12192000"/>
              <a:gd name="connsiteY59" fmla="*/ 1488166 h 1806877"/>
              <a:gd name="connsiteX60" fmla="*/ 8503254 w 12192000"/>
              <a:gd name="connsiteY60" fmla="*/ 1475627 h 1806877"/>
              <a:gd name="connsiteX61" fmla="*/ 8489028 w 12192000"/>
              <a:gd name="connsiteY61" fmla="*/ 1480483 h 1806877"/>
              <a:gd name="connsiteX62" fmla="*/ 8484222 w 12192000"/>
              <a:gd name="connsiteY62" fmla="*/ 1482955 h 1806877"/>
              <a:gd name="connsiteX63" fmla="*/ 8476034 w 12192000"/>
              <a:gd name="connsiteY63" fmla="*/ 1485197 h 1806877"/>
              <a:gd name="connsiteX64" fmla="*/ 8475659 w 12192000"/>
              <a:gd name="connsiteY64" fmla="*/ 1485048 h 1806877"/>
              <a:gd name="connsiteX65" fmla="*/ 8468325 w 12192000"/>
              <a:gd name="connsiteY65" fmla="*/ 1487552 h 1806877"/>
              <a:gd name="connsiteX66" fmla="*/ 8401298 w 12192000"/>
              <a:gd name="connsiteY66" fmla="*/ 1493672 h 1806877"/>
              <a:gd name="connsiteX67" fmla="*/ 8390295 w 12192000"/>
              <a:gd name="connsiteY67" fmla="*/ 1502138 h 1806877"/>
              <a:gd name="connsiteX68" fmla="*/ 8370102 w 12192000"/>
              <a:gd name="connsiteY68" fmla="*/ 1508730 h 1806877"/>
              <a:gd name="connsiteX69" fmla="*/ 8271491 w 12192000"/>
              <a:gd name="connsiteY69" fmla="*/ 1533520 h 1806877"/>
              <a:gd name="connsiteX70" fmla="*/ 8248843 w 12192000"/>
              <a:gd name="connsiteY70" fmla="*/ 1537060 h 1806877"/>
              <a:gd name="connsiteX71" fmla="*/ 8244399 w 12192000"/>
              <a:gd name="connsiteY71" fmla="*/ 1538596 h 1806877"/>
              <a:gd name="connsiteX72" fmla="*/ 8241700 w 12192000"/>
              <a:gd name="connsiteY72" fmla="*/ 1538396 h 1806877"/>
              <a:gd name="connsiteX73" fmla="*/ 8230388 w 12192000"/>
              <a:gd name="connsiteY73" fmla="*/ 1546517 h 1806877"/>
              <a:gd name="connsiteX74" fmla="*/ 8224228 w 12192000"/>
              <a:gd name="connsiteY74" fmla="*/ 1557267 h 1806877"/>
              <a:gd name="connsiteX75" fmla="*/ 8199666 w 12192000"/>
              <a:gd name="connsiteY75" fmla="*/ 1559012 h 1806877"/>
              <a:gd name="connsiteX76" fmla="*/ 8194548 w 12192000"/>
              <a:gd name="connsiteY76" fmla="*/ 1565013 h 1806877"/>
              <a:gd name="connsiteX77" fmla="*/ 8165771 w 12192000"/>
              <a:gd name="connsiteY77" fmla="*/ 1579116 h 1806877"/>
              <a:gd name="connsiteX78" fmla="*/ 8116832 w 12192000"/>
              <a:gd name="connsiteY78" fmla="*/ 1608547 h 1806877"/>
              <a:gd name="connsiteX79" fmla="*/ 8089016 w 12192000"/>
              <a:gd name="connsiteY79" fmla="*/ 1617129 h 1806877"/>
              <a:gd name="connsiteX80" fmla="*/ 8074658 w 12192000"/>
              <a:gd name="connsiteY80" fmla="*/ 1626971 h 1806877"/>
              <a:gd name="connsiteX81" fmla="*/ 8068056 w 12192000"/>
              <a:gd name="connsiteY81" fmla="*/ 1627924 h 1806877"/>
              <a:gd name="connsiteX82" fmla="*/ 8046900 w 12192000"/>
              <a:gd name="connsiteY82" fmla="*/ 1634483 h 1806877"/>
              <a:gd name="connsiteX83" fmla="*/ 8034634 w 12192000"/>
              <a:gd name="connsiteY83" fmla="*/ 1637466 h 1806877"/>
              <a:gd name="connsiteX84" fmla="*/ 8029700 w 12192000"/>
              <a:gd name="connsiteY84" fmla="*/ 1638364 h 1806877"/>
              <a:gd name="connsiteX85" fmla="*/ 7987514 w 12192000"/>
              <a:gd name="connsiteY85" fmla="*/ 1638160 h 1806877"/>
              <a:gd name="connsiteX86" fmla="*/ 7960991 w 12192000"/>
              <a:gd name="connsiteY86" fmla="*/ 1648892 h 1806877"/>
              <a:gd name="connsiteX87" fmla="*/ 7937606 w 12192000"/>
              <a:gd name="connsiteY87" fmla="*/ 1650659 h 1806877"/>
              <a:gd name="connsiteX88" fmla="*/ 7931522 w 12192000"/>
              <a:gd name="connsiteY88" fmla="*/ 1653082 h 1806877"/>
              <a:gd name="connsiteX89" fmla="*/ 7872444 w 12192000"/>
              <a:gd name="connsiteY89" fmla="*/ 1652202 h 1806877"/>
              <a:gd name="connsiteX90" fmla="*/ 7832232 w 12192000"/>
              <a:gd name="connsiteY90" fmla="*/ 1658594 h 1806877"/>
              <a:gd name="connsiteX91" fmla="*/ 7744332 w 12192000"/>
              <a:gd name="connsiteY91" fmla="*/ 1657695 h 1806877"/>
              <a:gd name="connsiteX92" fmla="*/ 7723062 w 12192000"/>
              <a:gd name="connsiteY92" fmla="*/ 1658222 h 1806877"/>
              <a:gd name="connsiteX93" fmla="*/ 7705682 w 12192000"/>
              <a:gd name="connsiteY93" fmla="*/ 1664606 h 1806877"/>
              <a:gd name="connsiteX94" fmla="*/ 7702441 w 12192000"/>
              <a:gd name="connsiteY94" fmla="*/ 1671260 h 1806877"/>
              <a:gd name="connsiteX95" fmla="*/ 7690889 w 12192000"/>
              <a:gd name="connsiteY95" fmla="*/ 1672499 h 1806877"/>
              <a:gd name="connsiteX96" fmla="*/ 7688002 w 12192000"/>
              <a:gd name="connsiteY96" fmla="*/ 1674071 h 1806877"/>
              <a:gd name="connsiteX97" fmla="*/ 7671275 w 12192000"/>
              <a:gd name="connsiteY97" fmla="*/ 1681835 h 1806877"/>
              <a:gd name="connsiteX98" fmla="*/ 7585018 w 12192000"/>
              <a:gd name="connsiteY98" fmla="*/ 1675431 h 1806877"/>
              <a:gd name="connsiteX99" fmla="*/ 7471472 w 12192000"/>
              <a:gd name="connsiteY99" fmla="*/ 1682487 h 1806877"/>
              <a:gd name="connsiteX100" fmla="*/ 7381391 w 12192000"/>
              <a:gd name="connsiteY100" fmla="*/ 1689122 h 1806877"/>
              <a:gd name="connsiteX101" fmla="*/ 7292528 w 12192000"/>
              <a:gd name="connsiteY101" fmla="*/ 1689863 h 1806877"/>
              <a:gd name="connsiteX102" fmla="*/ 7204542 w 12192000"/>
              <a:gd name="connsiteY102" fmla="*/ 1667362 h 1806877"/>
              <a:gd name="connsiteX103" fmla="*/ 7179107 w 12192000"/>
              <a:gd name="connsiteY103" fmla="*/ 1664705 h 1806877"/>
              <a:gd name="connsiteX104" fmla="*/ 7176110 w 12192000"/>
              <a:gd name="connsiteY104" fmla="*/ 1667956 h 1806877"/>
              <a:gd name="connsiteX105" fmla="*/ 7149935 w 12192000"/>
              <a:gd name="connsiteY105" fmla="*/ 1671723 h 1806877"/>
              <a:gd name="connsiteX106" fmla="*/ 7076173 w 12192000"/>
              <a:gd name="connsiteY106" fmla="*/ 1681613 h 1806877"/>
              <a:gd name="connsiteX107" fmla="*/ 6997704 w 12192000"/>
              <a:gd name="connsiteY107" fmla="*/ 1681043 h 1806877"/>
              <a:gd name="connsiteX108" fmla="*/ 6883473 w 12192000"/>
              <a:gd name="connsiteY108" fmla="*/ 1705122 h 1806877"/>
              <a:gd name="connsiteX109" fmla="*/ 6687688 w 12192000"/>
              <a:gd name="connsiteY109" fmla="*/ 1727643 h 1806877"/>
              <a:gd name="connsiteX110" fmla="*/ 6529051 w 12192000"/>
              <a:gd name="connsiteY110" fmla="*/ 1750971 h 1806877"/>
              <a:gd name="connsiteX111" fmla="*/ 6297361 w 12192000"/>
              <a:gd name="connsiteY111" fmla="*/ 1788995 h 1806877"/>
              <a:gd name="connsiteX112" fmla="*/ 6148526 w 12192000"/>
              <a:gd name="connsiteY112" fmla="*/ 1790230 h 1806877"/>
              <a:gd name="connsiteX113" fmla="*/ 6053787 w 12192000"/>
              <a:gd name="connsiteY113" fmla="*/ 1806877 h 1806877"/>
              <a:gd name="connsiteX114" fmla="*/ 6048466 w 12192000"/>
              <a:gd name="connsiteY114" fmla="*/ 1805585 h 1806877"/>
              <a:gd name="connsiteX115" fmla="*/ 6028583 w 12192000"/>
              <a:gd name="connsiteY115" fmla="*/ 1806085 h 1806877"/>
              <a:gd name="connsiteX116" fmla="*/ 6021207 w 12192000"/>
              <a:gd name="connsiteY116" fmla="*/ 1799140 h 1806877"/>
              <a:gd name="connsiteX117" fmla="*/ 5990008 w 12192000"/>
              <a:gd name="connsiteY117" fmla="*/ 1794814 h 1806877"/>
              <a:gd name="connsiteX118" fmla="*/ 5937319 w 12192000"/>
              <a:gd name="connsiteY118" fmla="*/ 1797660 h 1806877"/>
              <a:gd name="connsiteX119" fmla="*/ 5743302 w 12192000"/>
              <a:gd name="connsiteY119" fmla="*/ 1782136 h 1806877"/>
              <a:gd name="connsiteX120" fmla="*/ 5607054 w 12192000"/>
              <a:gd name="connsiteY120" fmla="*/ 1775578 h 1806877"/>
              <a:gd name="connsiteX121" fmla="*/ 5464006 w 12192000"/>
              <a:gd name="connsiteY121" fmla="*/ 1763436 h 1806877"/>
              <a:gd name="connsiteX122" fmla="*/ 5412840 w 12192000"/>
              <a:gd name="connsiteY122" fmla="*/ 1788824 h 1806877"/>
              <a:gd name="connsiteX123" fmla="*/ 5361713 w 12192000"/>
              <a:gd name="connsiteY123" fmla="*/ 1773980 h 1806877"/>
              <a:gd name="connsiteX124" fmla="*/ 5241786 w 12192000"/>
              <a:gd name="connsiteY124" fmla="*/ 1756656 h 1806877"/>
              <a:gd name="connsiteX125" fmla="*/ 5202963 w 12192000"/>
              <a:gd name="connsiteY125" fmla="*/ 1747306 h 1806877"/>
              <a:gd name="connsiteX126" fmla="*/ 5154668 w 12192000"/>
              <a:gd name="connsiteY126" fmla="*/ 1744668 h 1806877"/>
              <a:gd name="connsiteX127" fmla="*/ 5136547 w 12192000"/>
              <a:gd name="connsiteY127" fmla="*/ 1738620 h 1806877"/>
              <a:gd name="connsiteX128" fmla="*/ 5122587 w 12192000"/>
              <a:gd name="connsiteY128" fmla="*/ 1735756 h 1806877"/>
              <a:gd name="connsiteX129" fmla="*/ 5119579 w 12192000"/>
              <a:gd name="connsiteY129" fmla="*/ 1734004 h 1806877"/>
              <a:gd name="connsiteX130" fmla="*/ 5101616 w 12192000"/>
              <a:gd name="connsiteY130" fmla="*/ 1724948 h 1806877"/>
              <a:gd name="connsiteX131" fmla="*/ 5045783 w 12192000"/>
              <a:gd name="connsiteY131" fmla="*/ 1730209 h 1806877"/>
              <a:gd name="connsiteX132" fmla="*/ 4991477 w 12192000"/>
              <a:gd name="connsiteY132" fmla="*/ 1716450 h 1806877"/>
              <a:gd name="connsiteX133" fmla="*/ 4820387 w 12192000"/>
              <a:gd name="connsiteY133" fmla="*/ 1695973 h 1806877"/>
              <a:gd name="connsiteX134" fmla="*/ 4742338 w 12192000"/>
              <a:gd name="connsiteY134" fmla="*/ 1672696 h 1806877"/>
              <a:gd name="connsiteX135" fmla="*/ 4703062 w 12192000"/>
              <a:gd name="connsiteY135" fmla="*/ 1665094 h 1806877"/>
              <a:gd name="connsiteX136" fmla="*/ 4701052 w 12192000"/>
              <a:gd name="connsiteY136" fmla="*/ 1664466 h 1806877"/>
              <a:gd name="connsiteX137" fmla="*/ 4701986 w 12192000"/>
              <a:gd name="connsiteY137" fmla="*/ 1664294 h 1806877"/>
              <a:gd name="connsiteX138" fmla="*/ 4697074 w 12192000"/>
              <a:gd name="connsiteY138" fmla="*/ 1663224 h 1806877"/>
              <a:gd name="connsiteX139" fmla="*/ 4701052 w 12192000"/>
              <a:gd name="connsiteY139" fmla="*/ 1664466 h 1806877"/>
              <a:gd name="connsiteX140" fmla="*/ 4695406 w 12192000"/>
              <a:gd name="connsiteY140" fmla="*/ 1665504 h 1806877"/>
              <a:gd name="connsiteX141" fmla="*/ 4495727 w 12192000"/>
              <a:gd name="connsiteY141" fmla="*/ 1656633 h 1806877"/>
              <a:gd name="connsiteX142" fmla="*/ 4428317 w 12192000"/>
              <a:gd name="connsiteY142" fmla="*/ 1646311 h 1806877"/>
              <a:gd name="connsiteX143" fmla="*/ 4424455 w 12192000"/>
              <a:gd name="connsiteY143" fmla="*/ 1646545 h 1806877"/>
              <a:gd name="connsiteX144" fmla="*/ 4418141 w 12192000"/>
              <a:gd name="connsiteY144" fmla="*/ 1643457 h 1806877"/>
              <a:gd name="connsiteX145" fmla="*/ 4389054 w 12192000"/>
              <a:gd name="connsiteY145" fmla="*/ 1635100 h 1806877"/>
              <a:gd name="connsiteX146" fmla="*/ 4243963 w 12192000"/>
              <a:gd name="connsiteY146" fmla="*/ 1600547 h 1806877"/>
              <a:gd name="connsiteX147" fmla="*/ 4230390 w 12192000"/>
              <a:gd name="connsiteY147" fmla="*/ 1596782 h 1806877"/>
              <a:gd name="connsiteX148" fmla="*/ 4151096 w 12192000"/>
              <a:gd name="connsiteY148" fmla="*/ 1589415 h 1806877"/>
              <a:gd name="connsiteX149" fmla="*/ 4091729 w 12192000"/>
              <a:gd name="connsiteY149" fmla="*/ 1565484 h 1806877"/>
              <a:gd name="connsiteX150" fmla="*/ 3994992 w 12192000"/>
              <a:gd name="connsiteY150" fmla="*/ 1554250 h 1806877"/>
              <a:gd name="connsiteX151" fmla="*/ 3898778 w 12192000"/>
              <a:gd name="connsiteY151" fmla="*/ 1546088 h 1806877"/>
              <a:gd name="connsiteX152" fmla="*/ 3863728 w 12192000"/>
              <a:gd name="connsiteY152" fmla="*/ 1544567 h 1806877"/>
              <a:gd name="connsiteX153" fmla="*/ 3729252 w 12192000"/>
              <a:gd name="connsiteY153" fmla="*/ 1544592 h 1806877"/>
              <a:gd name="connsiteX154" fmla="*/ 3716543 w 12192000"/>
              <a:gd name="connsiteY154" fmla="*/ 1541771 h 1806877"/>
              <a:gd name="connsiteX155" fmla="*/ 3715389 w 12192000"/>
              <a:gd name="connsiteY155" fmla="*/ 1538406 h 1806877"/>
              <a:gd name="connsiteX156" fmla="*/ 3682391 w 12192000"/>
              <a:gd name="connsiteY156" fmla="*/ 1529372 h 1806877"/>
              <a:gd name="connsiteX157" fmla="*/ 3669607 w 12192000"/>
              <a:gd name="connsiteY157" fmla="*/ 1534463 h 1806877"/>
              <a:gd name="connsiteX158" fmla="*/ 3669577 w 12192000"/>
              <a:gd name="connsiteY158" fmla="*/ 1534458 h 1806877"/>
              <a:gd name="connsiteX159" fmla="*/ 3660365 w 12192000"/>
              <a:gd name="connsiteY159" fmla="*/ 1531370 h 1806877"/>
              <a:gd name="connsiteX160" fmla="*/ 3637171 w 12192000"/>
              <a:gd name="connsiteY160" fmla="*/ 1523813 h 1806877"/>
              <a:gd name="connsiteX161" fmla="*/ 3636519 w 12192000"/>
              <a:gd name="connsiteY161" fmla="*/ 1523773 h 1806877"/>
              <a:gd name="connsiteX162" fmla="*/ 3589716 w 12192000"/>
              <a:gd name="connsiteY162" fmla="*/ 1506360 h 1806877"/>
              <a:gd name="connsiteX163" fmla="*/ 3583541 w 12192000"/>
              <a:gd name="connsiteY163" fmla="*/ 1507469 h 1806877"/>
              <a:gd name="connsiteX164" fmla="*/ 3574426 w 12192000"/>
              <a:gd name="connsiteY164" fmla="*/ 1507574 h 1806877"/>
              <a:gd name="connsiteX165" fmla="*/ 3574190 w 12192000"/>
              <a:gd name="connsiteY165" fmla="*/ 1507350 h 1806877"/>
              <a:gd name="connsiteX166" fmla="*/ 3565671 w 12192000"/>
              <a:gd name="connsiteY166" fmla="*/ 1507894 h 1806877"/>
              <a:gd name="connsiteX167" fmla="*/ 3515816 w 12192000"/>
              <a:gd name="connsiteY167" fmla="*/ 1499688 h 1806877"/>
              <a:gd name="connsiteX168" fmla="*/ 3452912 w 12192000"/>
              <a:gd name="connsiteY168" fmla="*/ 1496444 h 1806877"/>
              <a:gd name="connsiteX169" fmla="*/ 3380405 w 12192000"/>
              <a:gd name="connsiteY169" fmla="*/ 1486216 h 1806877"/>
              <a:gd name="connsiteX170" fmla="*/ 3343625 w 12192000"/>
              <a:gd name="connsiteY170" fmla="*/ 1500147 h 1806877"/>
              <a:gd name="connsiteX171" fmla="*/ 3323774 w 12192000"/>
              <a:gd name="connsiteY171" fmla="*/ 1501476 h 1806877"/>
              <a:gd name="connsiteX172" fmla="*/ 3321444 w 12192000"/>
              <a:gd name="connsiteY172" fmla="*/ 1500659 h 1806877"/>
              <a:gd name="connsiteX173" fmla="*/ 3242143 w 12192000"/>
              <a:gd name="connsiteY173" fmla="*/ 1505268 h 1806877"/>
              <a:gd name="connsiteX174" fmla="*/ 3122401 w 12192000"/>
              <a:gd name="connsiteY174" fmla="*/ 1511314 h 1806877"/>
              <a:gd name="connsiteX175" fmla="*/ 3010177 w 12192000"/>
              <a:gd name="connsiteY175" fmla="*/ 1513132 h 1806877"/>
              <a:gd name="connsiteX176" fmla="*/ 2782615 w 12192000"/>
              <a:gd name="connsiteY176" fmla="*/ 1509375 h 1806877"/>
              <a:gd name="connsiteX177" fmla="*/ 2668665 w 12192000"/>
              <a:gd name="connsiteY177" fmla="*/ 1517660 h 1806877"/>
              <a:gd name="connsiteX178" fmla="*/ 2548073 w 12192000"/>
              <a:gd name="connsiteY178" fmla="*/ 1516667 h 1806877"/>
              <a:gd name="connsiteX179" fmla="*/ 2423377 w 12192000"/>
              <a:gd name="connsiteY179" fmla="*/ 1527776 h 1806877"/>
              <a:gd name="connsiteX180" fmla="*/ 2295298 w 12192000"/>
              <a:gd name="connsiteY180" fmla="*/ 1534368 h 1806877"/>
              <a:gd name="connsiteX181" fmla="*/ 2188781 w 12192000"/>
              <a:gd name="connsiteY181" fmla="*/ 1529677 h 1806877"/>
              <a:gd name="connsiteX182" fmla="*/ 2074855 w 12192000"/>
              <a:gd name="connsiteY182" fmla="*/ 1515446 h 1806877"/>
              <a:gd name="connsiteX183" fmla="*/ 2012587 w 12192000"/>
              <a:gd name="connsiteY183" fmla="*/ 1522487 h 1806877"/>
              <a:gd name="connsiteX184" fmla="*/ 1932075 w 12192000"/>
              <a:gd name="connsiteY184" fmla="*/ 1517914 h 1806877"/>
              <a:gd name="connsiteX185" fmla="*/ 1908490 w 12192000"/>
              <a:gd name="connsiteY185" fmla="*/ 1526423 h 1806877"/>
              <a:gd name="connsiteX186" fmla="*/ 1908410 w 12192000"/>
              <a:gd name="connsiteY186" fmla="*/ 1526410 h 1806877"/>
              <a:gd name="connsiteX187" fmla="*/ 1901918 w 12192000"/>
              <a:gd name="connsiteY187" fmla="*/ 1522410 h 1806877"/>
              <a:gd name="connsiteX188" fmla="*/ 1876753 w 12192000"/>
              <a:gd name="connsiteY188" fmla="*/ 1517619 h 1806877"/>
              <a:gd name="connsiteX189" fmla="*/ 1858194 w 12192000"/>
              <a:gd name="connsiteY189" fmla="*/ 1522343 h 1806877"/>
              <a:gd name="connsiteX190" fmla="*/ 1702657 w 12192000"/>
              <a:gd name="connsiteY190" fmla="*/ 1510562 h 1806877"/>
              <a:gd name="connsiteX191" fmla="*/ 1701421 w 12192000"/>
              <a:gd name="connsiteY191" fmla="*/ 1510775 h 1806877"/>
              <a:gd name="connsiteX192" fmla="*/ 1699973 w 12192000"/>
              <a:gd name="connsiteY192" fmla="*/ 1507739 h 1806877"/>
              <a:gd name="connsiteX193" fmla="*/ 1682526 w 12192000"/>
              <a:gd name="connsiteY193" fmla="*/ 1504598 h 1806877"/>
              <a:gd name="connsiteX194" fmla="*/ 1677380 w 12192000"/>
              <a:gd name="connsiteY194" fmla="*/ 1504851 h 1806877"/>
              <a:gd name="connsiteX195" fmla="*/ 1670304 w 12192000"/>
              <a:gd name="connsiteY195" fmla="*/ 1503744 h 1806877"/>
              <a:gd name="connsiteX196" fmla="*/ 1670197 w 12192000"/>
              <a:gd name="connsiteY196" fmla="*/ 1503497 h 1806877"/>
              <a:gd name="connsiteX197" fmla="*/ 1626301 w 12192000"/>
              <a:gd name="connsiteY197" fmla="*/ 1474931 h 1806877"/>
              <a:gd name="connsiteX198" fmla="*/ 1535119 w 12192000"/>
              <a:gd name="connsiteY198" fmla="*/ 1463075 h 1806877"/>
              <a:gd name="connsiteX199" fmla="*/ 1531340 w 12192000"/>
              <a:gd name="connsiteY199" fmla="*/ 1461293 h 1806877"/>
              <a:gd name="connsiteX200" fmla="*/ 1498454 w 12192000"/>
              <a:gd name="connsiteY200" fmla="*/ 1463478 h 1806877"/>
              <a:gd name="connsiteX201" fmla="*/ 1478806 w 12192000"/>
              <a:gd name="connsiteY201" fmla="*/ 1464611 h 1806877"/>
              <a:gd name="connsiteX202" fmla="*/ 1358081 w 12192000"/>
              <a:gd name="connsiteY202" fmla="*/ 1455545 h 1806877"/>
              <a:gd name="connsiteX203" fmla="*/ 1222449 w 12192000"/>
              <a:gd name="connsiteY203" fmla="*/ 1455454 h 1806877"/>
              <a:gd name="connsiteX204" fmla="*/ 1180983 w 12192000"/>
              <a:gd name="connsiteY204" fmla="*/ 1440557 h 1806877"/>
              <a:gd name="connsiteX205" fmla="*/ 1018426 w 12192000"/>
              <a:gd name="connsiteY205" fmla="*/ 1400226 h 1806877"/>
              <a:gd name="connsiteX206" fmla="*/ 940021 w 12192000"/>
              <a:gd name="connsiteY206" fmla="*/ 1409452 h 1806877"/>
              <a:gd name="connsiteX207" fmla="*/ 940362 w 12192000"/>
              <a:gd name="connsiteY207" fmla="*/ 1408090 h 1806877"/>
              <a:gd name="connsiteX208" fmla="*/ 927147 w 12192000"/>
              <a:gd name="connsiteY208" fmla="*/ 1407436 h 1806877"/>
              <a:gd name="connsiteX209" fmla="*/ 915481 w 12192000"/>
              <a:gd name="connsiteY209" fmla="*/ 1395526 h 1806877"/>
              <a:gd name="connsiteX210" fmla="*/ 884363 w 12192000"/>
              <a:gd name="connsiteY210" fmla="*/ 1395024 h 1806877"/>
              <a:gd name="connsiteX211" fmla="*/ 883522 w 12192000"/>
              <a:gd name="connsiteY211" fmla="*/ 1400267 h 1806877"/>
              <a:gd name="connsiteX212" fmla="*/ 865903 w 12192000"/>
              <a:gd name="connsiteY212" fmla="*/ 1394324 h 1806877"/>
              <a:gd name="connsiteX213" fmla="*/ 790832 w 12192000"/>
              <a:gd name="connsiteY213" fmla="*/ 1370999 h 1806877"/>
              <a:gd name="connsiteX214" fmla="*/ 749766 w 12192000"/>
              <a:gd name="connsiteY214" fmla="*/ 1353216 h 1806877"/>
              <a:gd name="connsiteX215" fmla="*/ 705470 w 12192000"/>
              <a:gd name="connsiteY215" fmla="*/ 1354328 h 1806877"/>
              <a:gd name="connsiteX216" fmla="*/ 692371 w 12192000"/>
              <a:gd name="connsiteY216" fmla="*/ 1343942 h 1806877"/>
              <a:gd name="connsiteX217" fmla="*/ 690203 w 12192000"/>
              <a:gd name="connsiteY217" fmla="*/ 1341970 h 1806877"/>
              <a:gd name="connsiteX218" fmla="*/ 679574 w 12192000"/>
              <a:gd name="connsiteY218" fmla="*/ 1338069 h 1806877"/>
              <a:gd name="connsiteX219" fmla="*/ 679009 w 12192000"/>
              <a:gd name="connsiteY219" fmla="*/ 1331966 h 1806877"/>
              <a:gd name="connsiteX220" fmla="*/ 664756 w 12192000"/>
              <a:gd name="connsiteY220" fmla="*/ 1322509 h 1806877"/>
              <a:gd name="connsiteX221" fmla="*/ 644515 w 12192000"/>
              <a:gd name="connsiteY221" fmla="*/ 1316732 h 1806877"/>
              <a:gd name="connsiteX222" fmla="*/ 545716 w 12192000"/>
              <a:gd name="connsiteY222" fmla="*/ 1294878 h 1806877"/>
              <a:gd name="connsiteX223" fmla="*/ 488094 w 12192000"/>
              <a:gd name="connsiteY223" fmla="*/ 1278596 h 1806877"/>
              <a:gd name="connsiteX224" fmla="*/ 468538 w 12192000"/>
              <a:gd name="connsiteY224" fmla="*/ 1267376 h 1806877"/>
              <a:gd name="connsiteX225" fmla="*/ 439655 w 12192000"/>
              <a:gd name="connsiteY225" fmla="*/ 1255090 h 1806877"/>
              <a:gd name="connsiteX226" fmla="*/ 390496 w 12192000"/>
              <a:gd name="connsiteY226" fmla="*/ 1229512 h 1806877"/>
              <a:gd name="connsiteX227" fmla="*/ 362616 w 12192000"/>
              <a:gd name="connsiteY227" fmla="*/ 1221981 h 1806877"/>
              <a:gd name="connsiteX228" fmla="*/ 348184 w 12192000"/>
              <a:gd name="connsiteY228" fmla="*/ 1213437 h 1806877"/>
              <a:gd name="connsiteX229" fmla="*/ 341576 w 12192000"/>
              <a:gd name="connsiteY229" fmla="*/ 1212583 h 1806877"/>
              <a:gd name="connsiteX230" fmla="*/ 320370 w 12192000"/>
              <a:gd name="connsiteY230" fmla="*/ 1206827 h 1806877"/>
              <a:gd name="connsiteX231" fmla="*/ 308082 w 12192000"/>
              <a:gd name="connsiteY231" fmla="*/ 1204195 h 1806877"/>
              <a:gd name="connsiteX232" fmla="*/ 303141 w 12192000"/>
              <a:gd name="connsiteY232" fmla="*/ 1203396 h 1806877"/>
              <a:gd name="connsiteX233" fmla="*/ 260955 w 12192000"/>
              <a:gd name="connsiteY233" fmla="*/ 1203345 h 1806877"/>
              <a:gd name="connsiteX234" fmla="*/ 234352 w 12192000"/>
              <a:gd name="connsiteY234" fmla="*/ 1193972 h 1806877"/>
              <a:gd name="connsiteX235" fmla="*/ 210954 w 12192000"/>
              <a:gd name="connsiteY235" fmla="*/ 1192326 h 1806877"/>
              <a:gd name="connsiteX236" fmla="*/ 204851 w 12192000"/>
              <a:gd name="connsiteY236" fmla="*/ 1190210 h 1806877"/>
              <a:gd name="connsiteX237" fmla="*/ 145778 w 12192000"/>
              <a:gd name="connsiteY237" fmla="*/ 1190651 h 1806877"/>
              <a:gd name="connsiteX238" fmla="*/ 105518 w 12192000"/>
              <a:gd name="connsiteY238" fmla="*/ 1184937 h 1806877"/>
              <a:gd name="connsiteX239" fmla="*/ 17623 w 12192000"/>
              <a:gd name="connsiteY239" fmla="*/ 1185238 h 1806877"/>
              <a:gd name="connsiteX240" fmla="*/ 0 w 12192000"/>
              <a:gd name="connsiteY240" fmla="*/ 1184768 h 1806877"/>
              <a:gd name="connsiteX241" fmla="*/ 0 w 12192000"/>
              <a:gd name="connsiteY241" fmla="*/ 0 h 1806877"/>
              <a:gd name="connsiteX0" fmla="*/ 0 w 12192000"/>
              <a:gd name="connsiteY0" fmla="*/ 0 h 1806877"/>
              <a:gd name="connsiteX1" fmla="*/ 12192000 w 12192000"/>
              <a:gd name="connsiteY1" fmla="*/ 0 h 1806877"/>
              <a:gd name="connsiteX2" fmla="*/ 12192000 w 12192000"/>
              <a:gd name="connsiteY2" fmla="*/ 1129867 h 1806877"/>
              <a:gd name="connsiteX3" fmla="*/ 12174158 w 12192000"/>
              <a:gd name="connsiteY3" fmla="*/ 1133797 h 1806877"/>
              <a:gd name="connsiteX4" fmla="*/ 12111983 w 12192000"/>
              <a:gd name="connsiteY4" fmla="*/ 1161939 h 1806877"/>
              <a:gd name="connsiteX5" fmla="*/ 11967186 w 12192000"/>
              <a:gd name="connsiteY5" fmla="*/ 1201206 h 1806877"/>
              <a:gd name="connsiteX6" fmla="*/ 11953646 w 12192000"/>
              <a:gd name="connsiteY6" fmla="*/ 1205499 h 1806877"/>
              <a:gd name="connsiteX7" fmla="*/ 11874413 w 12192000"/>
              <a:gd name="connsiteY7" fmla="*/ 1213569 h 1806877"/>
              <a:gd name="connsiteX8" fmla="*/ 11815251 w 12192000"/>
              <a:gd name="connsiteY8" fmla="*/ 1241020 h 1806877"/>
              <a:gd name="connsiteX9" fmla="*/ 11718610 w 12192000"/>
              <a:gd name="connsiteY9" fmla="*/ 1253479 h 1806877"/>
              <a:gd name="connsiteX10" fmla="*/ 11622463 w 12192000"/>
              <a:gd name="connsiteY10" fmla="*/ 1262368 h 1806877"/>
              <a:gd name="connsiteX11" fmla="*/ 11587426 w 12192000"/>
              <a:gd name="connsiteY11" fmla="*/ 1263916 h 1806877"/>
              <a:gd name="connsiteX12" fmla="*/ 11441207 w 12192000"/>
              <a:gd name="connsiteY12" fmla="*/ 1262974 h 1806877"/>
              <a:gd name="connsiteX13" fmla="*/ 11406215 w 12192000"/>
              <a:gd name="connsiteY13" fmla="*/ 1280453 h 1806877"/>
              <a:gd name="connsiteX14" fmla="*/ 11361043 w 12192000"/>
              <a:gd name="connsiteY14" fmla="*/ 1286632 h 1806877"/>
              <a:gd name="connsiteX15" fmla="*/ 11259450 w 12192000"/>
              <a:gd name="connsiteY15" fmla="*/ 1286738 h 1806877"/>
              <a:gd name="connsiteX16" fmla="*/ 11128948 w 12192000"/>
              <a:gd name="connsiteY16" fmla="*/ 1245981 h 1806877"/>
              <a:gd name="connsiteX17" fmla="*/ 11090810 w 12192000"/>
              <a:gd name="connsiteY17" fmla="*/ 1243590 h 1806877"/>
              <a:gd name="connsiteX18" fmla="*/ 11085499 w 12192000"/>
              <a:gd name="connsiteY18" fmla="*/ 1248151 h 1806877"/>
              <a:gd name="connsiteX19" fmla="*/ 11031924 w 12192000"/>
              <a:gd name="connsiteY19" fmla="*/ 1225704 h 1806877"/>
              <a:gd name="connsiteX20" fmla="*/ 10955096 w 12192000"/>
              <a:gd name="connsiteY20" fmla="*/ 1231768 h 1806877"/>
              <a:gd name="connsiteX21" fmla="*/ 10864884 w 12192000"/>
              <a:gd name="connsiteY21" fmla="*/ 1245957 h 1806877"/>
              <a:gd name="connsiteX22" fmla="*/ 10841363 w 12192000"/>
              <a:gd name="connsiteY22" fmla="*/ 1251400 h 1806877"/>
              <a:gd name="connsiteX23" fmla="*/ 10780910 w 12192000"/>
              <a:gd name="connsiteY23" fmla="*/ 1249166 h 1806877"/>
              <a:gd name="connsiteX24" fmla="*/ 10696254 w 12192000"/>
              <a:gd name="connsiteY24" fmla="*/ 1259247 h 1806877"/>
              <a:gd name="connsiteX25" fmla="*/ 10577832 w 12192000"/>
              <a:gd name="connsiteY25" fmla="*/ 1255994 h 1806877"/>
              <a:gd name="connsiteX26" fmla="*/ 10531976 w 12192000"/>
              <a:gd name="connsiteY26" fmla="*/ 1249692 h 1806877"/>
              <a:gd name="connsiteX27" fmla="*/ 10453101 w 12192000"/>
              <a:gd name="connsiteY27" fmla="*/ 1241000 h 1806877"/>
              <a:gd name="connsiteX28" fmla="*/ 10407706 w 12192000"/>
              <a:gd name="connsiteY28" fmla="*/ 1235650 h 1806877"/>
              <a:gd name="connsiteX29" fmla="*/ 10368559 w 12192000"/>
              <a:gd name="connsiteY29" fmla="*/ 1235686 h 1806877"/>
              <a:gd name="connsiteX30" fmla="*/ 10352542 w 12192000"/>
              <a:gd name="connsiteY30" fmla="*/ 1245817 h 1806877"/>
              <a:gd name="connsiteX31" fmla="*/ 10294918 w 12192000"/>
              <a:gd name="connsiteY31" fmla="*/ 1263549 h 1806877"/>
              <a:gd name="connsiteX32" fmla="*/ 10271059 w 12192000"/>
              <a:gd name="connsiteY32" fmla="*/ 1265010 h 1806877"/>
              <a:gd name="connsiteX33" fmla="*/ 10239064 w 12192000"/>
              <a:gd name="connsiteY33" fmla="*/ 1270598 h 1806877"/>
              <a:gd name="connsiteX34" fmla="*/ 10181078 w 12192000"/>
              <a:gd name="connsiteY34" fmla="*/ 1276374 h 1806877"/>
              <a:gd name="connsiteX35" fmla="*/ 10153458 w 12192000"/>
              <a:gd name="connsiteY35" fmla="*/ 1285229 h 1806877"/>
              <a:gd name="connsiteX36" fmla="*/ 10140775 w 12192000"/>
              <a:gd name="connsiteY36" fmla="*/ 1285847 h 1806877"/>
              <a:gd name="connsiteX37" fmla="*/ 10132055 w 12192000"/>
              <a:gd name="connsiteY37" fmla="*/ 1297214 h 1806877"/>
              <a:gd name="connsiteX38" fmla="*/ 10094093 w 12192000"/>
              <a:gd name="connsiteY38" fmla="*/ 1316697 h 1806877"/>
              <a:gd name="connsiteX39" fmla="*/ 10059188 w 12192000"/>
              <a:gd name="connsiteY39" fmla="*/ 1326655 h 1806877"/>
              <a:gd name="connsiteX40" fmla="*/ 10016268 w 12192000"/>
              <a:gd name="connsiteY40" fmla="*/ 1325133 h 1806877"/>
              <a:gd name="connsiteX41" fmla="*/ 9937115 w 12192000"/>
              <a:gd name="connsiteY41" fmla="*/ 1337731 h 1806877"/>
              <a:gd name="connsiteX42" fmla="*/ 9824942 w 12192000"/>
              <a:gd name="connsiteY42" fmla="*/ 1342969 h 1806877"/>
              <a:gd name="connsiteX43" fmla="*/ 9705553 w 12192000"/>
              <a:gd name="connsiteY43" fmla="*/ 1359323 h 1806877"/>
              <a:gd name="connsiteX44" fmla="*/ 9589915 w 12192000"/>
              <a:gd name="connsiteY44" fmla="*/ 1382355 h 1806877"/>
              <a:gd name="connsiteX45" fmla="*/ 9315048 w 12192000"/>
              <a:gd name="connsiteY45" fmla="*/ 1428626 h 1806877"/>
              <a:gd name="connsiteX46" fmla="*/ 9209077 w 12192000"/>
              <a:gd name="connsiteY46" fmla="*/ 1448049 h 1806877"/>
              <a:gd name="connsiteX47" fmla="*/ 9133300 w 12192000"/>
              <a:gd name="connsiteY47" fmla="*/ 1456152 h 1806877"/>
              <a:gd name="connsiteX48" fmla="*/ 9031264 w 12192000"/>
              <a:gd name="connsiteY48" fmla="*/ 1462053 h 1806877"/>
              <a:gd name="connsiteX49" fmla="*/ 8983321 w 12192000"/>
              <a:gd name="connsiteY49" fmla="*/ 1464616 h 1806877"/>
              <a:gd name="connsiteX50" fmla="*/ 8983035 w 12192000"/>
              <a:gd name="connsiteY50" fmla="*/ 1464417 h 1806877"/>
              <a:gd name="connsiteX51" fmla="*/ 8974072 w 12192000"/>
              <a:gd name="connsiteY51" fmla="*/ 1465390 h 1806877"/>
              <a:gd name="connsiteX52" fmla="*/ 8968242 w 12192000"/>
              <a:gd name="connsiteY52" fmla="*/ 1467079 h 1806877"/>
              <a:gd name="connsiteX53" fmla="*/ 8952199 w 12192000"/>
              <a:gd name="connsiteY53" fmla="*/ 1469700 h 1806877"/>
              <a:gd name="connsiteX54" fmla="*/ 8945873 w 12192000"/>
              <a:gd name="connsiteY54" fmla="*/ 1469099 h 1806877"/>
              <a:gd name="connsiteX55" fmla="*/ 8940905 w 12192000"/>
              <a:gd name="connsiteY55" fmla="*/ 1467238 h 1806877"/>
              <a:gd name="connsiteX56" fmla="*/ 8906846 w 12192000"/>
              <a:gd name="connsiteY56" fmla="*/ 1464481 h 1806877"/>
              <a:gd name="connsiteX57" fmla="*/ 8730411 w 12192000"/>
              <a:gd name="connsiteY57" fmla="*/ 1479838 h 1806877"/>
              <a:gd name="connsiteX58" fmla="*/ 8685834 w 12192000"/>
              <a:gd name="connsiteY58" fmla="*/ 1481431 h 1806877"/>
              <a:gd name="connsiteX59" fmla="*/ 8574116 w 12192000"/>
              <a:gd name="connsiteY59" fmla="*/ 1488166 h 1806877"/>
              <a:gd name="connsiteX60" fmla="*/ 8503254 w 12192000"/>
              <a:gd name="connsiteY60" fmla="*/ 1475627 h 1806877"/>
              <a:gd name="connsiteX61" fmla="*/ 8489028 w 12192000"/>
              <a:gd name="connsiteY61" fmla="*/ 1480483 h 1806877"/>
              <a:gd name="connsiteX62" fmla="*/ 8484222 w 12192000"/>
              <a:gd name="connsiteY62" fmla="*/ 1482955 h 1806877"/>
              <a:gd name="connsiteX63" fmla="*/ 8476034 w 12192000"/>
              <a:gd name="connsiteY63" fmla="*/ 1485197 h 1806877"/>
              <a:gd name="connsiteX64" fmla="*/ 8475659 w 12192000"/>
              <a:gd name="connsiteY64" fmla="*/ 1485048 h 1806877"/>
              <a:gd name="connsiteX65" fmla="*/ 8468325 w 12192000"/>
              <a:gd name="connsiteY65" fmla="*/ 1487552 h 1806877"/>
              <a:gd name="connsiteX66" fmla="*/ 8401298 w 12192000"/>
              <a:gd name="connsiteY66" fmla="*/ 1493672 h 1806877"/>
              <a:gd name="connsiteX67" fmla="*/ 8390295 w 12192000"/>
              <a:gd name="connsiteY67" fmla="*/ 1502138 h 1806877"/>
              <a:gd name="connsiteX68" fmla="*/ 8370102 w 12192000"/>
              <a:gd name="connsiteY68" fmla="*/ 1508730 h 1806877"/>
              <a:gd name="connsiteX69" fmla="*/ 8271491 w 12192000"/>
              <a:gd name="connsiteY69" fmla="*/ 1533520 h 1806877"/>
              <a:gd name="connsiteX70" fmla="*/ 8248843 w 12192000"/>
              <a:gd name="connsiteY70" fmla="*/ 1537060 h 1806877"/>
              <a:gd name="connsiteX71" fmla="*/ 8244399 w 12192000"/>
              <a:gd name="connsiteY71" fmla="*/ 1538596 h 1806877"/>
              <a:gd name="connsiteX72" fmla="*/ 8241700 w 12192000"/>
              <a:gd name="connsiteY72" fmla="*/ 1538396 h 1806877"/>
              <a:gd name="connsiteX73" fmla="*/ 8230388 w 12192000"/>
              <a:gd name="connsiteY73" fmla="*/ 1546517 h 1806877"/>
              <a:gd name="connsiteX74" fmla="*/ 8224228 w 12192000"/>
              <a:gd name="connsiteY74" fmla="*/ 1557267 h 1806877"/>
              <a:gd name="connsiteX75" fmla="*/ 8199666 w 12192000"/>
              <a:gd name="connsiteY75" fmla="*/ 1559012 h 1806877"/>
              <a:gd name="connsiteX76" fmla="*/ 8194548 w 12192000"/>
              <a:gd name="connsiteY76" fmla="*/ 1565013 h 1806877"/>
              <a:gd name="connsiteX77" fmla="*/ 8165771 w 12192000"/>
              <a:gd name="connsiteY77" fmla="*/ 1579116 h 1806877"/>
              <a:gd name="connsiteX78" fmla="*/ 8116832 w 12192000"/>
              <a:gd name="connsiteY78" fmla="*/ 1608547 h 1806877"/>
              <a:gd name="connsiteX79" fmla="*/ 8089016 w 12192000"/>
              <a:gd name="connsiteY79" fmla="*/ 1617129 h 1806877"/>
              <a:gd name="connsiteX80" fmla="*/ 8074658 w 12192000"/>
              <a:gd name="connsiteY80" fmla="*/ 1626971 h 1806877"/>
              <a:gd name="connsiteX81" fmla="*/ 8068056 w 12192000"/>
              <a:gd name="connsiteY81" fmla="*/ 1627924 h 1806877"/>
              <a:gd name="connsiteX82" fmla="*/ 8046900 w 12192000"/>
              <a:gd name="connsiteY82" fmla="*/ 1634483 h 1806877"/>
              <a:gd name="connsiteX83" fmla="*/ 8034634 w 12192000"/>
              <a:gd name="connsiteY83" fmla="*/ 1637466 h 1806877"/>
              <a:gd name="connsiteX84" fmla="*/ 8029700 w 12192000"/>
              <a:gd name="connsiteY84" fmla="*/ 1638364 h 1806877"/>
              <a:gd name="connsiteX85" fmla="*/ 7987514 w 12192000"/>
              <a:gd name="connsiteY85" fmla="*/ 1638160 h 1806877"/>
              <a:gd name="connsiteX86" fmla="*/ 7960991 w 12192000"/>
              <a:gd name="connsiteY86" fmla="*/ 1648892 h 1806877"/>
              <a:gd name="connsiteX87" fmla="*/ 7937606 w 12192000"/>
              <a:gd name="connsiteY87" fmla="*/ 1650659 h 1806877"/>
              <a:gd name="connsiteX88" fmla="*/ 7931522 w 12192000"/>
              <a:gd name="connsiteY88" fmla="*/ 1653082 h 1806877"/>
              <a:gd name="connsiteX89" fmla="*/ 7872444 w 12192000"/>
              <a:gd name="connsiteY89" fmla="*/ 1652202 h 1806877"/>
              <a:gd name="connsiteX90" fmla="*/ 7832232 w 12192000"/>
              <a:gd name="connsiteY90" fmla="*/ 1658594 h 1806877"/>
              <a:gd name="connsiteX91" fmla="*/ 7744332 w 12192000"/>
              <a:gd name="connsiteY91" fmla="*/ 1657695 h 1806877"/>
              <a:gd name="connsiteX92" fmla="*/ 7723062 w 12192000"/>
              <a:gd name="connsiteY92" fmla="*/ 1658222 h 1806877"/>
              <a:gd name="connsiteX93" fmla="*/ 7705682 w 12192000"/>
              <a:gd name="connsiteY93" fmla="*/ 1664606 h 1806877"/>
              <a:gd name="connsiteX94" fmla="*/ 7702441 w 12192000"/>
              <a:gd name="connsiteY94" fmla="*/ 1671260 h 1806877"/>
              <a:gd name="connsiteX95" fmla="*/ 7690889 w 12192000"/>
              <a:gd name="connsiteY95" fmla="*/ 1672499 h 1806877"/>
              <a:gd name="connsiteX96" fmla="*/ 7688002 w 12192000"/>
              <a:gd name="connsiteY96" fmla="*/ 1674071 h 1806877"/>
              <a:gd name="connsiteX97" fmla="*/ 7671275 w 12192000"/>
              <a:gd name="connsiteY97" fmla="*/ 1681835 h 1806877"/>
              <a:gd name="connsiteX98" fmla="*/ 7585018 w 12192000"/>
              <a:gd name="connsiteY98" fmla="*/ 1675431 h 1806877"/>
              <a:gd name="connsiteX99" fmla="*/ 7471472 w 12192000"/>
              <a:gd name="connsiteY99" fmla="*/ 1682487 h 1806877"/>
              <a:gd name="connsiteX100" fmla="*/ 7381391 w 12192000"/>
              <a:gd name="connsiteY100" fmla="*/ 1689122 h 1806877"/>
              <a:gd name="connsiteX101" fmla="*/ 7292528 w 12192000"/>
              <a:gd name="connsiteY101" fmla="*/ 1689863 h 1806877"/>
              <a:gd name="connsiteX102" fmla="*/ 7204542 w 12192000"/>
              <a:gd name="connsiteY102" fmla="*/ 1667362 h 1806877"/>
              <a:gd name="connsiteX103" fmla="*/ 7179107 w 12192000"/>
              <a:gd name="connsiteY103" fmla="*/ 1664705 h 1806877"/>
              <a:gd name="connsiteX104" fmla="*/ 7176110 w 12192000"/>
              <a:gd name="connsiteY104" fmla="*/ 1667956 h 1806877"/>
              <a:gd name="connsiteX105" fmla="*/ 7149935 w 12192000"/>
              <a:gd name="connsiteY105" fmla="*/ 1671723 h 1806877"/>
              <a:gd name="connsiteX106" fmla="*/ 7076173 w 12192000"/>
              <a:gd name="connsiteY106" fmla="*/ 1681613 h 1806877"/>
              <a:gd name="connsiteX107" fmla="*/ 6997704 w 12192000"/>
              <a:gd name="connsiteY107" fmla="*/ 1681043 h 1806877"/>
              <a:gd name="connsiteX108" fmla="*/ 6883473 w 12192000"/>
              <a:gd name="connsiteY108" fmla="*/ 1705122 h 1806877"/>
              <a:gd name="connsiteX109" fmla="*/ 6687688 w 12192000"/>
              <a:gd name="connsiteY109" fmla="*/ 1727643 h 1806877"/>
              <a:gd name="connsiteX110" fmla="*/ 6529051 w 12192000"/>
              <a:gd name="connsiteY110" fmla="*/ 1750971 h 1806877"/>
              <a:gd name="connsiteX111" fmla="*/ 6306028 w 12192000"/>
              <a:gd name="connsiteY111" fmla="*/ 1761123 h 1806877"/>
              <a:gd name="connsiteX112" fmla="*/ 6148526 w 12192000"/>
              <a:gd name="connsiteY112" fmla="*/ 1790230 h 1806877"/>
              <a:gd name="connsiteX113" fmla="*/ 6053787 w 12192000"/>
              <a:gd name="connsiteY113" fmla="*/ 1806877 h 1806877"/>
              <a:gd name="connsiteX114" fmla="*/ 6048466 w 12192000"/>
              <a:gd name="connsiteY114" fmla="*/ 1805585 h 1806877"/>
              <a:gd name="connsiteX115" fmla="*/ 6028583 w 12192000"/>
              <a:gd name="connsiteY115" fmla="*/ 1806085 h 1806877"/>
              <a:gd name="connsiteX116" fmla="*/ 6021207 w 12192000"/>
              <a:gd name="connsiteY116" fmla="*/ 1799140 h 1806877"/>
              <a:gd name="connsiteX117" fmla="*/ 5990008 w 12192000"/>
              <a:gd name="connsiteY117" fmla="*/ 1794814 h 1806877"/>
              <a:gd name="connsiteX118" fmla="*/ 5937319 w 12192000"/>
              <a:gd name="connsiteY118" fmla="*/ 1797660 h 1806877"/>
              <a:gd name="connsiteX119" fmla="*/ 5743302 w 12192000"/>
              <a:gd name="connsiteY119" fmla="*/ 1782136 h 1806877"/>
              <a:gd name="connsiteX120" fmla="*/ 5607054 w 12192000"/>
              <a:gd name="connsiteY120" fmla="*/ 1775578 h 1806877"/>
              <a:gd name="connsiteX121" fmla="*/ 5464006 w 12192000"/>
              <a:gd name="connsiteY121" fmla="*/ 1763436 h 1806877"/>
              <a:gd name="connsiteX122" fmla="*/ 5412840 w 12192000"/>
              <a:gd name="connsiteY122" fmla="*/ 1788824 h 1806877"/>
              <a:gd name="connsiteX123" fmla="*/ 5361713 w 12192000"/>
              <a:gd name="connsiteY123" fmla="*/ 1773980 h 1806877"/>
              <a:gd name="connsiteX124" fmla="*/ 5241786 w 12192000"/>
              <a:gd name="connsiteY124" fmla="*/ 1756656 h 1806877"/>
              <a:gd name="connsiteX125" fmla="*/ 5202963 w 12192000"/>
              <a:gd name="connsiteY125" fmla="*/ 1747306 h 1806877"/>
              <a:gd name="connsiteX126" fmla="*/ 5154668 w 12192000"/>
              <a:gd name="connsiteY126" fmla="*/ 1744668 h 1806877"/>
              <a:gd name="connsiteX127" fmla="*/ 5136547 w 12192000"/>
              <a:gd name="connsiteY127" fmla="*/ 1738620 h 1806877"/>
              <a:gd name="connsiteX128" fmla="*/ 5122587 w 12192000"/>
              <a:gd name="connsiteY128" fmla="*/ 1735756 h 1806877"/>
              <a:gd name="connsiteX129" fmla="*/ 5119579 w 12192000"/>
              <a:gd name="connsiteY129" fmla="*/ 1734004 h 1806877"/>
              <a:gd name="connsiteX130" fmla="*/ 5101616 w 12192000"/>
              <a:gd name="connsiteY130" fmla="*/ 1724948 h 1806877"/>
              <a:gd name="connsiteX131" fmla="*/ 5045783 w 12192000"/>
              <a:gd name="connsiteY131" fmla="*/ 1730209 h 1806877"/>
              <a:gd name="connsiteX132" fmla="*/ 4991477 w 12192000"/>
              <a:gd name="connsiteY132" fmla="*/ 1716450 h 1806877"/>
              <a:gd name="connsiteX133" fmla="*/ 4820387 w 12192000"/>
              <a:gd name="connsiteY133" fmla="*/ 1695973 h 1806877"/>
              <a:gd name="connsiteX134" fmla="*/ 4742338 w 12192000"/>
              <a:gd name="connsiteY134" fmla="*/ 1672696 h 1806877"/>
              <a:gd name="connsiteX135" fmla="*/ 4703062 w 12192000"/>
              <a:gd name="connsiteY135" fmla="*/ 1665094 h 1806877"/>
              <a:gd name="connsiteX136" fmla="*/ 4701052 w 12192000"/>
              <a:gd name="connsiteY136" fmla="*/ 1664466 h 1806877"/>
              <a:gd name="connsiteX137" fmla="*/ 4701986 w 12192000"/>
              <a:gd name="connsiteY137" fmla="*/ 1664294 h 1806877"/>
              <a:gd name="connsiteX138" fmla="*/ 4697074 w 12192000"/>
              <a:gd name="connsiteY138" fmla="*/ 1663224 h 1806877"/>
              <a:gd name="connsiteX139" fmla="*/ 4701052 w 12192000"/>
              <a:gd name="connsiteY139" fmla="*/ 1664466 h 1806877"/>
              <a:gd name="connsiteX140" fmla="*/ 4695406 w 12192000"/>
              <a:gd name="connsiteY140" fmla="*/ 1665504 h 1806877"/>
              <a:gd name="connsiteX141" fmla="*/ 4495727 w 12192000"/>
              <a:gd name="connsiteY141" fmla="*/ 1656633 h 1806877"/>
              <a:gd name="connsiteX142" fmla="*/ 4428317 w 12192000"/>
              <a:gd name="connsiteY142" fmla="*/ 1646311 h 1806877"/>
              <a:gd name="connsiteX143" fmla="*/ 4424455 w 12192000"/>
              <a:gd name="connsiteY143" fmla="*/ 1646545 h 1806877"/>
              <a:gd name="connsiteX144" fmla="*/ 4418141 w 12192000"/>
              <a:gd name="connsiteY144" fmla="*/ 1643457 h 1806877"/>
              <a:gd name="connsiteX145" fmla="*/ 4389054 w 12192000"/>
              <a:gd name="connsiteY145" fmla="*/ 1635100 h 1806877"/>
              <a:gd name="connsiteX146" fmla="*/ 4243963 w 12192000"/>
              <a:gd name="connsiteY146" fmla="*/ 1600547 h 1806877"/>
              <a:gd name="connsiteX147" fmla="*/ 4230390 w 12192000"/>
              <a:gd name="connsiteY147" fmla="*/ 1596782 h 1806877"/>
              <a:gd name="connsiteX148" fmla="*/ 4151096 w 12192000"/>
              <a:gd name="connsiteY148" fmla="*/ 1589415 h 1806877"/>
              <a:gd name="connsiteX149" fmla="*/ 4091729 w 12192000"/>
              <a:gd name="connsiteY149" fmla="*/ 1565484 h 1806877"/>
              <a:gd name="connsiteX150" fmla="*/ 3994992 w 12192000"/>
              <a:gd name="connsiteY150" fmla="*/ 1554250 h 1806877"/>
              <a:gd name="connsiteX151" fmla="*/ 3898778 w 12192000"/>
              <a:gd name="connsiteY151" fmla="*/ 1546088 h 1806877"/>
              <a:gd name="connsiteX152" fmla="*/ 3863728 w 12192000"/>
              <a:gd name="connsiteY152" fmla="*/ 1544567 h 1806877"/>
              <a:gd name="connsiteX153" fmla="*/ 3729252 w 12192000"/>
              <a:gd name="connsiteY153" fmla="*/ 1544592 h 1806877"/>
              <a:gd name="connsiteX154" fmla="*/ 3716543 w 12192000"/>
              <a:gd name="connsiteY154" fmla="*/ 1541771 h 1806877"/>
              <a:gd name="connsiteX155" fmla="*/ 3715389 w 12192000"/>
              <a:gd name="connsiteY155" fmla="*/ 1538406 h 1806877"/>
              <a:gd name="connsiteX156" fmla="*/ 3682391 w 12192000"/>
              <a:gd name="connsiteY156" fmla="*/ 1529372 h 1806877"/>
              <a:gd name="connsiteX157" fmla="*/ 3669607 w 12192000"/>
              <a:gd name="connsiteY157" fmla="*/ 1534463 h 1806877"/>
              <a:gd name="connsiteX158" fmla="*/ 3669577 w 12192000"/>
              <a:gd name="connsiteY158" fmla="*/ 1534458 h 1806877"/>
              <a:gd name="connsiteX159" fmla="*/ 3660365 w 12192000"/>
              <a:gd name="connsiteY159" fmla="*/ 1531370 h 1806877"/>
              <a:gd name="connsiteX160" fmla="*/ 3637171 w 12192000"/>
              <a:gd name="connsiteY160" fmla="*/ 1523813 h 1806877"/>
              <a:gd name="connsiteX161" fmla="*/ 3636519 w 12192000"/>
              <a:gd name="connsiteY161" fmla="*/ 1523773 h 1806877"/>
              <a:gd name="connsiteX162" fmla="*/ 3589716 w 12192000"/>
              <a:gd name="connsiteY162" fmla="*/ 1506360 h 1806877"/>
              <a:gd name="connsiteX163" fmla="*/ 3583541 w 12192000"/>
              <a:gd name="connsiteY163" fmla="*/ 1507469 h 1806877"/>
              <a:gd name="connsiteX164" fmla="*/ 3574426 w 12192000"/>
              <a:gd name="connsiteY164" fmla="*/ 1507574 h 1806877"/>
              <a:gd name="connsiteX165" fmla="*/ 3574190 w 12192000"/>
              <a:gd name="connsiteY165" fmla="*/ 1507350 h 1806877"/>
              <a:gd name="connsiteX166" fmla="*/ 3565671 w 12192000"/>
              <a:gd name="connsiteY166" fmla="*/ 1507894 h 1806877"/>
              <a:gd name="connsiteX167" fmla="*/ 3515816 w 12192000"/>
              <a:gd name="connsiteY167" fmla="*/ 1499688 h 1806877"/>
              <a:gd name="connsiteX168" fmla="*/ 3452912 w 12192000"/>
              <a:gd name="connsiteY168" fmla="*/ 1496444 h 1806877"/>
              <a:gd name="connsiteX169" fmla="*/ 3380405 w 12192000"/>
              <a:gd name="connsiteY169" fmla="*/ 1486216 h 1806877"/>
              <a:gd name="connsiteX170" fmla="*/ 3343625 w 12192000"/>
              <a:gd name="connsiteY170" fmla="*/ 1500147 h 1806877"/>
              <a:gd name="connsiteX171" fmla="*/ 3323774 w 12192000"/>
              <a:gd name="connsiteY171" fmla="*/ 1501476 h 1806877"/>
              <a:gd name="connsiteX172" fmla="*/ 3321444 w 12192000"/>
              <a:gd name="connsiteY172" fmla="*/ 1500659 h 1806877"/>
              <a:gd name="connsiteX173" fmla="*/ 3242143 w 12192000"/>
              <a:gd name="connsiteY173" fmla="*/ 1505268 h 1806877"/>
              <a:gd name="connsiteX174" fmla="*/ 3122401 w 12192000"/>
              <a:gd name="connsiteY174" fmla="*/ 1511314 h 1806877"/>
              <a:gd name="connsiteX175" fmla="*/ 3010177 w 12192000"/>
              <a:gd name="connsiteY175" fmla="*/ 1513132 h 1806877"/>
              <a:gd name="connsiteX176" fmla="*/ 2782615 w 12192000"/>
              <a:gd name="connsiteY176" fmla="*/ 1509375 h 1806877"/>
              <a:gd name="connsiteX177" fmla="*/ 2668665 w 12192000"/>
              <a:gd name="connsiteY177" fmla="*/ 1517660 h 1806877"/>
              <a:gd name="connsiteX178" fmla="*/ 2548073 w 12192000"/>
              <a:gd name="connsiteY178" fmla="*/ 1516667 h 1806877"/>
              <a:gd name="connsiteX179" fmla="*/ 2423377 w 12192000"/>
              <a:gd name="connsiteY179" fmla="*/ 1527776 h 1806877"/>
              <a:gd name="connsiteX180" fmla="*/ 2295298 w 12192000"/>
              <a:gd name="connsiteY180" fmla="*/ 1534368 h 1806877"/>
              <a:gd name="connsiteX181" fmla="*/ 2188781 w 12192000"/>
              <a:gd name="connsiteY181" fmla="*/ 1529677 h 1806877"/>
              <a:gd name="connsiteX182" fmla="*/ 2074855 w 12192000"/>
              <a:gd name="connsiteY182" fmla="*/ 1515446 h 1806877"/>
              <a:gd name="connsiteX183" fmla="*/ 2012587 w 12192000"/>
              <a:gd name="connsiteY183" fmla="*/ 1522487 h 1806877"/>
              <a:gd name="connsiteX184" fmla="*/ 1932075 w 12192000"/>
              <a:gd name="connsiteY184" fmla="*/ 1517914 h 1806877"/>
              <a:gd name="connsiteX185" fmla="*/ 1908490 w 12192000"/>
              <a:gd name="connsiteY185" fmla="*/ 1526423 h 1806877"/>
              <a:gd name="connsiteX186" fmla="*/ 1908410 w 12192000"/>
              <a:gd name="connsiteY186" fmla="*/ 1526410 h 1806877"/>
              <a:gd name="connsiteX187" fmla="*/ 1901918 w 12192000"/>
              <a:gd name="connsiteY187" fmla="*/ 1522410 h 1806877"/>
              <a:gd name="connsiteX188" fmla="*/ 1876753 w 12192000"/>
              <a:gd name="connsiteY188" fmla="*/ 1517619 h 1806877"/>
              <a:gd name="connsiteX189" fmla="*/ 1858194 w 12192000"/>
              <a:gd name="connsiteY189" fmla="*/ 1522343 h 1806877"/>
              <a:gd name="connsiteX190" fmla="*/ 1702657 w 12192000"/>
              <a:gd name="connsiteY190" fmla="*/ 1510562 h 1806877"/>
              <a:gd name="connsiteX191" fmla="*/ 1701421 w 12192000"/>
              <a:gd name="connsiteY191" fmla="*/ 1510775 h 1806877"/>
              <a:gd name="connsiteX192" fmla="*/ 1699973 w 12192000"/>
              <a:gd name="connsiteY192" fmla="*/ 1507739 h 1806877"/>
              <a:gd name="connsiteX193" fmla="*/ 1682526 w 12192000"/>
              <a:gd name="connsiteY193" fmla="*/ 1504598 h 1806877"/>
              <a:gd name="connsiteX194" fmla="*/ 1677380 w 12192000"/>
              <a:gd name="connsiteY194" fmla="*/ 1504851 h 1806877"/>
              <a:gd name="connsiteX195" fmla="*/ 1670304 w 12192000"/>
              <a:gd name="connsiteY195" fmla="*/ 1503744 h 1806877"/>
              <a:gd name="connsiteX196" fmla="*/ 1670197 w 12192000"/>
              <a:gd name="connsiteY196" fmla="*/ 1503497 h 1806877"/>
              <a:gd name="connsiteX197" fmla="*/ 1626301 w 12192000"/>
              <a:gd name="connsiteY197" fmla="*/ 1474931 h 1806877"/>
              <a:gd name="connsiteX198" fmla="*/ 1535119 w 12192000"/>
              <a:gd name="connsiteY198" fmla="*/ 1463075 h 1806877"/>
              <a:gd name="connsiteX199" fmla="*/ 1531340 w 12192000"/>
              <a:gd name="connsiteY199" fmla="*/ 1461293 h 1806877"/>
              <a:gd name="connsiteX200" fmla="*/ 1498454 w 12192000"/>
              <a:gd name="connsiteY200" fmla="*/ 1463478 h 1806877"/>
              <a:gd name="connsiteX201" fmla="*/ 1478806 w 12192000"/>
              <a:gd name="connsiteY201" fmla="*/ 1464611 h 1806877"/>
              <a:gd name="connsiteX202" fmla="*/ 1358081 w 12192000"/>
              <a:gd name="connsiteY202" fmla="*/ 1455545 h 1806877"/>
              <a:gd name="connsiteX203" fmla="*/ 1222449 w 12192000"/>
              <a:gd name="connsiteY203" fmla="*/ 1455454 h 1806877"/>
              <a:gd name="connsiteX204" fmla="*/ 1180983 w 12192000"/>
              <a:gd name="connsiteY204" fmla="*/ 1440557 h 1806877"/>
              <a:gd name="connsiteX205" fmla="*/ 1018426 w 12192000"/>
              <a:gd name="connsiteY205" fmla="*/ 1400226 h 1806877"/>
              <a:gd name="connsiteX206" fmla="*/ 940021 w 12192000"/>
              <a:gd name="connsiteY206" fmla="*/ 1409452 h 1806877"/>
              <a:gd name="connsiteX207" fmla="*/ 940362 w 12192000"/>
              <a:gd name="connsiteY207" fmla="*/ 1408090 h 1806877"/>
              <a:gd name="connsiteX208" fmla="*/ 927147 w 12192000"/>
              <a:gd name="connsiteY208" fmla="*/ 1407436 h 1806877"/>
              <a:gd name="connsiteX209" fmla="*/ 915481 w 12192000"/>
              <a:gd name="connsiteY209" fmla="*/ 1395526 h 1806877"/>
              <a:gd name="connsiteX210" fmla="*/ 884363 w 12192000"/>
              <a:gd name="connsiteY210" fmla="*/ 1395024 h 1806877"/>
              <a:gd name="connsiteX211" fmla="*/ 883522 w 12192000"/>
              <a:gd name="connsiteY211" fmla="*/ 1400267 h 1806877"/>
              <a:gd name="connsiteX212" fmla="*/ 865903 w 12192000"/>
              <a:gd name="connsiteY212" fmla="*/ 1394324 h 1806877"/>
              <a:gd name="connsiteX213" fmla="*/ 790832 w 12192000"/>
              <a:gd name="connsiteY213" fmla="*/ 1370999 h 1806877"/>
              <a:gd name="connsiteX214" fmla="*/ 749766 w 12192000"/>
              <a:gd name="connsiteY214" fmla="*/ 1353216 h 1806877"/>
              <a:gd name="connsiteX215" fmla="*/ 705470 w 12192000"/>
              <a:gd name="connsiteY215" fmla="*/ 1354328 h 1806877"/>
              <a:gd name="connsiteX216" fmla="*/ 692371 w 12192000"/>
              <a:gd name="connsiteY216" fmla="*/ 1343942 h 1806877"/>
              <a:gd name="connsiteX217" fmla="*/ 690203 w 12192000"/>
              <a:gd name="connsiteY217" fmla="*/ 1341970 h 1806877"/>
              <a:gd name="connsiteX218" fmla="*/ 679574 w 12192000"/>
              <a:gd name="connsiteY218" fmla="*/ 1338069 h 1806877"/>
              <a:gd name="connsiteX219" fmla="*/ 679009 w 12192000"/>
              <a:gd name="connsiteY219" fmla="*/ 1331966 h 1806877"/>
              <a:gd name="connsiteX220" fmla="*/ 664756 w 12192000"/>
              <a:gd name="connsiteY220" fmla="*/ 1322509 h 1806877"/>
              <a:gd name="connsiteX221" fmla="*/ 644515 w 12192000"/>
              <a:gd name="connsiteY221" fmla="*/ 1316732 h 1806877"/>
              <a:gd name="connsiteX222" fmla="*/ 545716 w 12192000"/>
              <a:gd name="connsiteY222" fmla="*/ 1294878 h 1806877"/>
              <a:gd name="connsiteX223" fmla="*/ 488094 w 12192000"/>
              <a:gd name="connsiteY223" fmla="*/ 1278596 h 1806877"/>
              <a:gd name="connsiteX224" fmla="*/ 468538 w 12192000"/>
              <a:gd name="connsiteY224" fmla="*/ 1267376 h 1806877"/>
              <a:gd name="connsiteX225" fmla="*/ 439655 w 12192000"/>
              <a:gd name="connsiteY225" fmla="*/ 1255090 h 1806877"/>
              <a:gd name="connsiteX226" fmla="*/ 390496 w 12192000"/>
              <a:gd name="connsiteY226" fmla="*/ 1229512 h 1806877"/>
              <a:gd name="connsiteX227" fmla="*/ 362616 w 12192000"/>
              <a:gd name="connsiteY227" fmla="*/ 1221981 h 1806877"/>
              <a:gd name="connsiteX228" fmla="*/ 348184 w 12192000"/>
              <a:gd name="connsiteY228" fmla="*/ 1213437 h 1806877"/>
              <a:gd name="connsiteX229" fmla="*/ 341576 w 12192000"/>
              <a:gd name="connsiteY229" fmla="*/ 1212583 h 1806877"/>
              <a:gd name="connsiteX230" fmla="*/ 320370 w 12192000"/>
              <a:gd name="connsiteY230" fmla="*/ 1206827 h 1806877"/>
              <a:gd name="connsiteX231" fmla="*/ 308082 w 12192000"/>
              <a:gd name="connsiteY231" fmla="*/ 1204195 h 1806877"/>
              <a:gd name="connsiteX232" fmla="*/ 303141 w 12192000"/>
              <a:gd name="connsiteY232" fmla="*/ 1203396 h 1806877"/>
              <a:gd name="connsiteX233" fmla="*/ 260955 w 12192000"/>
              <a:gd name="connsiteY233" fmla="*/ 1203345 h 1806877"/>
              <a:gd name="connsiteX234" fmla="*/ 234352 w 12192000"/>
              <a:gd name="connsiteY234" fmla="*/ 1193972 h 1806877"/>
              <a:gd name="connsiteX235" fmla="*/ 210954 w 12192000"/>
              <a:gd name="connsiteY235" fmla="*/ 1192326 h 1806877"/>
              <a:gd name="connsiteX236" fmla="*/ 204851 w 12192000"/>
              <a:gd name="connsiteY236" fmla="*/ 1190210 h 1806877"/>
              <a:gd name="connsiteX237" fmla="*/ 145778 w 12192000"/>
              <a:gd name="connsiteY237" fmla="*/ 1190651 h 1806877"/>
              <a:gd name="connsiteX238" fmla="*/ 105518 w 12192000"/>
              <a:gd name="connsiteY238" fmla="*/ 1184937 h 1806877"/>
              <a:gd name="connsiteX239" fmla="*/ 17623 w 12192000"/>
              <a:gd name="connsiteY239" fmla="*/ 1185238 h 1806877"/>
              <a:gd name="connsiteX240" fmla="*/ 0 w 12192000"/>
              <a:gd name="connsiteY240" fmla="*/ 1184768 h 1806877"/>
              <a:gd name="connsiteX241" fmla="*/ 0 w 12192000"/>
              <a:gd name="connsiteY241" fmla="*/ 0 h 1806877"/>
              <a:gd name="connsiteX0" fmla="*/ 0 w 12192000"/>
              <a:gd name="connsiteY0" fmla="*/ 0 h 1806877"/>
              <a:gd name="connsiteX1" fmla="*/ 12192000 w 12192000"/>
              <a:gd name="connsiteY1" fmla="*/ 0 h 1806877"/>
              <a:gd name="connsiteX2" fmla="*/ 12192000 w 12192000"/>
              <a:gd name="connsiteY2" fmla="*/ 1129867 h 1806877"/>
              <a:gd name="connsiteX3" fmla="*/ 12174158 w 12192000"/>
              <a:gd name="connsiteY3" fmla="*/ 1133797 h 1806877"/>
              <a:gd name="connsiteX4" fmla="*/ 12111983 w 12192000"/>
              <a:gd name="connsiteY4" fmla="*/ 1161939 h 1806877"/>
              <a:gd name="connsiteX5" fmla="*/ 11967186 w 12192000"/>
              <a:gd name="connsiteY5" fmla="*/ 1201206 h 1806877"/>
              <a:gd name="connsiteX6" fmla="*/ 11953646 w 12192000"/>
              <a:gd name="connsiteY6" fmla="*/ 1205499 h 1806877"/>
              <a:gd name="connsiteX7" fmla="*/ 11874413 w 12192000"/>
              <a:gd name="connsiteY7" fmla="*/ 1213569 h 1806877"/>
              <a:gd name="connsiteX8" fmla="*/ 11815251 w 12192000"/>
              <a:gd name="connsiteY8" fmla="*/ 1241020 h 1806877"/>
              <a:gd name="connsiteX9" fmla="*/ 11718610 w 12192000"/>
              <a:gd name="connsiteY9" fmla="*/ 1253479 h 1806877"/>
              <a:gd name="connsiteX10" fmla="*/ 11622463 w 12192000"/>
              <a:gd name="connsiteY10" fmla="*/ 1262368 h 1806877"/>
              <a:gd name="connsiteX11" fmla="*/ 11587426 w 12192000"/>
              <a:gd name="connsiteY11" fmla="*/ 1263916 h 1806877"/>
              <a:gd name="connsiteX12" fmla="*/ 11441207 w 12192000"/>
              <a:gd name="connsiteY12" fmla="*/ 1262974 h 1806877"/>
              <a:gd name="connsiteX13" fmla="*/ 11406215 w 12192000"/>
              <a:gd name="connsiteY13" fmla="*/ 1280453 h 1806877"/>
              <a:gd name="connsiteX14" fmla="*/ 11361043 w 12192000"/>
              <a:gd name="connsiteY14" fmla="*/ 1286632 h 1806877"/>
              <a:gd name="connsiteX15" fmla="*/ 11259450 w 12192000"/>
              <a:gd name="connsiteY15" fmla="*/ 1286738 h 1806877"/>
              <a:gd name="connsiteX16" fmla="*/ 11128948 w 12192000"/>
              <a:gd name="connsiteY16" fmla="*/ 1245981 h 1806877"/>
              <a:gd name="connsiteX17" fmla="*/ 11090810 w 12192000"/>
              <a:gd name="connsiteY17" fmla="*/ 1243590 h 1806877"/>
              <a:gd name="connsiteX18" fmla="*/ 11085499 w 12192000"/>
              <a:gd name="connsiteY18" fmla="*/ 1248151 h 1806877"/>
              <a:gd name="connsiteX19" fmla="*/ 11031924 w 12192000"/>
              <a:gd name="connsiteY19" fmla="*/ 1225704 h 1806877"/>
              <a:gd name="connsiteX20" fmla="*/ 10955096 w 12192000"/>
              <a:gd name="connsiteY20" fmla="*/ 1231768 h 1806877"/>
              <a:gd name="connsiteX21" fmla="*/ 10864884 w 12192000"/>
              <a:gd name="connsiteY21" fmla="*/ 1245957 h 1806877"/>
              <a:gd name="connsiteX22" fmla="*/ 10841363 w 12192000"/>
              <a:gd name="connsiteY22" fmla="*/ 1251400 h 1806877"/>
              <a:gd name="connsiteX23" fmla="*/ 10780910 w 12192000"/>
              <a:gd name="connsiteY23" fmla="*/ 1249166 h 1806877"/>
              <a:gd name="connsiteX24" fmla="*/ 10696254 w 12192000"/>
              <a:gd name="connsiteY24" fmla="*/ 1259247 h 1806877"/>
              <a:gd name="connsiteX25" fmla="*/ 10577832 w 12192000"/>
              <a:gd name="connsiteY25" fmla="*/ 1255994 h 1806877"/>
              <a:gd name="connsiteX26" fmla="*/ 10531976 w 12192000"/>
              <a:gd name="connsiteY26" fmla="*/ 1249692 h 1806877"/>
              <a:gd name="connsiteX27" fmla="*/ 10453101 w 12192000"/>
              <a:gd name="connsiteY27" fmla="*/ 1241000 h 1806877"/>
              <a:gd name="connsiteX28" fmla="*/ 10407706 w 12192000"/>
              <a:gd name="connsiteY28" fmla="*/ 1235650 h 1806877"/>
              <a:gd name="connsiteX29" fmla="*/ 10368559 w 12192000"/>
              <a:gd name="connsiteY29" fmla="*/ 1235686 h 1806877"/>
              <a:gd name="connsiteX30" fmla="*/ 10352542 w 12192000"/>
              <a:gd name="connsiteY30" fmla="*/ 1245817 h 1806877"/>
              <a:gd name="connsiteX31" fmla="*/ 10294918 w 12192000"/>
              <a:gd name="connsiteY31" fmla="*/ 1263549 h 1806877"/>
              <a:gd name="connsiteX32" fmla="*/ 10271059 w 12192000"/>
              <a:gd name="connsiteY32" fmla="*/ 1265010 h 1806877"/>
              <a:gd name="connsiteX33" fmla="*/ 10239064 w 12192000"/>
              <a:gd name="connsiteY33" fmla="*/ 1270598 h 1806877"/>
              <a:gd name="connsiteX34" fmla="*/ 10181078 w 12192000"/>
              <a:gd name="connsiteY34" fmla="*/ 1276374 h 1806877"/>
              <a:gd name="connsiteX35" fmla="*/ 10153458 w 12192000"/>
              <a:gd name="connsiteY35" fmla="*/ 1285229 h 1806877"/>
              <a:gd name="connsiteX36" fmla="*/ 10140775 w 12192000"/>
              <a:gd name="connsiteY36" fmla="*/ 1285847 h 1806877"/>
              <a:gd name="connsiteX37" fmla="*/ 10132055 w 12192000"/>
              <a:gd name="connsiteY37" fmla="*/ 1297214 h 1806877"/>
              <a:gd name="connsiteX38" fmla="*/ 10094093 w 12192000"/>
              <a:gd name="connsiteY38" fmla="*/ 1316697 h 1806877"/>
              <a:gd name="connsiteX39" fmla="*/ 10059188 w 12192000"/>
              <a:gd name="connsiteY39" fmla="*/ 1326655 h 1806877"/>
              <a:gd name="connsiteX40" fmla="*/ 10016268 w 12192000"/>
              <a:gd name="connsiteY40" fmla="*/ 1325133 h 1806877"/>
              <a:gd name="connsiteX41" fmla="*/ 9937115 w 12192000"/>
              <a:gd name="connsiteY41" fmla="*/ 1337731 h 1806877"/>
              <a:gd name="connsiteX42" fmla="*/ 9824942 w 12192000"/>
              <a:gd name="connsiteY42" fmla="*/ 1342969 h 1806877"/>
              <a:gd name="connsiteX43" fmla="*/ 9705553 w 12192000"/>
              <a:gd name="connsiteY43" fmla="*/ 1359323 h 1806877"/>
              <a:gd name="connsiteX44" fmla="*/ 9589915 w 12192000"/>
              <a:gd name="connsiteY44" fmla="*/ 1382355 h 1806877"/>
              <a:gd name="connsiteX45" fmla="*/ 9315048 w 12192000"/>
              <a:gd name="connsiteY45" fmla="*/ 1428626 h 1806877"/>
              <a:gd name="connsiteX46" fmla="*/ 9209077 w 12192000"/>
              <a:gd name="connsiteY46" fmla="*/ 1448049 h 1806877"/>
              <a:gd name="connsiteX47" fmla="*/ 9133300 w 12192000"/>
              <a:gd name="connsiteY47" fmla="*/ 1456152 h 1806877"/>
              <a:gd name="connsiteX48" fmla="*/ 9031264 w 12192000"/>
              <a:gd name="connsiteY48" fmla="*/ 1462053 h 1806877"/>
              <a:gd name="connsiteX49" fmla="*/ 8983321 w 12192000"/>
              <a:gd name="connsiteY49" fmla="*/ 1464616 h 1806877"/>
              <a:gd name="connsiteX50" fmla="*/ 8983035 w 12192000"/>
              <a:gd name="connsiteY50" fmla="*/ 1464417 h 1806877"/>
              <a:gd name="connsiteX51" fmla="*/ 8974072 w 12192000"/>
              <a:gd name="connsiteY51" fmla="*/ 1465390 h 1806877"/>
              <a:gd name="connsiteX52" fmla="*/ 8968242 w 12192000"/>
              <a:gd name="connsiteY52" fmla="*/ 1467079 h 1806877"/>
              <a:gd name="connsiteX53" fmla="*/ 8952199 w 12192000"/>
              <a:gd name="connsiteY53" fmla="*/ 1469700 h 1806877"/>
              <a:gd name="connsiteX54" fmla="*/ 8945873 w 12192000"/>
              <a:gd name="connsiteY54" fmla="*/ 1469099 h 1806877"/>
              <a:gd name="connsiteX55" fmla="*/ 8940905 w 12192000"/>
              <a:gd name="connsiteY55" fmla="*/ 1467238 h 1806877"/>
              <a:gd name="connsiteX56" fmla="*/ 8906846 w 12192000"/>
              <a:gd name="connsiteY56" fmla="*/ 1464481 h 1806877"/>
              <a:gd name="connsiteX57" fmla="*/ 8730411 w 12192000"/>
              <a:gd name="connsiteY57" fmla="*/ 1479838 h 1806877"/>
              <a:gd name="connsiteX58" fmla="*/ 8685834 w 12192000"/>
              <a:gd name="connsiteY58" fmla="*/ 1481431 h 1806877"/>
              <a:gd name="connsiteX59" fmla="*/ 8574116 w 12192000"/>
              <a:gd name="connsiteY59" fmla="*/ 1488166 h 1806877"/>
              <a:gd name="connsiteX60" fmla="*/ 8503254 w 12192000"/>
              <a:gd name="connsiteY60" fmla="*/ 1475627 h 1806877"/>
              <a:gd name="connsiteX61" fmla="*/ 8489028 w 12192000"/>
              <a:gd name="connsiteY61" fmla="*/ 1480483 h 1806877"/>
              <a:gd name="connsiteX62" fmla="*/ 8484222 w 12192000"/>
              <a:gd name="connsiteY62" fmla="*/ 1482955 h 1806877"/>
              <a:gd name="connsiteX63" fmla="*/ 8476034 w 12192000"/>
              <a:gd name="connsiteY63" fmla="*/ 1485197 h 1806877"/>
              <a:gd name="connsiteX64" fmla="*/ 8475659 w 12192000"/>
              <a:gd name="connsiteY64" fmla="*/ 1485048 h 1806877"/>
              <a:gd name="connsiteX65" fmla="*/ 8468325 w 12192000"/>
              <a:gd name="connsiteY65" fmla="*/ 1487552 h 1806877"/>
              <a:gd name="connsiteX66" fmla="*/ 8401298 w 12192000"/>
              <a:gd name="connsiteY66" fmla="*/ 1493672 h 1806877"/>
              <a:gd name="connsiteX67" fmla="*/ 8390295 w 12192000"/>
              <a:gd name="connsiteY67" fmla="*/ 1502138 h 1806877"/>
              <a:gd name="connsiteX68" fmla="*/ 8370102 w 12192000"/>
              <a:gd name="connsiteY68" fmla="*/ 1508730 h 1806877"/>
              <a:gd name="connsiteX69" fmla="*/ 8271491 w 12192000"/>
              <a:gd name="connsiteY69" fmla="*/ 1533520 h 1806877"/>
              <a:gd name="connsiteX70" fmla="*/ 8248843 w 12192000"/>
              <a:gd name="connsiteY70" fmla="*/ 1537060 h 1806877"/>
              <a:gd name="connsiteX71" fmla="*/ 8244399 w 12192000"/>
              <a:gd name="connsiteY71" fmla="*/ 1538596 h 1806877"/>
              <a:gd name="connsiteX72" fmla="*/ 8241700 w 12192000"/>
              <a:gd name="connsiteY72" fmla="*/ 1538396 h 1806877"/>
              <a:gd name="connsiteX73" fmla="*/ 8230388 w 12192000"/>
              <a:gd name="connsiteY73" fmla="*/ 1546517 h 1806877"/>
              <a:gd name="connsiteX74" fmla="*/ 8224228 w 12192000"/>
              <a:gd name="connsiteY74" fmla="*/ 1557267 h 1806877"/>
              <a:gd name="connsiteX75" fmla="*/ 8199666 w 12192000"/>
              <a:gd name="connsiteY75" fmla="*/ 1559012 h 1806877"/>
              <a:gd name="connsiteX76" fmla="*/ 8194548 w 12192000"/>
              <a:gd name="connsiteY76" fmla="*/ 1565013 h 1806877"/>
              <a:gd name="connsiteX77" fmla="*/ 8165771 w 12192000"/>
              <a:gd name="connsiteY77" fmla="*/ 1579116 h 1806877"/>
              <a:gd name="connsiteX78" fmla="*/ 8116832 w 12192000"/>
              <a:gd name="connsiteY78" fmla="*/ 1608547 h 1806877"/>
              <a:gd name="connsiteX79" fmla="*/ 8089016 w 12192000"/>
              <a:gd name="connsiteY79" fmla="*/ 1617129 h 1806877"/>
              <a:gd name="connsiteX80" fmla="*/ 8074658 w 12192000"/>
              <a:gd name="connsiteY80" fmla="*/ 1626971 h 1806877"/>
              <a:gd name="connsiteX81" fmla="*/ 8068056 w 12192000"/>
              <a:gd name="connsiteY81" fmla="*/ 1627924 h 1806877"/>
              <a:gd name="connsiteX82" fmla="*/ 8046900 w 12192000"/>
              <a:gd name="connsiteY82" fmla="*/ 1634483 h 1806877"/>
              <a:gd name="connsiteX83" fmla="*/ 8034634 w 12192000"/>
              <a:gd name="connsiteY83" fmla="*/ 1637466 h 1806877"/>
              <a:gd name="connsiteX84" fmla="*/ 8029700 w 12192000"/>
              <a:gd name="connsiteY84" fmla="*/ 1638364 h 1806877"/>
              <a:gd name="connsiteX85" fmla="*/ 7987514 w 12192000"/>
              <a:gd name="connsiteY85" fmla="*/ 1638160 h 1806877"/>
              <a:gd name="connsiteX86" fmla="*/ 7960991 w 12192000"/>
              <a:gd name="connsiteY86" fmla="*/ 1648892 h 1806877"/>
              <a:gd name="connsiteX87" fmla="*/ 7937606 w 12192000"/>
              <a:gd name="connsiteY87" fmla="*/ 1650659 h 1806877"/>
              <a:gd name="connsiteX88" fmla="*/ 7931522 w 12192000"/>
              <a:gd name="connsiteY88" fmla="*/ 1653082 h 1806877"/>
              <a:gd name="connsiteX89" fmla="*/ 7872444 w 12192000"/>
              <a:gd name="connsiteY89" fmla="*/ 1652202 h 1806877"/>
              <a:gd name="connsiteX90" fmla="*/ 7832232 w 12192000"/>
              <a:gd name="connsiteY90" fmla="*/ 1658594 h 1806877"/>
              <a:gd name="connsiteX91" fmla="*/ 7744332 w 12192000"/>
              <a:gd name="connsiteY91" fmla="*/ 1657695 h 1806877"/>
              <a:gd name="connsiteX92" fmla="*/ 7723062 w 12192000"/>
              <a:gd name="connsiteY92" fmla="*/ 1658222 h 1806877"/>
              <a:gd name="connsiteX93" fmla="*/ 7705682 w 12192000"/>
              <a:gd name="connsiteY93" fmla="*/ 1664606 h 1806877"/>
              <a:gd name="connsiteX94" fmla="*/ 7702441 w 12192000"/>
              <a:gd name="connsiteY94" fmla="*/ 1671260 h 1806877"/>
              <a:gd name="connsiteX95" fmla="*/ 7690889 w 12192000"/>
              <a:gd name="connsiteY95" fmla="*/ 1672499 h 1806877"/>
              <a:gd name="connsiteX96" fmla="*/ 7688002 w 12192000"/>
              <a:gd name="connsiteY96" fmla="*/ 1674071 h 1806877"/>
              <a:gd name="connsiteX97" fmla="*/ 7671275 w 12192000"/>
              <a:gd name="connsiteY97" fmla="*/ 1681835 h 1806877"/>
              <a:gd name="connsiteX98" fmla="*/ 7585018 w 12192000"/>
              <a:gd name="connsiteY98" fmla="*/ 1675431 h 1806877"/>
              <a:gd name="connsiteX99" fmla="*/ 7471472 w 12192000"/>
              <a:gd name="connsiteY99" fmla="*/ 1682487 h 1806877"/>
              <a:gd name="connsiteX100" fmla="*/ 7381391 w 12192000"/>
              <a:gd name="connsiteY100" fmla="*/ 1689122 h 1806877"/>
              <a:gd name="connsiteX101" fmla="*/ 7292528 w 12192000"/>
              <a:gd name="connsiteY101" fmla="*/ 1689863 h 1806877"/>
              <a:gd name="connsiteX102" fmla="*/ 7204542 w 12192000"/>
              <a:gd name="connsiteY102" fmla="*/ 1667362 h 1806877"/>
              <a:gd name="connsiteX103" fmla="*/ 7179107 w 12192000"/>
              <a:gd name="connsiteY103" fmla="*/ 1664705 h 1806877"/>
              <a:gd name="connsiteX104" fmla="*/ 7176110 w 12192000"/>
              <a:gd name="connsiteY104" fmla="*/ 1667956 h 1806877"/>
              <a:gd name="connsiteX105" fmla="*/ 7149935 w 12192000"/>
              <a:gd name="connsiteY105" fmla="*/ 1671723 h 1806877"/>
              <a:gd name="connsiteX106" fmla="*/ 7076173 w 12192000"/>
              <a:gd name="connsiteY106" fmla="*/ 1681613 h 1806877"/>
              <a:gd name="connsiteX107" fmla="*/ 6997704 w 12192000"/>
              <a:gd name="connsiteY107" fmla="*/ 1681043 h 1806877"/>
              <a:gd name="connsiteX108" fmla="*/ 6883473 w 12192000"/>
              <a:gd name="connsiteY108" fmla="*/ 1705122 h 1806877"/>
              <a:gd name="connsiteX109" fmla="*/ 6687688 w 12192000"/>
              <a:gd name="connsiteY109" fmla="*/ 1727643 h 1806877"/>
              <a:gd name="connsiteX110" fmla="*/ 6529051 w 12192000"/>
              <a:gd name="connsiteY110" fmla="*/ 1750971 h 1806877"/>
              <a:gd name="connsiteX111" fmla="*/ 6306028 w 12192000"/>
              <a:gd name="connsiteY111" fmla="*/ 1761123 h 1806877"/>
              <a:gd name="connsiteX112" fmla="*/ 6148526 w 12192000"/>
              <a:gd name="connsiteY112" fmla="*/ 1790230 h 1806877"/>
              <a:gd name="connsiteX113" fmla="*/ 6053787 w 12192000"/>
              <a:gd name="connsiteY113" fmla="*/ 1806877 h 1806877"/>
              <a:gd name="connsiteX114" fmla="*/ 6096136 w 12192000"/>
              <a:gd name="connsiteY114" fmla="*/ 1767260 h 1806877"/>
              <a:gd name="connsiteX115" fmla="*/ 6028583 w 12192000"/>
              <a:gd name="connsiteY115" fmla="*/ 1806085 h 1806877"/>
              <a:gd name="connsiteX116" fmla="*/ 6021207 w 12192000"/>
              <a:gd name="connsiteY116" fmla="*/ 1799140 h 1806877"/>
              <a:gd name="connsiteX117" fmla="*/ 5990008 w 12192000"/>
              <a:gd name="connsiteY117" fmla="*/ 1794814 h 1806877"/>
              <a:gd name="connsiteX118" fmla="*/ 5937319 w 12192000"/>
              <a:gd name="connsiteY118" fmla="*/ 1797660 h 1806877"/>
              <a:gd name="connsiteX119" fmla="*/ 5743302 w 12192000"/>
              <a:gd name="connsiteY119" fmla="*/ 1782136 h 1806877"/>
              <a:gd name="connsiteX120" fmla="*/ 5607054 w 12192000"/>
              <a:gd name="connsiteY120" fmla="*/ 1775578 h 1806877"/>
              <a:gd name="connsiteX121" fmla="*/ 5464006 w 12192000"/>
              <a:gd name="connsiteY121" fmla="*/ 1763436 h 1806877"/>
              <a:gd name="connsiteX122" fmla="*/ 5412840 w 12192000"/>
              <a:gd name="connsiteY122" fmla="*/ 1788824 h 1806877"/>
              <a:gd name="connsiteX123" fmla="*/ 5361713 w 12192000"/>
              <a:gd name="connsiteY123" fmla="*/ 1773980 h 1806877"/>
              <a:gd name="connsiteX124" fmla="*/ 5241786 w 12192000"/>
              <a:gd name="connsiteY124" fmla="*/ 1756656 h 1806877"/>
              <a:gd name="connsiteX125" fmla="*/ 5202963 w 12192000"/>
              <a:gd name="connsiteY125" fmla="*/ 1747306 h 1806877"/>
              <a:gd name="connsiteX126" fmla="*/ 5154668 w 12192000"/>
              <a:gd name="connsiteY126" fmla="*/ 1744668 h 1806877"/>
              <a:gd name="connsiteX127" fmla="*/ 5136547 w 12192000"/>
              <a:gd name="connsiteY127" fmla="*/ 1738620 h 1806877"/>
              <a:gd name="connsiteX128" fmla="*/ 5122587 w 12192000"/>
              <a:gd name="connsiteY128" fmla="*/ 1735756 h 1806877"/>
              <a:gd name="connsiteX129" fmla="*/ 5119579 w 12192000"/>
              <a:gd name="connsiteY129" fmla="*/ 1734004 h 1806877"/>
              <a:gd name="connsiteX130" fmla="*/ 5101616 w 12192000"/>
              <a:gd name="connsiteY130" fmla="*/ 1724948 h 1806877"/>
              <a:gd name="connsiteX131" fmla="*/ 5045783 w 12192000"/>
              <a:gd name="connsiteY131" fmla="*/ 1730209 h 1806877"/>
              <a:gd name="connsiteX132" fmla="*/ 4991477 w 12192000"/>
              <a:gd name="connsiteY132" fmla="*/ 1716450 h 1806877"/>
              <a:gd name="connsiteX133" fmla="*/ 4820387 w 12192000"/>
              <a:gd name="connsiteY133" fmla="*/ 1695973 h 1806877"/>
              <a:gd name="connsiteX134" fmla="*/ 4742338 w 12192000"/>
              <a:gd name="connsiteY134" fmla="*/ 1672696 h 1806877"/>
              <a:gd name="connsiteX135" fmla="*/ 4703062 w 12192000"/>
              <a:gd name="connsiteY135" fmla="*/ 1665094 h 1806877"/>
              <a:gd name="connsiteX136" fmla="*/ 4701052 w 12192000"/>
              <a:gd name="connsiteY136" fmla="*/ 1664466 h 1806877"/>
              <a:gd name="connsiteX137" fmla="*/ 4701986 w 12192000"/>
              <a:gd name="connsiteY137" fmla="*/ 1664294 h 1806877"/>
              <a:gd name="connsiteX138" fmla="*/ 4697074 w 12192000"/>
              <a:gd name="connsiteY138" fmla="*/ 1663224 h 1806877"/>
              <a:gd name="connsiteX139" fmla="*/ 4701052 w 12192000"/>
              <a:gd name="connsiteY139" fmla="*/ 1664466 h 1806877"/>
              <a:gd name="connsiteX140" fmla="*/ 4695406 w 12192000"/>
              <a:gd name="connsiteY140" fmla="*/ 1665504 h 1806877"/>
              <a:gd name="connsiteX141" fmla="*/ 4495727 w 12192000"/>
              <a:gd name="connsiteY141" fmla="*/ 1656633 h 1806877"/>
              <a:gd name="connsiteX142" fmla="*/ 4428317 w 12192000"/>
              <a:gd name="connsiteY142" fmla="*/ 1646311 h 1806877"/>
              <a:gd name="connsiteX143" fmla="*/ 4424455 w 12192000"/>
              <a:gd name="connsiteY143" fmla="*/ 1646545 h 1806877"/>
              <a:gd name="connsiteX144" fmla="*/ 4418141 w 12192000"/>
              <a:gd name="connsiteY144" fmla="*/ 1643457 h 1806877"/>
              <a:gd name="connsiteX145" fmla="*/ 4389054 w 12192000"/>
              <a:gd name="connsiteY145" fmla="*/ 1635100 h 1806877"/>
              <a:gd name="connsiteX146" fmla="*/ 4243963 w 12192000"/>
              <a:gd name="connsiteY146" fmla="*/ 1600547 h 1806877"/>
              <a:gd name="connsiteX147" fmla="*/ 4230390 w 12192000"/>
              <a:gd name="connsiteY147" fmla="*/ 1596782 h 1806877"/>
              <a:gd name="connsiteX148" fmla="*/ 4151096 w 12192000"/>
              <a:gd name="connsiteY148" fmla="*/ 1589415 h 1806877"/>
              <a:gd name="connsiteX149" fmla="*/ 4091729 w 12192000"/>
              <a:gd name="connsiteY149" fmla="*/ 1565484 h 1806877"/>
              <a:gd name="connsiteX150" fmla="*/ 3994992 w 12192000"/>
              <a:gd name="connsiteY150" fmla="*/ 1554250 h 1806877"/>
              <a:gd name="connsiteX151" fmla="*/ 3898778 w 12192000"/>
              <a:gd name="connsiteY151" fmla="*/ 1546088 h 1806877"/>
              <a:gd name="connsiteX152" fmla="*/ 3863728 w 12192000"/>
              <a:gd name="connsiteY152" fmla="*/ 1544567 h 1806877"/>
              <a:gd name="connsiteX153" fmla="*/ 3729252 w 12192000"/>
              <a:gd name="connsiteY153" fmla="*/ 1544592 h 1806877"/>
              <a:gd name="connsiteX154" fmla="*/ 3716543 w 12192000"/>
              <a:gd name="connsiteY154" fmla="*/ 1541771 h 1806877"/>
              <a:gd name="connsiteX155" fmla="*/ 3715389 w 12192000"/>
              <a:gd name="connsiteY155" fmla="*/ 1538406 h 1806877"/>
              <a:gd name="connsiteX156" fmla="*/ 3682391 w 12192000"/>
              <a:gd name="connsiteY156" fmla="*/ 1529372 h 1806877"/>
              <a:gd name="connsiteX157" fmla="*/ 3669607 w 12192000"/>
              <a:gd name="connsiteY157" fmla="*/ 1534463 h 1806877"/>
              <a:gd name="connsiteX158" fmla="*/ 3669577 w 12192000"/>
              <a:gd name="connsiteY158" fmla="*/ 1534458 h 1806877"/>
              <a:gd name="connsiteX159" fmla="*/ 3660365 w 12192000"/>
              <a:gd name="connsiteY159" fmla="*/ 1531370 h 1806877"/>
              <a:gd name="connsiteX160" fmla="*/ 3637171 w 12192000"/>
              <a:gd name="connsiteY160" fmla="*/ 1523813 h 1806877"/>
              <a:gd name="connsiteX161" fmla="*/ 3636519 w 12192000"/>
              <a:gd name="connsiteY161" fmla="*/ 1523773 h 1806877"/>
              <a:gd name="connsiteX162" fmla="*/ 3589716 w 12192000"/>
              <a:gd name="connsiteY162" fmla="*/ 1506360 h 1806877"/>
              <a:gd name="connsiteX163" fmla="*/ 3583541 w 12192000"/>
              <a:gd name="connsiteY163" fmla="*/ 1507469 h 1806877"/>
              <a:gd name="connsiteX164" fmla="*/ 3574426 w 12192000"/>
              <a:gd name="connsiteY164" fmla="*/ 1507574 h 1806877"/>
              <a:gd name="connsiteX165" fmla="*/ 3574190 w 12192000"/>
              <a:gd name="connsiteY165" fmla="*/ 1507350 h 1806877"/>
              <a:gd name="connsiteX166" fmla="*/ 3565671 w 12192000"/>
              <a:gd name="connsiteY166" fmla="*/ 1507894 h 1806877"/>
              <a:gd name="connsiteX167" fmla="*/ 3515816 w 12192000"/>
              <a:gd name="connsiteY167" fmla="*/ 1499688 h 1806877"/>
              <a:gd name="connsiteX168" fmla="*/ 3452912 w 12192000"/>
              <a:gd name="connsiteY168" fmla="*/ 1496444 h 1806877"/>
              <a:gd name="connsiteX169" fmla="*/ 3380405 w 12192000"/>
              <a:gd name="connsiteY169" fmla="*/ 1486216 h 1806877"/>
              <a:gd name="connsiteX170" fmla="*/ 3343625 w 12192000"/>
              <a:gd name="connsiteY170" fmla="*/ 1500147 h 1806877"/>
              <a:gd name="connsiteX171" fmla="*/ 3323774 w 12192000"/>
              <a:gd name="connsiteY171" fmla="*/ 1501476 h 1806877"/>
              <a:gd name="connsiteX172" fmla="*/ 3321444 w 12192000"/>
              <a:gd name="connsiteY172" fmla="*/ 1500659 h 1806877"/>
              <a:gd name="connsiteX173" fmla="*/ 3242143 w 12192000"/>
              <a:gd name="connsiteY173" fmla="*/ 1505268 h 1806877"/>
              <a:gd name="connsiteX174" fmla="*/ 3122401 w 12192000"/>
              <a:gd name="connsiteY174" fmla="*/ 1511314 h 1806877"/>
              <a:gd name="connsiteX175" fmla="*/ 3010177 w 12192000"/>
              <a:gd name="connsiteY175" fmla="*/ 1513132 h 1806877"/>
              <a:gd name="connsiteX176" fmla="*/ 2782615 w 12192000"/>
              <a:gd name="connsiteY176" fmla="*/ 1509375 h 1806877"/>
              <a:gd name="connsiteX177" fmla="*/ 2668665 w 12192000"/>
              <a:gd name="connsiteY177" fmla="*/ 1517660 h 1806877"/>
              <a:gd name="connsiteX178" fmla="*/ 2548073 w 12192000"/>
              <a:gd name="connsiteY178" fmla="*/ 1516667 h 1806877"/>
              <a:gd name="connsiteX179" fmla="*/ 2423377 w 12192000"/>
              <a:gd name="connsiteY179" fmla="*/ 1527776 h 1806877"/>
              <a:gd name="connsiteX180" fmla="*/ 2295298 w 12192000"/>
              <a:gd name="connsiteY180" fmla="*/ 1534368 h 1806877"/>
              <a:gd name="connsiteX181" fmla="*/ 2188781 w 12192000"/>
              <a:gd name="connsiteY181" fmla="*/ 1529677 h 1806877"/>
              <a:gd name="connsiteX182" fmla="*/ 2074855 w 12192000"/>
              <a:gd name="connsiteY182" fmla="*/ 1515446 h 1806877"/>
              <a:gd name="connsiteX183" fmla="*/ 2012587 w 12192000"/>
              <a:gd name="connsiteY183" fmla="*/ 1522487 h 1806877"/>
              <a:gd name="connsiteX184" fmla="*/ 1932075 w 12192000"/>
              <a:gd name="connsiteY184" fmla="*/ 1517914 h 1806877"/>
              <a:gd name="connsiteX185" fmla="*/ 1908490 w 12192000"/>
              <a:gd name="connsiteY185" fmla="*/ 1526423 h 1806877"/>
              <a:gd name="connsiteX186" fmla="*/ 1908410 w 12192000"/>
              <a:gd name="connsiteY186" fmla="*/ 1526410 h 1806877"/>
              <a:gd name="connsiteX187" fmla="*/ 1901918 w 12192000"/>
              <a:gd name="connsiteY187" fmla="*/ 1522410 h 1806877"/>
              <a:gd name="connsiteX188" fmla="*/ 1876753 w 12192000"/>
              <a:gd name="connsiteY188" fmla="*/ 1517619 h 1806877"/>
              <a:gd name="connsiteX189" fmla="*/ 1858194 w 12192000"/>
              <a:gd name="connsiteY189" fmla="*/ 1522343 h 1806877"/>
              <a:gd name="connsiteX190" fmla="*/ 1702657 w 12192000"/>
              <a:gd name="connsiteY190" fmla="*/ 1510562 h 1806877"/>
              <a:gd name="connsiteX191" fmla="*/ 1701421 w 12192000"/>
              <a:gd name="connsiteY191" fmla="*/ 1510775 h 1806877"/>
              <a:gd name="connsiteX192" fmla="*/ 1699973 w 12192000"/>
              <a:gd name="connsiteY192" fmla="*/ 1507739 h 1806877"/>
              <a:gd name="connsiteX193" fmla="*/ 1682526 w 12192000"/>
              <a:gd name="connsiteY193" fmla="*/ 1504598 h 1806877"/>
              <a:gd name="connsiteX194" fmla="*/ 1677380 w 12192000"/>
              <a:gd name="connsiteY194" fmla="*/ 1504851 h 1806877"/>
              <a:gd name="connsiteX195" fmla="*/ 1670304 w 12192000"/>
              <a:gd name="connsiteY195" fmla="*/ 1503744 h 1806877"/>
              <a:gd name="connsiteX196" fmla="*/ 1670197 w 12192000"/>
              <a:gd name="connsiteY196" fmla="*/ 1503497 h 1806877"/>
              <a:gd name="connsiteX197" fmla="*/ 1626301 w 12192000"/>
              <a:gd name="connsiteY197" fmla="*/ 1474931 h 1806877"/>
              <a:gd name="connsiteX198" fmla="*/ 1535119 w 12192000"/>
              <a:gd name="connsiteY198" fmla="*/ 1463075 h 1806877"/>
              <a:gd name="connsiteX199" fmla="*/ 1531340 w 12192000"/>
              <a:gd name="connsiteY199" fmla="*/ 1461293 h 1806877"/>
              <a:gd name="connsiteX200" fmla="*/ 1498454 w 12192000"/>
              <a:gd name="connsiteY200" fmla="*/ 1463478 h 1806877"/>
              <a:gd name="connsiteX201" fmla="*/ 1478806 w 12192000"/>
              <a:gd name="connsiteY201" fmla="*/ 1464611 h 1806877"/>
              <a:gd name="connsiteX202" fmla="*/ 1358081 w 12192000"/>
              <a:gd name="connsiteY202" fmla="*/ 1455545 h 1806877"/>
              <a:gd name="connsiteX203" fmla="*/ 1222449 w 12192000"/>
              <a:gd name="connsiteY203" fmla="*/ 1455454 h 1806877"/>
              <a:gd name="connsiteX204" fmla="*/ 1180983 w 12192000"/>
              <a:gd name="connsiteY204" fmla="*/ 1440557 h 1806877"/>
              <a:gd name="connsiteX205" fmla="*/ 1018426 w 12192000"/>
              <a:gd name="connsiteY205" fmla="*/ 1400226 h 1806877"/>
              <a:gd name="connsiteX206" fmla="*/ 940021 w 12192000"/>
              <a:gd name="connsiteY206" fmla="*/ 1409452 h 1806877"/>
              <a:gd name="connsiteX207" fmla="*/ 940362 w 12192000"/>
              <a:gd name="connsiteY207" fmla="*/ 1408090 h 1806877"/>
              <a:gd name="connsiteX208" fmla="*/ 927147 w 12192000"/>
              <a:gd name="connsiteY208" fmla="*/ 1407436 h 1806877"/>
              <a:gd name="connsiteX209" fmla="*/ 915481 w 12192000"/>
              <a:gd name="connsiteY209" fmla="*/ 1395526 h 1806877"/>
              <a:gd name="connsiteX210" fmla="*/ 884363 w 12192000"/>
              <a:gd name="connsiteY210" fmla="*/ 1395024 h 1806877"/>
              <a:gd name="connsiteX211" fmla="*/ 883522 w 12192000"/>
              <a:gd name="connsiteY211" fmla="*/ 1400267 h 1806877"/>
              <a:gd name="connsiteX212" fmla="*/ 865903 w 12192000"/>
              <a:gd name="connsiteY212" fmla="*/ 1394324 h 1806877"/>
              <a:gd name="connsiteX213" fmla="*/ 790832 w 12192000"/>
              <a:gd name="connsiteY213" fmla="*/ 1370999 h 1806877"/>
              <a:gd name="connsiteX214" fmla="*/ 749766 w 12192000"/>
              <a:gd name="connsiteY214" fmla="*/ 1353216 h 1806877"/>
              <a:gd name="connsiteX215" fmla="*/ 705470 w 12192000"/>
              <a:gd name="connsiteY215" fmla="*/ 1354328 h 1806877"/>
              <a:gd name="connsiteX216" fmla="*/ 692371 w 12192000"/>
              <a:gd name="connsiteY216" fmla="*/ 1343942 h 1806877"/>
              <a:gd name="connsiteX217" fmla="*/ 690203 w 12192000"/>
              <a:gd name="connsiteY217" fmla="*/ 1341970 h 1806877"/>
              <a:gd name="connsiteX218" fmla="*/ 679574 w 12192000"/>
              <a:gd name="connsiteY218" fmla="*/ 1338069 h 1806877"/>
              <a:gd name="connsiteX219" fmla="*/ 679009 w 12192000"/>
              <a:gd name="connsiteY219" fmla="*/ 1331966 h 1806877"/>
              <a:gd name="connsiteX220" fmla="*/ 664756 w 12192000"/>
              <a:gd name="connsiteY220" fmla="*/ 1322509 h 1806877"/>
              <a:gd name="connsiteX221" fmla="*/ 644515 w 12192000"/>
              <a:gd name="connsiteY221" fmla="*/ 1316732 h 1806877"/>
              <a:gd name="connsiteX222" fmla="*/ 545716 w 12192000"/>
              <a:gd name="connsiteY222" fmla="*/ 1294878 h 1806877"/>
              <a:gd name="connsiteX223" fmla="*/ 488094 w 12192000"/>
              <a:gd name="connsiteY223" fmla="*/ 1278596 h 1806877"/>
              <a:gd name="connsiteX224" fmla="*/ 468538 w 12192000"/>
              <a:gd name="connsiteY224" fmla="*/ 1267376 h 1806877"/>
              <a:gd name="connsiteX225" fmla="*/ 439655 w 12192000"/>
              <a:gd name="connsiteY225" fmla="*/ 1255090 h 1806877"/>
              <a:gd name="connsiteX226" fmla="*/ 390496 w 12192000"/>
              <a:gd name="connsiteY226" fmla="*/ 1229512 h 1806877"/>
              <a:gd name="connsiteX227" fmla="*/ 362616 w 12192000"/>
              <a:gd name="connsiteY227" fmla="*/ 1221981 h 1806877"/>
              <a:gd name="connsiteX228" fmla="*/ 348184 w 12192000"/>
              <a:gd name="connsiteY228" fmla="*/ 1213437 h 1806877"/>
              <a:gd name="connsiteX229" fmla="*/ 341576 w 12192000"/>
              <a:gd name="connsiteY229" fmla="*/ 1212583 h 1806877"/>
              <a:gd name="connsiteX230" fmla="*/ 320370 w 12192000"/>
              <a:gd name="connsiteY230" fmla="*/ 1206827 h 1806877"/>
              <a:gd name="connsiteX231" fmla="*/ 308082 w 12192000"/>
              <a:gd name="connsiteY231" fmla="*/ 1204195 h 1806877"/>
              <a:gd name="connsiteX232" fmla="*/ 303141 w 12192000"/>
              <a:gd name="connsiteY232" fmla="*/ 1203396 h 1806877"/>
              <a:gd name="connsiteX233" fmla="*/ 260955 w 12192000"/>
              <a:gd name="connsiteY233" fmla="*/ 1203345 h 1806877"/>
              <a:gd name="connsiteX234" fmla="*/ 234352 w 12192000"/>
              <a:gd name="connsiteY234" fmla="*/ 1193972 h 1806877"/>
              <a:gd name="connsiteX235" fmla="*/ 210954 w 12192000"/>
              <a:gd name="connsiteY235" fmla="*/ 1192326 h 1806877"/>
              <a:gd name="connsiteX236" fmla="*/ 204851 w 12192000"/>
              <a:gd name="connsiteY236" fmla="*/ 1190210 h 1806877"/>
              <a:gd name="connsiteX237" fmla="*/ 145778 w 12192000"/>
              <a:gd name="connsiteY237" fmla="*/ 1190651 h 1806877"/>
              <a:gd name="connsiteX238" fmla="*/ 105518 w 12192000"/>
              <a:gd name="connsiteY238" fmla="*/ 1184937 h 1806877"/>
              <a:gd name="connsiteX239" fmla="*/ 17623 w 12192000"/>
              <a:gd name="connsiteY239" fmla="*/ 1185238 h 1806877"/>
              <a:gd name="connsiteX240" fmla="*/ 0 w 12192000"/>
              <a:gd name="connsiteY240" fmla="*/ 1184768 h 1806877"/>
              <a:gd name="connsiteX241" fmla="*/ 0 w 12192000"/>
              <a:gd name="connsiteY241" fmla="*/ 0 h 1806877"/>
              <a:gd name="connsiteX0" fmla="*/ 0 w 12192000"/>
              <a:gd name="connsiteY0" fmla="*/ 0 h 1806085"/>
              <a:gd name="connsiteX1" fmla="*/ 12192000 w 12192000"/>
              <a:gd name="connsiteY1" fmla="*/ 0 h 1806085"/>
              <a:gd name="connsiteX2" fmla="*/ 12192000 w 12192000"/>
              <a:gd name="connsiteY2" fmla="*/ 1129867 h 1806085"/>
              <a:gd name="connsiteX3" fmla="*/ 12174158 w 12192000"/>
              <a:gd name="connsiteY3" fmla="*/ 1133797 h 1806085"/>
              <a:gd name="connsiteX4" fmla="*/ 12111983 w 12192000"/>
              <a:gd name="connsiteY4" fmla="*/ 1161939 h 1806085"/>
              <a:gd name="connsiteX5" fmla="*/ 11967186 w 12192000"/>
              <a:gd name="connsiteY5" fmla="*/ 1201206 h 1806085"/>
              <a:gd name="connsiteX6" fmla="*/ 11953646 w 12192000"/>
              <a:gd name="connsiteY6" fmla="*/ 1205499 h 1806085"/>
              <a:gd name="connsiteX7" fmla="*/ 11874413 w 12192000"/>
              <a:gd name="connsiteY7" fmla="*/ 1213569 h 1806085"/>
              <a:gd name="connsiteX8" fmla="*/ 11815251 w 12192000"/>
              <a:gd name="connsiteY8" fmla="*/ 1241020 h 1806085"/>
              <a:gd name="connsiteX9" fmla="*/ 11718610 w 12192000"/>
              <a:gd name="connsiteY9" fmla="*/ 1253479 h 1806085"/>
              <a:gd name="connsiteX10" fmla="*/ 11622463 w 12192000"/>
              <a:gd name="connsiteY10" fmla="*/ 1262368 h 1806085"/>
              <a:gd name="connsiteX11" fmla="*/ 11587426 w 12192000"/>
              <a:gd name="connsiteY11" fmla="*/ 1263916 h 1806085"/>
              <a:gd name="connsiteX12" fmla="*/ 11441207 w 12192000"/>
              <a:gd name="connsiteY12" fmla="*/ 1262974 h 1806085"/>
              <a:gd name="connsiteX13" fmla="*/ 11406215 w 12192000"/>
              <a:gd name="connsiteY13" fmla="*/ 1280453 h 1806085"/>
              <a:gd name="connsiteX14" fmla="*/ 11361043 w 12192000"/>
              <a:gd name="connsiteY14" fmla="*/ 1286632 h 1806085"/>
              <a:gd name="connsiteX15" fmla="*/ 11259450 w 12192000"/>
              <a:gd name="connsiteY15" fmla="*/ 1286738 h 1806085"/>
              <a:gd name="connsiteX16" fmla="*/ 11128948 w 12192000"/>
              <a:gd name="connsiteY16" fmla="*/ 1245981 h 1806085"/>
              <a:gd name="connsiteX17" fmla="*/ 11090810 w 12192000"/>
              <a:gd name="connsiteY17" fmla="*/ 1243590 h 1806085"/>
              <a:gd name="connsiteX18" fmla="*/ 11085499 w 12192000"/>
              <a:gd name="connsiteY18" fmla="*/ 1248151 h 1806085"/>
              <a:gd name="connsiteX19" fmla="*/ 11031924 w 12192000"/>
              <a:gd name="connsiteY19" fmla="*/ 1225704 h 1806085"/>
              <a:gd name="connsiteX20" fmla="*/ 10955096 w 12192000"/>
              <a:gd name="connsiteY20" fmla="*/ 1231768 h 1806085"/>
              <a:gd name="connsiteX21" fmla="*/ 10864884 w 12192000"/>
              <a:gd name="connsiteY21" fmla="*/ 1245957 h 1806085"/>
              <a:gd name="connsiteX22" fmla="*/ 10841363 w 12192000"/>
              <a:gd name="connsiteY22" fmla="*/ 1251400 h 1806085"/>
              <a:gd name="connsiteX23" fmla="*/ 10780910 w 12192000"/>
              <a:gd name="connsiteY23" fmla="*/ 1249166 h 1806085"/>
              <a:gd name="connsiteX24" fmla="*/ 10696254 w 12192000"/>
              <a:gd name="connsiteY24" fmla="*/ 1259247 h 1806085"/>
              <a:gd name="connsiteX25" fmla="*/ 10577832 w 12192000"/>
              <a:gd name="connsiteY25" fmla="*/ 1255994 h 1806085"/>
              <a:gd name="connsiteX26" fmla="*/ 10531976 w 12192000"/>
              <a:gd name="connsiteY26" fmla="*/ 1249692 h 1806085"/>
              <a:gd name="connsiteX27" fmla="*/ 10453101 w 12192000"/>
              <a:gd name="connsiteY27" fmla="*/ 1241000 h 1806085"/>
              <a:gd name="connsiteX28" fmla="*/ 10407706 w 12192000"/>
              <a:gd name="connsiteY28" fmla="*/ 1235650 h 1806085"/>
              <a:gd name="connsiteX29" fmla="*/ 10368559 w 12192000"/>
              <a:gd name="connsiteY29" fmla="*/ 1235686 h 1806085"/>
              <a:gd name="connsiteX30" fmla="*/ 10352542 w 12192000"/>
              <a:gd name="connsiteY30" fmla="*/ 1245817 h 1806085"/>
              <a:gd name="connsiteX31" fmla="*/ 10294918 w 12192000"/>
              <a:gd name="connsiteY31" fmla="*/ 1263549 h 1806085"/>
              <a:gd name="connsiteX32" fmla="*/ 10271059 w 12192000"/>
              <a:gd name="connsiteY32" fmla="*/ 1265010 h 1806085"/>
              <a:gd name="connsiteX33" fmla="*/ 10239064 w 12192000"/>
              <a:gd name="connsiteY33" fmla="*/ 1270598 h 1806085"/>
              <a:gd name="connsiteX34" fmla="*/ 10181078 w 12192000"/>
              <a:gd name="connsiteY34" fmla="*/ 1276374 h 1806085"/>
              <a:gd name="connsiteX35" fmla="*/ 10153458 w 12192000"/>
              <a:gd name="connsiteY35" fmla="*/ 1285229 h 1806085"/>
              <a:gd name="connsiteX36" fmla="*/ 10140775 w 12192000"/>
              <a:gd name="connsiteY36" fmla="*/ 1285847 h 1806085"/>
              <a:gd name="connsiteX37" fmla="*/ 10132055 w 12192000"/>
              <a:gd name="connsiteY37" fmla="*/ 1297214 h 1806085"/>
              <a:gd name="connsiteX38" fmla="*/ 10094093 w 12192000"/>
              <a:gd name="connsiteY38" fmla="*/ 1316697 h 1806085"/>
              <a:gd name="connsiteX39" fmla="*/ 10059188 w 12192000"/>
              <a:gd name="connsiteY39" fmla="*/ 1326655 h 1806085"/>
              <a:gd name="connsiteX40" fmla="*/ 10016268 w 12192000"/>
              <a:gd name="connsiteY40" fmla="*/ 1325133 h 1806085"/>
              <a:gd name="connsiteX41" fmla="*/ 9937115 w 12192000"/>
              <a:gd name="connsiteY41" fmla="*/ 1337731 h 1806085"/>
              <a:gd name="connsiteX42" fmla="*/ 9824942 w 12192000"/>
              <a:gd name="connsiteY42" fmla="*/ 1342969 h 1806085"/>
              <a:gd name="connsiteX43" fmla="*/ 9705553 w 12192000"/>
              <a:gd name="connsiteY43" fmla="*/ 1359323 h 1806085"/>
              <a:gd name="connsiteX44" fmla="*/ 9589915 w 12192000"/>
              <a:gd name="connsiteY44" fmla="*/ 1382355 h 1806085"/>
              <a:gd name="connsiteX45" fmla="*/ 9315048 w 12192000"/>
              <a:gd name="connsiteY45" fmla="*/ 1428626 h 1806085"/>
              <a:gd name="connsiteX46" fmla="*/ 9209077 w 12192000"/>
              <a:gd name="connsiteY46" fmla="*/ 1448049 h 1806085"/>
              <a:gd name="connsiteX47" fmla="*/ 9133300 w 12192000"/>
              <a:gd name="connsiteY47" fmla="*/ 1456152 h 1806085"/>
              <a:gd name="connsiteX48" fmla="*/ 9031264 w 12192000"/>
              <a:gd name="connsiteY48" fmla="*/ 1462053 h 1806085"/>
              <a:gd name="connsiteX49" fmla="*/ 8983321 w 12192000"/>
              <a:gd name="connsiteY49" fmla="*/ 1464616 h 1806085"/>
              <a:gd name="connsiteX50" fmla="*/ 8983035 w 12192000"/>
              <a:gd name="connsiteY50" fmla="*/ 1464417 h 1806085"/>
              <a:gd name="connsiteX51" fmla="*/ 8974072 w 12192000"/>
              <a:gd name="connsiteY51" fmla="*/ 1465390 h 1806085"/>
              <a:gd name="connsiteX52" fmla="*/ 8968242 w 12192000"/>
              <a:gd name="connsiteY52" fmla="*/ 1467079 h 1806085"/>
              <a:gd name="connsiteX53" fmla="*/ 8952199 w 12192000"/>
              <a:gd name="connsiteY53" fmla="*/ 1469700 h 1806085"/>
              <a:gd name="connsiteX54" fmla="*/ 8945873 w 12192000"/>
              <a:gd name="connsiteY54" fmla="*/ 1469099 h 1806085"/>
              <a:gd name="connsiteX55" fmla="*/ 8940905 w 12192000"/>
              <a:gd name="connsiteY55" fmla="*/ 1467238 h 1806085"/>
              <a:gd name="connsiteX56" fmla="*/ 8906846 w 12192000"/>
              <a:gd name="connsiteY56" fmla="*/ 1464481 h 1806085"/>
              <a:gd name="connsiteX57" fmla="*/ 8730411 w 12192000"/>
              <a:gd name="connsiteY57" fmla="*/ 1479838 h 1806085"/>
              <a:gd name="connsiteX58" fmla="*/ 8685834 w 12192000"/>
              <a:gd name="connsiteY58" fmla="*/ 1481431 h 1806085"/>
              <a:gd name="connsiteX59" fmla="*/ 8574116 w 12192000"/>
              <a:gd name="connsiteY59" fmla="*/ 1488166 h 1806085"/>
              <a:gd name="connsiteX60" fmla="*/ 8503254 w 12192000"/>
              <a:gd name="connsiteY60" fmla="*/ 1475627 h 1806085"/>
              <a:gd name="connsiteX61" fmla="*/ 8489028 w 12192000"/>
              <a:gd name="connsiteY61" fmla="*/ 1480483 h 1806085"/>
              <a:gd name="connsiteX62" fmla="*/ 8484222 w 12192000"/>
              <a:gd name="connsiteY62" fmla="*/ 1482955 h 1806085"/>
              <a:gd name="connsiteX63" fmla="*/ 8476034 w 12192000"/>
              <a:gd name="connsiteY63" fmla="*/ 1485197 h 1806085"/>
              <a:gd name="connsiteX64" fmla="*/ 8475659 w 12192000"/>
              <a:gd name="connsiteY64" fmla="*/ 1485048 h 1806085"/>
              <a:gd name="connsiteX65" fmla="*/ 8468325 w 12192000"/>
              <a:gd name="connsiteY65" fmla="*/ 1487552 h 1806085"/>
              <a:gd name="connsiteX66" fmla="*/ 8401298 w 12192000"/>
              <a:gd name="connsiteY66" fmla="*/ 1493672 h 1806085"/>
              <a:gd name="connsiteX67" fmla="*/ 8390295 w 12192000"/>
              <a:gd name="connsiteY67" fmla="*/ 1502138 h 1806085"/>
              <a:gd name="connsiteX68" fmla="*/ 8370102 w 12192000"/>
              <a:gd name="connsiteY68" fmla="*/ 1508730 h 1806085"/>
              <a:gd name="connsiteX69" fmla="*/ 8271491 w 12192000"/>
              <a:gd name="connsiteY69" fmla="*/ 1533520 h 1806085"/>
              <a:gd name="connsiteX70" fmla="*/ 8248843 w 12192000"/>
              <a:gd name="connsiteY70" fmla="*/ 1537060 h 1806085"/>
              <a:gd name="connsiteX71" fmla="*/ 8244399 w 12192000"/>
              <a:gd name="connsiteY71" fmla="*/ 1538596 h 1806085"/>
              <a:gd name="connsiteX72" fmla="*/ 8241700 w 12192000"/>
              <a:gd name="connsiteY72" fmla="*/ 1538396 h 1806085"/>
              <a:gd name="connsiteX73" fmla="*/ 8230388 w 12192000"/>
              <a:gd name="connsiteY73" fmla="*/ 1546517 h 1806085"/>
              <a:gd name="connsiteX74" fmla="*/ 8224228 w 12192000"/>
              <a:gd name="connsiteY74" fmla="*/ 1557267 h 1806085"/>
              <a:gd name="connsiteX75" fmla="*/ 8199666 w 12192000"/>
              <a:gd name="connsiteY75" fmla="*/ 1559012 h 1806085"/>
              <a:gd name="connsiteX76" fmla="*/ 8194548 w 12192000"/>
              <a:gd name="connsiteY76" fmla="*/ 1565013 h 1806085"/>
              <a:gd name="connsiteX77" fmla="*/ 8165771 w 12192000"/>
              <a:gd name="connsiteY77" fmla="*/ 1579116 h 1806085"/>
              <a:gd name="connsiteX78" fmla="*/ 8116832 w 12192000"/>
              <a:gd name="connsiteY78" fmla="*/ 1608547 h 1806085"/>
              <a:gd name="connsiteX79" fmla="*/ 8089016 w 12192000"/>
              <a:gd name="connsiteY79" fmla="*/ 1617129 h 1806085"/>
              <a:gd name="connsiteX80" fmla="*/ 8074658 w 12192000"/>
              <a:gd name="connsiteY80" fmla="*/ 1626971 h 1806085"/>
              <a:gd name="connsiteX81" fmla="*/ 8068056 w 12192000"/>
              <a:gd name="connsiteY81" fmla="*/ 1627924 h 1806085"/>
              <a:gd name="connsiteX82" fmla="*/ 8046900 w 12192000"/>
              <a:gd name="connsiteY82" fmla="*/ 1634483 h 1806085"/>
              <a:gd name="connsiteX83" fmla="*/ 8034634 w 12192000"/>
              <a:gd name="connsiteY83" fmla="*/ 1637466 h 1806085"/>
              <a:gd name="connsiteX84" fmla="*/ 8029700 w 12192000"/>
              <a:gd name="connsiteY84" fmla="*/ 1638364 h 1806085"/>
              <a:gd name="connsiteX85" fmla="*/ 7987514 w 12192000"/>
              <a:gd name="connsiteY85" fmla="*/ 1638160 h 1806085"/>
              <a:gd name="connsiteX86" fmla="*/ 7960991 w 12192000"/>
              <a:gd name="connsiteY86" fmla="*/ 1648892 h 1806085"/>
              <a:gd name="connsiteX87" fmla="*/ 7937606 w 12192000"/>
              <a:gd name="connsiteY87" fmla="*/ 1650659 h 1806085"/>
              <a:gd name="connsiteX88" fmla="*/ 7931522 w 12192000"/>
              <a:gd name="connsiteY88" fmla="*/ 1653082 h 1806085"/>
              <a:gd name="connsiteX89" fmla="*/ 7872444 w 12192000"/>
              <a:gd name="connsiteY89" fmla="*/ 1652202 h 1806085"/>
              <a:gd name="connsiteX90" fmla="*/ 7832232 w 12192000"/>
              <a:gd name="connsiteY90" fmla="*/ 1658594 h 1806085"/>
              <a:gd name="connsiteX91" fmla="*/ 7744332 w 12192000"/>
              <a:gd name="connsiteY91" fmla="*/ 1657695 h 1806085"/>
              <a:gd name="connsiteX92" fmla="*/ 7723062 w 12192000"/>
              <a:gd name="connsiteY92" fmla="*/ 1658222 h 1806085"/>
              <a:gd name="connsiteX93" fmla="*/ 7705682 w 12192000"/>
              <a:gd name="connsiteY93" fmla="*/ 1664606 h 1806085"/>
              <a:gd name="connsiteX94" fmla="*/ 7702441 w 12192000"/>
              <a:gd name="connsiteY94" fmla="*/ 1671260 h 1806085"/>
              <a:gd name="connsiteX95" fmla="*/ 7690889 w 12192000"/>
              <a:gd name="connsiteY95" fmla="*/ 1672499 h 1806085"/>
              <a:gd name="connsiteX96" fmla="*/ 7688002 w 12192000"/>
              <a:gd name="connsiteY96" fmla="*/ 1674071 h 1806085"/>
              <a:gd name="connsiteX97" fmla="*/ 7671275 w 12192000"/>
              <a:gd name="connsiteY97" fmla="*/ 1681835 h 1806085"/>
              <a:gd name="connsiteX98" fmla="*/ 7585018 w 12192000"/>
              <a:gd name="connsiteY98" fmla="*/ 1675431 h 1806085"/>
              <a:gd name="connsiteX99" fmla="*/ 7471472 w 12192000"/>
              <a:gd name="connsiteY99" fmla="*/ 1682487 h 1806085"/>
              <a:gd name="connsiteX100" fmla="*/ 7381391 w 12192000"/>
              <a:gd name="connsiteY100" fmla="*/ 1689122 h 1806085"/>
              <a:gd name="connsiteX101" fmla="*/ 7292528 w 12192000"/>
              <a:gd name="connsiteY101" fmla="*/ 1689863 h 1806085"/>
              <a:gd name="connsiteX102" fmla="*/ 7204542 w 12192000"/>
              <a:gd name="connsiteY102" fmla="*/ 1667362 h 1806085"/>
              <a:gd name="connsiteX103" fmla="*/ 7179107 w 12192000"/>
              <a:gd name="connsiteY103" fmla="*/ 1664705 h 1806085"/>
              <a:gd name="connsiteX104" fmla="*/ 7176110 w 12192000"/>
              <a:gd name="connsiteY104" fmla="*/ 1667956 h 1806085"/>
              <a:gd name="connsiteX105" fmla="*/ 7149935 w 12192000"/>
              <a:gd name="connsiteY105" fmla="*/ 1671723 h 1806085"/>
              <a:gd name="connsiteX106" fmla="*/ 7076173 w 12192000"/>
              <a:gd name="connsiteY106" fmla="*/ 1681613 h 1806085"/>
              <a:gd name="connsiteX107" fmla="*/ 6997704 w 12192000"/>
              <a:gd name="connsiteY107" fmla="*/ 1681043 h 1806085"/>
              <a:gd name="connsiteX108" fmla="*/ 6883473 w 12192000"/>
              <a:gd name="connsiteY108" fmla="*/ 1705122 h 1806085"/>
              <a:gd name="connsiteX109" fmla="*/ 6687688 w 12192000"/>
              <a:gd name="connsiteY109" fmla="*/ 1727643 h 1806085"/>
              <a:gd name="connsiteX110" fmla="*/ 6529051 w 12192000"/>
              <a:gd name="connsiteY110" fmla="*/ 1750971 h 1806085"/>
              <a:gd name="connsiteX111" fmla="*/ 6306028 w 12192000"/>
              <a:gd name="connsiteY111" fmla="*/ 1761123 h 1806085"/>
              <a:gd name="connsiteX112" fmla="*/ 6148526 w 12192000"/>
              <a:gd name="connsiteY112" fmla="*/ 1790230 h 1806085"/>
              <a:gd name="connsiteX113" fmla="*/ 6123126 w 12192000"/>
              <a:gd name="connsiteY113" fmla="*/ 1768552 h 1806085"/>
              <a:gd name="connsiteX114" fmla="*/ 6096136 w 12192000"/>
              <a:gd name="connsiteY114" fmla="*/ 1767260 h 1806085"/>
              <a:gd name="connsiteX115" fmla="*/ 6028583 w 12192000"/>
              <a:gd name="connsiteY115" fmla="*/ 1806085 h 1806085"/>
              <a:gd name="connsiteX116" fmla="*/ 6021207 w 12192000"/>
              <a:gd name="connsiteY116" fmla="*/ 1799140 h 1806085"/>
              <a:gd name="connsiteX117" fmla="*/ 5990008 w 12192000"/>
              <a:gd name="connsiteY117" fmla="*/ 1794814 h 1806085"/>
              <a:gd name="connsiteX118" fmla="*/ 5937319 w 12192000"/>
              <a:gd name="connsiteY118" fmla="*/ 1797660 h 1806085"/>
              <a:gd name="connsiteX119" fmla="*/ 5743302 w 12192000"/>
              <a:gd name="connsiteY119" fmla="*/ 1782136 h 1806085"/>
              <a:gd name="connsiteX120" fmla="*/ 5607054 w 12192000"/>
              <a:gd name="connsiteY120" fmla="*/ 1775578 h 1806085"/>
              <a:gd name="connsiteX121" fmla="*/ 5464006 w 12192000"/>
              <a:gd name="connsiteY121" fmla="*/ 1763436 h 1806085"/>
              <a:gd name="connsiteX122" fmla="*/ 5412840 w 12192000"/>
              <a:gd name="connsiteY122" fmla="*/ 1788824 h 1806085"/>
              <a:gd name="connsiteX123" fmla="*/ 5361713 w 12192000"/>
              <a:gd name="connsiteY123" fmla="*/ 1773980 h 1806085"/>
              <a:gd name="connsiteX124" fmla="*/ 5241786 w 12192000"/>
              <a:gd name="connsiteY124" fmla="*/ 1756656 h 1806085"/>
              <a:gd name="connsiteX125" fmla="*/ 5202963 w 12192000"/>
              <a:gd name="connsiteY125" fmla="*/ 1747306 h 1806085"/>
              <a:gd name="connsiteX126" fmla="*/ 5154668 w 12192000"/>
              <a:gd name="connsiteY126" fmla="*/ 1744668 h 1806085"/>
              <a:gd name="connsiteX127" fmla="*/ 5136547 w 12192000"/>
              <a:gd name="connsiteY127" fmla="*/ 1738620 h 1806085"/>
              <a:gd name="connsiteX128" fmla="*/ 5122587 w 12192000"/>
              <a:gd name="connsiteY128" fmla="*/ 1735756 h 1806085"/>
              <a:gd name="connsiteX129" fmla="*/ 5119579 w 12192000"/>
              <a:gd name="connsiteY129" fmla="*/ 1734004 h 1806085"/>
              <a:gd name="connsiteX130" fmla="*/ 5101616 w 12192000"/>
              <a:gd name="connsiteY130" fmla="*/ 1724948 h 1806085"/>
              <a:gd name="connsiteX131" fmla="*/ 5045783 w 12192000"/>
              <a:gd name="connsiteY131" fmla="*/ 1730209 h 1806085"/>
              <a:gd name="connsiteX132" fmla="*/ 4991477 w 12192000"/>
              <a:gd name="connsiteY132" fmla="*/ 1716450 h 1806085"/>
              <a:gd name="connsiteX133" fmla="*/ 4820387 w 12192000"/>
              <a:gd name="connsiteY133" fmla="*/ 1695973 h 1806085"/>
              <a:gd name="connsiteX134" fmla="*/ 4742338 w 12192000"/>
              <a:gd name="connsiteY134" fmla="*/ 1672696 h 1806085"/>
              <a:gd name="connsiteX135" fmla="*/ 4703062 w 12192000"/>
              <a:gd name="connsiteY135" fmla="*/ 1665094 h 1806085"/>
              <a:gd name="connsiteX136" fmla="*/ 4701052 w 12192000"/>
              <a:gd name="connsiteY136" fmla="*/ 1664466 h 1806085"/>
              <a:gd name="connsiteX137" fmla="*/ 4701986 w 12192000"/>
              <a:gd name="connsiteY137" fmla="*/ 1664294 h 1806085"/>
              <a:gd name="connsiteX138" fmla="*/ 4697074 w 12192000"/>
              <a:gd name="connsiteY138" fmla="*/ 1663224 h 1806085"/>
              <a:gd name="connsiteX139" fmla="*/ 4701052 w 12192000"/>
              <a:gd name="connsiteY139" fmla="*/ 1664466 h 1806085"/>
              <a:gd name="connsiteX140" fmla="*/ 4695406 w 12192000"/>
              <a:gd name="connsiteY140" fmla="*/ 1665504 h 1806085"/>
              <a:gd name="connsiteX141" fmla="*/ 4495727 w 12192000"/>
              <a:gd name="connsiteY141" fmla="*/ 1656633 h 1806085"/>
              <a:gd name="connsiteX142" fmla="*/ 4428317 w 12192000"/>
              <a:gd name="connsiteY142" fmla="*/ 1646311 h 1806085"/>
              <a:gd name="connsiteX143" fmla="*/ 4424455 w 12192000"/>
              <a:gd name="connsiteY143" fmla="*/ 1646545 h 1806085"/>
              <a:gd name="connsiteX144" fmla="*/ 4418141 w 12192000"/>
              <a:gd name="connsiteY144" fmla="*/ 1643457 h 1806085"/>
              <a:gd name="connsiteX145" fmla="*/ 4389054 w 12192000"/>
              <a:gd name="connsiteY145" fmla="*/ 1635100 h 1806085"/>
              <a:gd name="connsiteX146" fmla="*/ 4243963 w 12192000"/>
              <a:gd name="connsiteY146" fmla="*/ 1600547 h 1806085"/>
              <a:gd name="connsiteX147" fmla="*/ 4230390 w 12192000"/>
              <a:gd name="connsiteY147" fmla="*/ 1596782 h 1806085"/>
              <a:gd name="connsiteX148" fmla="*/ 4151096 w 12192000"/>
              <a:gd name="connsiteY148" fmla="*/ 1589415 h 1806085"/>
              <a:gd name="connsiteX149" fmla="*/ 4091729 w 12192000"/>
              <a:gd name="connsiteY149" fmla="*/ 1565484 h 1806085"/>
              <a:gd name="connsiteX150" fmla="*/ 3994992 w 12192000"/>
              <a:gd name="connsiteY150" fmla="*/ 1554250 h 1806085"/>
              <a:gd name="connsiteX151" fmla="*/ 3898778 w 12192000"/>
              <a:gd name="connsiteY151" fmla="*/ 1546088 h 1806085"/>
              <a:gd name="connsiteX152" fmla="*/ 3863728 w 12192000"/>
              <a:gd name="connsiteY152" fmla="*/ 1544567 h 1806085"/>
              <a:gd name="connsiteX153" fmla="*/ 3729252 w 12192000"/>
              <a:gd name="connsiteY153" fmla="*/ 1544592 h 1806085"/>
              <a:gd name="connsiteX154" fmla="*/ 3716543 w 12192000"/>
              <a:gd name="connsiteY154" fmla="*/ 1541771 h 1806085"/>
              <a:gd name="connsiteX155" fmla="*/ 3715389 w 12192000"/>
              <a:gd name="connsiteY155" fmla="*/ 1538406 h 1806085"/>
              <a:gd name="connsiteX156" fmla="*/ 3682391 w 12192000"/>
              <a:gd name="connsiteY156" fmla="*/ 1529372 h 1806085"/>
              <a:gd name="connsiteX157" fmla="*/ 3669607 w 12192000"/>
              <a:gd name="connsiteY157" fmla="*/ 1534463 h 1806085"/>
              <a:gd name="connsiteX158" fmla="*/ 3669577 w 12192000"/>
              <a:gd name="connsiteY158" fmla="*/ 1534458 h 1806085"/>
              <a:gd name="connsiteX159" fmla="*/ 3660365 w 12192000"/>
              <a:gd name="connsiteY159" fmla="*/ 1531370 h 1806085"/>
              <a:gd name="connsiteX160" fmla="*/ 3637171 w 12192000"/>
              <a:gd name="connsiteY160" fmla="*/ 1523813 h 1806085"/>
              <a:gd name="connsiteX161" fmla="*/ 3636519 w 12192000"/>
              <a:gd name="connsiteY161" fmla="*/ 1523773 h 1806085"/>
              <a:gd name="connsiteX162" fmla="*/ 3589716 w 12192000"/>
              <a:gd name="connsiteY162" fmla="*/ 1506360 h 1806085"/>
              <a:gd name="connsiteX163" fmla="*/ 3583541 w 12192000"/>
              <a:gd name="connsiteY163" fmla="*/ 1507469 h 1806085"/>
              <a:gd name="connsiteX164" fmla="*/ 3574426 w 12192000"/>
              <a:gd name="connsiteY164" fmla="*/ 1507574 h 1806085"/>
              <a:gd name="connsiteX165" fmla="*/ 3574190 w 12192000"/>
              <a:gd name="connsiteY165" fmla="*/ 1507350 h 1806085"/>
              <a:gd name="connsiteX166" fmla="*/ 3565671 w 12192000"/>
              <a:gd name="connsiteY166" fmla="*/ 1507894 h 1806085"/>
              <a:gd name="connsiteX167" fmla="*/ 3515816 w 12192000"/>
              <a:gd name="connsiteY167" fmla="*/ 1499688 h 1806085"/>
              <a:gd name="connsiteX168" fmla="*/ 3452912 w 12192000"/>
              <a:gd name="connsiteY168" fmla="*/ 1496444 h 1806085"/>
              <a:gd name="connsiteX169" fmla="*/ 3380405 w 12192000"/>
              <a:gd name="connsiteY169" fmla="*/ 1486216 h 1806085"/>
              <a:gd name="connsiteX170" fmla="*/ 3343625 w 12192000"/>
              <a:gd name="connsiteY170" fmla="*/ 1500147 h 1806085"/>
              <a:gd name="connsiteX171" fmla="*/ 3323774 w 12192000"/>
              <a:gd name="connsiteY171" fmla="*/ 1501476 h 1806085"/>
              <a:gd name="connsiteX172" fmla="*/ 3321444 w 12192000"/>
              <a:gd name="connsiteY172" fmla="*/ 1500659 h 1806085"/>
              <a:gd name="connsiteX173" fmla="*/ 3242143 w 12192000"/>
              <a:gd name="connsiteY173" fmla="*/ 1505268 h 1806085"/>
              <a:gd name="connsiteX174" fmla="*/ 3122401 w 12192000"/>
              <a:gd name="connsiteY174" fmla="*/ 1511314 h 1806085"/>
              <a:gd name="connsiteX175" fmla="*/ 3010177 w 12192000"/>
              <a:gd name="connsiteY175" fmla="*/ 1513132 h 1806085"/>
              <a:gd name="connsiteX176" fmla="*/ 2782615 w 12192000"/>
              <a:gd name="connsiteY176" fmla="*/ 1509375 h 1806085"/>
              <a:gd name="connsiteX177" fmla="*/ 2668665 w 12192000"/>
              <a:gd name="connsiteY177" fmla="*/ 1517660 h 1806085"/>
              <a:gd name="connsiteX178" fmla="*/ 2548073 w 12192000"/>
              <a:gd name="connsiteY178" fmla="*/ 1516667 h 1806085"/>
              <a:gd name="connsiteX179" fmla="*/ 2423377 w 12192000"/>
              <a:gd name="connsiteY179" fmla="*/ 1527776 h 1806085"/>
              <a:gd name="connsiteX180" fmla="*/ 2295298 w 12192000"/>
              <a:gd name="connsiteY180" fmla="*/ 1534368 h 1806085"/>
              <a:gd name="connsiteX181" fmla="*/ 2188781 w 12192000"/>
              <a:gd name="connsiteY181" fmla="*/ 1529677 h 1806085"/>
              <a:gd name="connsiteX182" fmla="*/ 2074855 w 12192000"/>
              <a:gd name="connsiteY182" fmla="*/ 1515446 h 1806085"/>
              <a:gd name="connsiteX183" fmla="*/ 2012587 w 12192000"/>
              <a:gd name="connsiteY183" fmla="*/ 1522487 h 1806085"/>
              <a:gd name="connsiteX184" fmla="*/ 1932075 w 12192000"/>
              <a:gd name="connsiteY184" fmla="*/ 1517914 h 1806085"/>
              <a:gd name="connsiteX185" fmla="*/ 1908490 w 12192000"/>
              <a:gd name="connsiteY185" fmla="*/ 1526423 h 1806085"/>
              <a:gd name="connsiteX186" fmla="*/ 1908410 w 12192000"/>
              <a:gd name="connsiteY186" fmla="*/ 1526410 h 1806085"/>
              <a:gd name="connsiteX187" fmla="*/ 1901918 w 12192000"/>
              <a:gd name="connsiteY187" fmla="*/ 1522410 h 1806085"/>
              <a:gd name="connsiteX188" fmla="*/ 1876753 w 12192000"/>
              <a:gd name="connsiteY188" fmla="*/ 1517619 h 1806085"/>
              <a:gd name="connsiteX189" fmla="*/ 1858194 w 12192000"/>
              <a:gd name="connsiteY189" fmla="*/ 1522343 h 1806085"/>
              <a:gd name="connsiteX190" fmla="*/ 1702657 w 12192000"/>
              <a:gd name="connsiteY190" fmla="*/ 1510562 h 1806085"/>
              <a:gd name="connsiteX191" fmla="*/ 1701421 w 12192000"/>
              <a:gd name="connsiteY191" fmla="*/ 1510775 h 1806085"/>
              <a:gd name="connsiteX192" fmla="*/ 1699973 w 12192000"/>
              <a:gd name="connsiteY192" fmla="*/ 1507739 h 1806085"/>
              <a:gd name="connsiteX193" fmla="*/ 1682526 w 12192000"/>
              <a:gd name="connsiteY193" fmla="*/ 1504598 h 1806085"/>
              <a:gd name="connsiteX194" fmla="*/ 1677380 w 12192000"/>
              <a:gd name="connsiteY194" fmla="*/ 1504851 h 1806085"/>
              <a:gd name="connsiteX195" fmla="*/ 1670304 w 12192000"/>
              <a:gd name="connsiteY195" fmla="*/ 1503744 h 1806085"/>
              <a:gd name="connsiteX196" fmla="*/ 1670197 w 12192000"/>
              <a:gd name="connsiteY196" fmla="*/ 1503497 h 1806085"/>
              <a:gd name="connsiteX197" fmla="*/ 1626301 w 12192000"/>
              <a:gd name="connsiteY197" fmla="*/ 1474931 h 1806085"/>
              <a:gd name="connsiteX198" fmla="*/ 1535119 w 12192000"/>
              <a:gd name="connsiteY198" fmla="*/ 1463075 h 1806085"/>
              <a:gd name="connsiteX199" fmla="*/ 1531340 w 12192000"/>
              <a:gd name="connsiteY199" fmla="*/ 1461293 h 1806085"/>
              <a:gd name="connsiteX200" fmla="*/ 1498454 w 12192000"/>
              <a:gd name="connsiteY200" fmla="*/ 1463478 h 1806085"/>
              <a:gd name="connsiteX201" fmla="*/ 1478806 w 12192000"/>
              <a:gd name="connsiteY201" fmla="*/ 1464611 h 1806085"/>
              <a:gd name="connsiteX202" fmla="*/ 1358081 w 12192000"/>
              <a:gd name="connsiteY202" fmla="*/ 1455545 h 1806085"/>
              <a:gd name="connsiteX203" fmla="*/ 1222449 w 12192000"/>
              <a:gd name="connsiteY203" fmla="*/ 1455454 h 1806085"/>
              <a:gd name="connsiteX204" fmla="*/ 1180983 w 12192000"/>
              <a:gd name="connsiteY204" fmla="*/ 1440557 h 1806085"/>
              <a:gd name="connsiteX205" fmla="*/ 1018426 w 12192000"/>
              <a:gd name="connsiteY205" fmla="*/ 1400226 h 1806085"/>
              <a:gd name="connsiteX206" fmla="*/ 940021 w 12192000"/>
              <a:gd name="connsiteY206" fmla="*/ 1409452 h 1806085"/>
              <a:gd name="connsiteX207" fmla="*/ 940362 w 12192000"/>
              <a:gd name="connsiteY207" fmla="*/ 1408090 h 1806085"/>
              <a:gd name="connsiteX208" fmla="*/ 927147 w 12192000"/>
              <a:gd name="connsiteY208" fmla="*/ 1407436 h 1806085"/>
              <a:gd name="connsiteX209" fmla="*/ 915481 w 12192000"/>
              <a:gd name="connsiteY209" fmla="*/ 1395526 h 1806085"/>
              <a:gd name="connsiteX210" fmla="*/ 884363 w 12192000"/>
              <a:gd name="connsiteY210" fmla="*/ 1395024 h 1806085"/>
              <a:gd name="connsiteX211" fmla="*/ 883522 w 12192000"/>
              <a:gd name="connsiteY211" fmla="*/ 1400267 h 1806085"/>
              <a:gd name="connsiteX212" fmla="*/ 865903 w 12192000"/>
              <a:gd name="connsiteY212" fmla="*/ 1394324 h 1806085"/>
              <a:gd name="connsiteX213" fmla="*/ 790832 w 12192000"/>
              <a:gd name="connsiteY213" fmla="*/ 1370999 h 1806085"/>
              <a:gd name="connsiteX214" fmla="*/ 749766 w 12192000"/>
              <a:gd name="connsiteY214" fmla="*/ 1353216 h 1806085"/>
              <a:gd name="connsiteX215" fmla="*/ 705470 w 12192000"/>
              <a:gd name="connsiteY215" fmla="*/ 1354328 h 1806085"/>
              <a:gd name="connsiteX216" fmla="*/ 692371 w 12192000"/>
              <a:gd name="connsiteY216" fmla="*/ 1343942 h 1806085"/>
              <a:gd name="connsiteX217" fmla="*/ 690203 w 12192000"/>
              <a:gd name="connsiteY217" fmla="*/ 1341970 h 1806085"/>
              <a:gd name="connsiteX218" fmla="*/ 679574 w 12192000"/>
              <a:gd name="connsiteY218" fmla="*/ 1338069 h 1806085"/>
              <a:gd name="connsiteX219" fmla="*/ 679009 w 12192000"/>
              <a:gd name="connsiteY219" fmla="*/ 1331966 h 1806085"/>
              <a:gd name="connsiteX220" fmla="*/ 664756 w 12192000"/>
              <a:gd name="connsiteY220" fmla="*/ 1322509 h 1806085"/>
              <a:gd name="connsiteX221" fmla="*/ 644515 w 12192000"/>
              <a:gd name="connsiteY221" fmla="*/ 1316732 h 1806085"/>
              <a:gd name="connsiteX222" fmla="*/ 545716 w 12192000"/>
              <a:gd name="connsiteY222" fmla="*/ 1294878 h 1806085"/>
              <a:gd name="connsiteX223" fmla="*/ 488094 w 12192000"/>
              <a:gd name="connsiteY223" fmla="*/ 1278596 h 1806085"/>
              <a:gd name="connsiteX224" fmla="*/ 468538 w 12192000"/>
              <a:gd name="connsiteY224" fmla="*/ 1267376 h 1806085"/>
              <a:gd name="connsiteX225" fmla="*/ 439655 w 12192000"/>
              <a:gd name="connsiteY225" fmla="*/ 1255090 h 1806085"/>
              <a:gd name="connsiteX226" fmla="*/ 390496 w 12192000"/>
              <a:gd name="connsiteY226" fmla="*/ 1229512 h 1806085"/>
              <a:gd name="connsiteX227" fmla="*/ 362616 w 12192000"/>
              <a:gd name="connsiteY227" fmla="*/ 1221981 h 1806085"/>
              <a:gd name="connsiteX228" fmla="*/ 348184 w 12192000"/>
              <a:gd name="connsiteY228" fmla="*/ 1213437 h 1806085"/>
              <a:gd name="connsiteX229" fmla="*/ 341576 w 12192000"/>
              <a:gd name="connsiteY229" fmla="*/ 1212583 h 1806085"/>
              <a:gd name="connsiteX230" fmla="*/ 320370 w 12192000"/>
              <a:gd name="connsiteY230" fmla="*/ 1206827 h 1806085"/>
              <a:gd name="connsiteX231" fmla="*/ 308082 w 12192000"/>
              <a:gd name="connsiteY231" fmla="*/ 1204195 h 1806085"/>
              <a:gd name="connsiteX232" fmla="*/ 303141 w 12192000"/>
              <a:gd name="connsiteY232" fmla="*/ 1203396 h 1806085"/>
              <a:gd name="connsiteX233" fmla="*/ 260955 w 12192000"/>
              <a:gd name="connsiteY233" fmla="*/ 1203345 h 1806085"/>
              <a:gd name="connsiteX234" fmla="*/ 234352 w 12192000"/>
              <a:gd name="connsiteY234" fmla="*/ 1193972 h 1806085"/>
              <a:gd name="connsiteX235" fmla="*/ 210954 w 12192000"/>
              <a:gd name="connsiteY235" fmla="*/ 1192326 h 1806085"/>
              <a:gd name="connsiteX236" fmla="*/ 204851 w 12192000"/>
              <a:gd name="connsiteY236" fmla="*/ 1190210 h 1806085"/>
              <a:gd name="connsiteX237" fmla="*/ 145778 w 12192000"/>
              <a:gd name="connsiteY237" fmla="*/ 1190651 h 1806085"/>
              <a:gd name="connsiteX238" fmla="*/ 105518 w 12192000"/>
              <a:gd name="connsiteY238" fmla="*/ 1184937 h 1806085"/>
              <a:gd name="connsiteX239" fmla="*/ 17623 w 12192000"/>
              <a:gd name="connsiteY239" fmla="*/ 1185238 h 1806085"/>
              <a:gd name="connsiteX240" fmla="*/ 0 w 12192000"/>
              <a:gd name="connsiteY240" fmla="*/ 1184768 h 1806085"/>
              <a:gd name="connsiteX241" fmla="*/ 0 w 12192000"/>
              <a:gd name="connsiteY241" fmla="*/ 0 h 1806085"/>
              <a:gd name="connsiteX0" fmla="*/ 0 w 12192000"/>
              <a:gd name="connsiteY0" fmla="*/ 0 h 1806085"/>
              <a:gd name="connsiteX1" fmla="*/ 12192000 w 12192000"/>
              <a:gd name="connsiteY1" fmla="*/ 0 h 1806085"/>
              <a:gd name="connsiteX2" fmla="*/ 12192000 w 12192000"/>
              <a:gd name="connsiteY2" fmla="*/ 1129867 h 1806085"/>
              <a:gd name="connsiteX3" fmla="*/ 12174158 w 12192000"/>
              <a:gd name="connsiteY3" fmla="*/ 1133797 h 1806085"/>
              <a:gd name="connsiteX4" fmla="*/ 12111983 w 12192000"/>
              <a:gd name="connsiteY4" fmla="*/ 1161939 h 1806085"/>
              <a:gd name="connsiteX5" fmla="*/ 11967186 w 12192000"/>
              <a:gd name="connsiteY5" fmla="*/ 1201206 h 1806085"/>
              <a:gd name="connsiteX6" fmla="*/ 11953646 w 12192000"/>
              <a:gd name="connsiteY6" fmla="*/ 1205499 h 1806085"/>
              <a:gd name="connsiteX7" fmla="*/ 11874413 w 12192000"/>
              <a:gd name="connsiteY7" fmla="*/ 1213569 h 1806085"/>
              <a:gd name="connsiteX8" fmla="*/ 11815251 w 12192000"/>
              <a:gd name="connsiteY8" fmla="*/ 1241020 h 1806085"/>
              <a:gd name="connsiteX9" fmla="*/ 11718610 w 12192000"/>
              <a:gd name="connsiteY9" fmla="*/ 1253479 h 1806085"/>
              <a:gd name="connsiteX10" fmla="*/ 11622463 w 12192000"/>
              <a:gd name="connsiteY10" fmla="*/ 1262368 h 1806085"/>
              <a:gd name="connsiteX11" fmla="*/ 11587426 w 12192000"/>
              <a:gd name="connsiteY11" fmla="*/ 1263916 h 1806085"/>
              <a:gd name="connsiteX12" fmla="*/ 11441207 w 12192000"/>
              <a:gd name="connsiteY12" fmla="*/ 1262974 h 1806085"/>
              <a:gd name="connsiteX13" fmla="*/ 11406215 w 12192000"/>
              <a:gd name="connsiteY13" fmla="*/ 1280453 h 1806085"/>
              <a:gd name="connsiteX14" fmla="*/ 11361043 w 12192000"/>
              <a:gd name="connsiteY14" fmla="*/ 1286632 h 1806085"/>
              <a:gd name="connsiteX15" fmla="*/ 11259450 w 12192000"/>
              <a:gd name="connsiteY15" fmla="*/ 1286738 h 1806085"/>
              <a:gd name="connsiteX16" fmla="*/ 11128948 w 12192000"/>
              <a:gd name="connsiteY16" fmla="*/ 1245981 h 1806085"/>
              <a:gd name="connsiteX17" fmla="*/ 11090810 w 12192000"/>
              <a:gd name="connsiteY17" fmla="*/ 1243590 h 1806085"/>
              <a:gd name="connsiteX18" fmla="*/ 11085499 w 12192000"/>
              <a:gd name="connsiteY18" fmla="*/ 1248151 h 1806085"/>
              <a:gd name="connsiteX19" fmla="*/ 11031924 w 12192000"/>
              <a:gd name="connsiteY19" fmla="*/ 1225704 h 1806085"/>
              <a:gd name="connsiteX20" fmla="*/ 10955096 w 12192000"/>
              <a:gd name="connsiteY20" fmla="*/ 1231768 h 1806085"/>
              <a:gd name="connsiteX21" fmla="*/ 10864884 w 12192000"/>
              <a:gd name="connsiteY21" fmla="*/ 1245957 h 1806085"/>
              <a:gd name="connsiteX22" fmla="*/ 10841363 w 12192000"/>
              <a:gd name="connsiteY22" fmla="*/ 1251400 h 1806085"/>
              <a:gd name="connsiteX23" fmla="*/ 10780910 w 12192000"/>
              <a:gd name="connsiteY23" fmla="*/ 1249166 h 1806085"/>
              <a:gd name="connsiteX24" fmla="*/ 10696254 w 12192000"/>
              <a:gd name="connsiteY24" fmla="*/ 1259247 h 1806085"/>
              <a:gd name="connsiteX25" fmla="*/ 10577832 w 12192000"/>
              <a:gd name="connsiteY25" fmla="*/ 1255994 h 1806085"/>
              <a:gd name="connsiteX26" fmla="*/ 10531976 w 12192000"/>
              <a:gd name="connsiteY26" fmla="*/ 1249692 h 1806085"/>
              <a:gd name="connsiteX27" fmla="*/ 10453101 w 12192000"/>
              <a:gd name="connsiteY27" fmla="*/ 1241000 h 1806085"/>
              <a:gd name="connsiteX28" fmla="*/ 10407706 w 12192000"/>
              <a:gd name="connsiteY28" fmla="*/ 1235650 h 1806085"/>
              <a:gd name="connsiteX29" fmla="*/ 10368559 w 12192000"/>
              <a:gd name="connsiteY29" fmla="*/ 1235686 h 1806085"/>
              <a:gd name="connsiteX30" fmla="*/ 10352542 w 12192000"/>
              <a:gd name="connsiteY30" fmla="*/ 1245817 h 1806085"/>
              <a:gd name="connsiteX31" fmla="*/ 10294918 w 12192000"/>
              <a:gd name="connsiteY31" fmla="*/ 1263549 h 1806085"/>
              <a:gd name="connsiteX32" fmla="*/ 10271059 w 12192000"/>
              <a:gd name="connsiteY32" fmla="*/ 1265010 h 1806085"/>
              <a:gd name="connsiteX33" fmla="*/ 10239064 w 12192000"/>
              <a:gd name="connsiteY33" fmla="*/ 1270598 h 1806085"/>
              <a:gd name="connsiteX34" fmla="*/ 10181078 w 12192000"/>
              <a:gd name="connsiteY34" fmla="*/ 1276374 h 1806085"/>
              <a:gd name="connsiteX35" fmla="*/ 10153458 w 12192000"/>
              <a:gd name="connsiteY35" fmla="*/ 1285229 h 1806085"/>
              <a:gd name="connsiteX36" fmla="*/ 10140775 w 12192000"/>
              <a:gd name="connsiteY36" fmla="*/ 1285847 h 1806085"/>
              <a:gd name="connsiteX37" fmla="*/ 10132055 w 12192000"/>
              <a:gd name="connsiteY37" fmla="*/ 1297214 h 1806085"/>
              <a:gd name="connsiteX38" fmla="*/ 10094093 w 12192000"/>
              <a:gd name="connsiteY38" fmla="*/ 1316697 h 1806085"/>
              <a:gd name="connsiteX39" fmla="*/ 10059188 w 12192000"/>
              <a:gd name="connsiteY39" fmla="*/ 1326655 h 1806085"/>
              <a:gd name="connsiteX40" fmla="*/ 10016268 w 12192000"/>
              <a:gd name="connsiteY40" fmla="*/ 1325133 h 1806085"/>
              <a:gd name="connsiteX41" fmla="*/ 9937115 w 12192000"/>
              <a:gd name="connsiteY41" fmla="*/ 1337731 h 1806085"/>
              <a:gd name="connsiteX42" fmla="*/ 9824942 w 12192000"/>
              <a:gd name="connsiteY42" fmla="*/ 1342969 h 1806085"/>
              <a:gd name="connsiteX43" fmla="*/ 9705553 w 12192000"/>
              <a:gd name="connsiteY43" fmla="*/ 1359323 h 1806085"/>
              <a:gd name="connsiteX44" fmla="*/ 9589915 w 12192000"/>
              <a:gd name="connsiteY44" fmla="*/ 1382355 h 1806085"/>
              <a:gd name="connsiteX45" fmla="*/ 9315048 w 12192000"/>
              <a:gd name="connsiteY45" fmla="*/ 1428626 h 1806085"/>
              <a:gd name="connsiteX46" fmla="*/ 9209077 w 12192000"/>
              <a:gd name="connsiteY46" fmla="*/ 1448049 h 1806085"/>
              <a:gd name="connsiteX47" fmla="*/ 9133300 w 12192000"/>
              <a:gd name="connsiteY47" fmla="*/ 1456152 h 1806085"/>
              <a:gd name="connsiteX48" fmla="*/ 9031264 w 12192000"/>
              <a:gd name="connsiteY48" fmla="*/ 1462053 h 1806085"/>
              <a:gd name="connsiteX49" fmla="*/ 8983321 w 12192000"/>
              <a:gd name="connsiteY49" fmla="*/ 1464616 h 1806085"/>
              <a:gd name="connsiteX50" fmla="*/ 8983035 w 12192000"/>
              <a:gd name="connsiteY50" fmla="*/ 1464417 h 1806085"/>
              <a:gd name="connsiteX51" fmla="*/ 8974072 w 12192000"/>
              <a:gd name="connsiteY51" fmla="*/ 1465390 h 1806085"/>
              <a:gd name="connsiteX52" fmla="*/ 8968242 w 12192000"/>
              <a:gd name="connsiteY52" fmla="*/ 1467079 h 1806085"/>
              <a:gd name="connsiteX53" fmla="*/ 8952199 w 12192000"/>
              <a:gd name="connsiteY53" fmla="*/ 1469700 h 1806085"/>
              <a:gd name="connsiteX54" fmla="*/ 8945873 w 12192000"/>
              <a:gd name="connsiteY54" fmla="*/ 1469099 h 1806085"/>
              <a:gd name="connsiteX55" fmla="*/ 8940905 w 12192000"/>
              <a:gd name="connsiteY55" fmla="*/ 1467238 h 1806085"/>
              <a:gd name="connsiteX56" fmla="*/ 8906846 w 12192000"/>
              <a:gd name="connsiteY56" fmla="*/ 1464481 h 1806085"/>
              <a:gd name="connsiteX57" fmla="*/ 8730411 w 12192000"/>
              <a:gd name="connsiteY57" fmla="*/ 1479838 h 1806085"/>
              <a:gd name="connsiteX58" fmla="*/ 8685834 w 12192000"/>
              <a:gd name="connsiteY58" fmla="*/ 1481431 h 1806085"/>
              <a:gd name="connsiteX59" fmla="*/ 8574116 w 12192000"/>
              <a:gd name="connsiteY59" fmla="*/ 1488166 h 1806085"/>
              <a:gd name="connsiteX60" fmla="*/ 8503254 w 12192000"/>
              <a:gd name="connsiteY60" fmla="*/ 1475627 h 1806085"/>
              <a:gd name="connsiteX61" fmla="*/ 8489028 w 12192000"/>
              <a:gd name="connsiteY61" fmla="*/ 1480483 h 1806085"/>
              <a:gd name="connsiteX62" fmla="*/ 8484222 w 12192000"/>
              <a:gd name="connsiteY62" fmla="*/ 1482955 h 1806085"/>
              <a:gd name="connsiteX63" fmla="*/ 8476034 w 12192000"/>
              <a:gd name="connsiteY63" fmla="*/ 1485197 h 1806085"/>
              <a:gd name="connsiteX64" fmla="*/ 8475659 w 12192000"/>
              <a:gd name="connsiteY64" fmla="*/ 1485048 h 1806085"/>
              <a:gd name="connsiteX65" fmla="*/ 8468325 w 12192000"/>
              <a:gd name="connsiteY65" fmla="*/ 1487552 h 1806085"/>
              <a:gd name="connsiteX66" fmla="*/ 8401298 w 12192000"/>
              <a:gd name="connsiteY66" fmla="*/ 1493672 h 1806085"/>
              <a:gd name="connsiteX67" fmla="*/ 8390295 w 12192000"/>
              <a:gd name="connsiteY67" fmla="*/ 1502138 h 1806085"/>
              <a:gd name="connsiteX68" fmla="*/ 8370102 w 12192000"/>
              <a:gd name="connsiteY68" fmla="*/ 1508730 h 1806085"/>
              <a:gd name="connsiteX69" fmla="*/ 8271491 w 12192000"/>
              <a:gd name="connsiteY69" fmla="*/ 1533520 h 1806085"/>
              <a:gd name="connsiteX70" fmla="*/ 8248843 w 12192000"/>
              <a:gd name="connsiteY70" fmla="*/ 1537060 h 1806085"/>
              <a:gd name="connsiteX71" fmla="*/ 8244399 w 12192000"/>
              <a:gd name="connsiteY71" fmla="*/ 1538596 h 1806085"/>
              <a:gd name="connsiteX72" fmla="*/ 8241700 w 12192000"/>
              <a:gd name="connsiteY72" fmla="*/ 1538396 h 1806085"/>
              <a:gd name="connsiteX73" fmla="*/ 8230388 w 12192000"/>
              <a:gd name="connsiteY73" fmla="*/ 1546517 h 1806085"/>
              <a:gd name="connsiteX74" fmla="*/ 8224228 w 12192000"/>
              <a:gd name="connsiteY74" fmla="*/ 1557267 h 1806085"/>
              <a:gd name="connsiteX75" fmla="*/ 8199666 w 12192000"/>
              <a:gd name="connsiteY75" fmla="*/ 1559012 h 1806085"/>
              <a:gd name="connsiteX76" fmla="*/ 8194548 w 12192000"/>
              <a:gd name="connsiteY76" fmla="*/ 1565013 h 1806085"/>
              <a:gd name="connsiteX77" fmla="*/ 8165771 w 12192000"/>
              <a:gd name="connsiteY77" fmla="*/ 1579116 h 1806085"/>
              <a:gd name="connsiteX78" fmla="*/ 8116832 w 12192000"/>
              <a:gd name="connsiteY78" fmla="*/ 1608547 h 1806085"/>
              <a:gd name="connsiteX79" fmla="*/ 8089016 w 12192000"/>
              <a:gd name="connsiteY79" fmla="*/ 1617129 h 1806085"/>
              <a:gd name="connsiteX80" fmla="*/ 8074658 w 12192000"/>
              <a:gd name="connsiteY80" fmla="*/ 1626971 h 1806085"/>
              <a:gd name="connsiteX81" fmla="*/ 8068056 w 12192000"/>
              <a:gd name="connsiteY81" fmla="*/ 1627924 h 1806085"/>
              <a:gd name="connsiteX82" fmla="*/ 8046900 w 12192000"/>
              <a:gd name="connsiteY82" fmla="*/ 1634483 h 1806085"/>
              <a:gd name="connsiteX83" fmla="*/ 8034634 w 12192000"/>
              <a:gd name="connsiteY83" fmla="*/ 1637466 h 1806085"/>
              <a:gd name="connsiteX84" fmla="*/ 8029700 w 12192000"/>
              <a:gd name="connsiteY84" fmla="*/ 1638364 h 1806085"/>
              <a:gd name="connsiteX85" fmla="*/ 7987514 w 12192000"/>
              <a:gd name="connsiteY85" fmla="*/ 1638160 h 1806085"/>
              <a:gd name="connsiteX86" fmla="*/ 7960991 w 12192000"/>
              <a:gd name="connsiteY86" fmla="*/ 1648892 h 1806085"/>
              <a:gd name="connsiteX87" fmla="*/ 7937606 w 12192000"/>
              <a:gd name="connsiteY87" fmla="*/ 1650659 h 1806085"/>
              <a:gd name="connsiteX88" fmla="*/ 7931522 w 12192000"/>
              <a:gd name="connsiteY88" fmla="*/ 1653082 h 1806085"/>
              <a:gd name="connsiteX89" fmla="*/ 7872444 w 12192000"/>
              <a:gd name="connsiteY89" fmla="*/ 1652202 h 1806085"/>
              <a:gd name="connsiteX90" fmla="*/ 7832232 w 12192000"/>
              <a:gd name="connsiteY90" fmla="*/ 1658594 h 1806085"/>
              <a:gd name="connsiteX91" fmla="*/ 7744332 w 12192000"/>
              <a:gd name="connsiteY91" fmla="*/ 1657695 h 1806085"/>
              <a:gd name="connsiteX92" fmla="*/ 7723062 w 12192000"/>
              <a:gd name="connsiteY92" fmla="*/ 1658222 h 1806085"/>
              <a:gd name="connsiteX93" fmla="*/ 7705682 w 12192000"/>
              <a:gd name="connsiteY93" fmla="*/ 1664606 h 1806085"/>
              <a:gd name="connsiteX94" fmla="*/ 7702441 w 12192000"/>
              <a:gd name="connsiteY94" fmla="*/ 1671260 h 1806085"/>
              <a:gd name="connsiteX95" fmla="*/ 7690889 w 12192000"/>
              <a:gd name="connsiteY95" fmla="*/ 1672499 h 1806085"/>
              <a:gd name="connsiteX96" fmla="*/ 7688002 w 12192000"/>
              <a:gd name="connsiteY96" fmla="*/ 1674071 h 1806085"/>
              <a:gd name="connsiteX97" fmla="*/ 7671275 w 12192000"/>
              <a:gd name="connsiteY97" fmla="*/ 1681835 h 1806085"/>
              <a:gd name="connsiteX98" fmla="*/ 7585018 w 12192000"/>
              <a:gd name="connsiteY98" fmla="*/ 1675431 h 1806085"/>
              <a:gd name="connsiteX99" fmla="*/ 7471472 w 12192000"/>
              <a:gd name="connsiteY99" fmla="*/ 1682487 h 1806085"/>
              <a:gd name="connsiteX100" fmla="*/ 7381391 w 12192000"/>
              <a:gd name="connsiteY100" fmla="*/ 1689122 h 1806085"/>
              <a:gd name="connsiteX101" fmla="*/ 7292528 w 12192000"/>
              <a:gd name="connsiteY101" fmla="*/ 1689863 h 1806085"/>
              <a:gd name="connsiteX102" fmla="*/ 7204542 w 12192000"/>
              <a:gd name="connsiteY102" fmla="*/ 1667362 h 1806085"/>
              <a:gd name="connsiteX103" fmla="*/ 7179107 w 12192000"/>
              <a:gd name="connsiteY103" fmla="*/ 1664705 h 1806085"/>
              <a:gd name="connsiteX104" fmla="*/ 7176110 w 12192000"/>
              <a:gd name="connsiteY104" fmla="*/ 1667956 h 1806085"/>
              <a:gd name="connsiteX105" fmla="*/ 7149935 w 12192000"/>
              <a:gd name="connsiteY105" fmla="*/ 1671723 h 1806085"/>
              <a:gd name="connsiteX106" fmla="*/ 7076173 w 12192000"/>
              <a:gd name="connsiteY106" fmla="*/ 1681613 h 1806085"/>
              <a:gd name="connsiteX107" fmla="*/ 6997704 w 12192000"/>
              <a:gd name="connsiteY107" fmla="*/ 1681043 h 1806085"/>
              <a:gd name="connsiteX108" fmla="*/ 6883473 w 12192000"/>
              <a:gd name="connsiteY108" fmla="*/ 1705122 h 1806085"/>
              <a:gd name="connsiteX109" fmla="*/ 6687688 w 12192000"/>
              <a:gd name="connsiteY109" fmla="*/ 1727643 h 1806085"/>
              <a:gd name="connsiteX110" fmla="*/ 6529051 w 12192000"/>
              <a:gd name="connsiteY110" fmla="*/ 1750971 h 1806085"/>
              <a:gd name="connsiteX111" fmla="*/ 6306028 w 12192000"/>
              <a:gd name="connsiteY111" fmla="*/ 1761123 h 1806085"/>
              <a:gd name="connsiteX112" fmla="*/ 6183195 w 12192000"/>
              <a:gd name="connsiteY112" fmla="*/ 1758873 h 1806085"/>
              <a:gd name="connsiteX113" fmla="*/ 6123126 w 12192000"/>
              <a:gd name="connsiteY113" fmla="*/ 1768552 h 1806085"/>
              <a:gd name="connsiteX114" fmla="*/ 6096136 w 12192000"/>
              <a:gd name="connsiteY114" fmla="*/ 1767260 h 1806085"/>
              <a:gd name="connsiteX115" fmla="*/ 6028583 w 12192000"/>
              <a:gd name="connsiteY115" fmla="*/ 1806085 h 1806085"/>
              <a:gd name="connsiteX116" fmla="*/ 6021207 w 12192000"/>
              <a:gd name="connsiteY116" fmla="*/ 1799140 h 1806085"/>
              <a:gd name="connsiteX117" fmla="*/ 5990008 w 12192000"/>
              <a:gd name="connsiteY117" fmla="*/ 1794814 h 1806085"/>
              <a:gd name="connsiteX118" fmla="*/ 5937319 w 12192000"/>
              <a:gd name="connsiteY118" fmla="*/ 1797660 h 1806085"/>
              <a:gd name="connsiteX119" fmla="*/ 5743302 w 12192000"/>
              <a:gd name="connsiteY119" fmla="*/ 1782136 h 1806085"/>
              <a:gd name="connsiteX120" fmla="*/ 5607054 w 12192000"/>
              <a:gd name="connsiteY120" fmla="*/ 1775578 h 1806085"/>
              <a:gd name="connsiteX121" fmla="*/ 5464006 w 12192000"/>
              <a:gd name="connsiteY121" fmla="*/ 1763436 h 1806085"/>
              <a:gd name="connsiteX122" fmla="*/ 5412840 w 12192000"/>
              <a:gd name="connsiteY122" fmla="*/ 1788824 h 1806085"/>
              <a:gd name="connsiteX123" fmla="*/ 5361713 w 12192000"/>
              <a:gd name="connsiteY123" fmla="*/ 1773980 h 1806085"/>
              <a:gd name="connsiteX124" fmla="*/ 5241786 w 12192000"/>
              <a:gd name="connsiteY124" fmla="*/ 1756656 h 1806085"/>
              <a:gd name="connsiteX125" fmla="*/ 5202963 w 12192000"/>
              <a:gd name="connsiteY125" fmla="*/ 1747306 h 1806085"/>
              <a:gd name="connsiteX126" fmla="*/ 5154668 w 12192000"/>
              <a:gd name="connsiteY126" fmla="*/ 1744668 h 1806085"/>
              <a:gd name="connsiteX127" fmla="*/ 5136547 w 12192000"/>
              <a:gd name="connsiteY127" fmla="*/ 1738620 h 1806085"/>
              <a:gd name="connsiteX128" fmla="*/ 5122587 w 12192000"/>
              <a:gd name="connsiteY128" fmla="*/ 1735756 h 1806085"/>
              <a:gd name="connsiteX129" fmla="*/ 5119579 w 12192000"/>
              <a:gd name="connsiteY129" fmla="*/ 1734004 h 1806085"/>
              <a:gd name="connsiteX130" fmla="*/ 5101616 w 12192000"/>
              <a:gd name="connsiteY130" fmla="*/ 1724948 h 1806085"/>
              <a:gd name="connsiteX131" fmla="*/ 5045783 w 12192000"/>
              <a:gd name="connsiteY131" fmla="*/ 1730209 h 1806085"/>
              <a:gd name="connsiteX132" fmla="*/ 4991477 w 12192000"/>
              <a:gd name="connsiteY132" fmla="*/ 1716450 h 1806085"/>
              <a:gd name="connsiteX133" fmla="*/ 4820387 w 12192000"/>
              <a:gd name="connsiteY133" fmla="*/ 1695973 h 1806085"/>
              <a:gd name="connsiteX134" fmla="*/ 4742338 w 12192000"/>
              <a:gd name="connsiteY134" fmla="*/ 1672696 h 1806085"/>
              <a:gd name="connsiteX135" fmla="*/ 4703062 w 12192000"/>
              <a:gd name="connsiteY135" fmla="*/ 1665094 h 1806085"/>
              <a:gd name="connsiteX136" fmla="*/ 4701052 w 12192000"/>
              <a:gd name="connsiteY136" fmla="*/ 1664466 h 1806085"/>
              <a:gd name="connsiteX137" fmla="*/ 4701986 w 12192000"/>
              <a:gd name="connsiteY137" fmla="*/ 1664294 h 1806085"/>
              <a:gd name="connsiteX138" fmla="*/ 4697074 w 12192000"/>
              <a:gd name="connsiteY138" fmla="*/ 1663224 h 1806085"/>
              <a:gd name="connsiteX139" fmla="*/ 4701052 w 12192000"/>
              <a:gd name="connsiteY139" fmla="*/ 1664466 h 1806085"/>
              <a:gd name="connsiteX140" fmla="*/ 4695406 w 12192000"/>
              <a:gd name="connsiteY140" fmla="*/ 1665504 h 1806085"/>
              <a:gd name="connsiteX141" fmla="*/ 4495727 w 12192000"/>
              <a:gd name="connsiteY141" fmla="*/ 1656633 h 1806085"/>
              <a:gd name="connsiteX142" fmla="*/ 4428317 w 12192000"/>
              <a:gd name="connsiteY142" fmla="*/ 1646311 h 1806085"/>
              <a:gd name="connsiteX143" fmla="*/ 4424455 w 12192000"/>
              <a:gd name="connsiteY143" fmla="*/ 1646545 h 1806085"/>
              <a:gd name="connsiteX144" fmla="*/ 4418141 w 12192000"/>
              <a:gd name="connsiteY144" fmla="*/ 1643457 h 1806085"/>
              <a:gd name="connsiteX145" fmla="*/ 4389054 w 12192000"/>
              <a:gd name="connsiteY145" fmla="*/ 1635100 h 1806085"/>
              <a:gd name="connsiteX146" fmla="*/ 4243963 w 12192000"/>
              <a:gd name="connsiteY146" fmla="*/ 1600547 h 1806085"/>
              <a:gd name="connsiteX147" fmla="*/ 4230390 w 12192000"/>
              <a:gd name="connsiteY147" fmla="*/ 1596782 h 1806085"/>
              <a:gd name="connsiteX148" fmla="*/ 4151096 w 12192000"/>
              <a:gd name="connsiteY148" fmla="*/ 1589415 h 1806085"/>
              <a:gd name="connsiteX149" fmla="*/ 4091729 w 12192000"/>
              <a:gd name="connsiteY149" fmla="*/ 1565484 h 1806085"/>
              <a:gd name="connsiteX150" fmla="*/ 3994992 w 12192000"/>
              <a:gd name="connsiteY150" fmla="*/ 1554250 h 1806085"/>
              <a:gd name="connsiteX151" fmla="*/ 3898778 w 12192000"/>
              <a:gd name="connsiteY151" fmla="*/ 1546088 h 1806085"/>
              <a:gd name="connsiteX152" fmla="*/ 3863728 w 12192000"/>
              <a:gd name="connsiteY152" fmla="*/ 1544567 h 1806085"/>
              <a:gd name="connsiteX153" fmla="*/ 3729252 w 12192000"/>
              <a:gd name="connsiteY153" fmla="*/ 1544592 h 1806085"/>
              <a:gd name="connsiteX154" fmla="*/ 3716543 w 12192000"/>
              <a:gd name="connsiteY154" fmla="*/ 1541771 h 1806085"/>
              <a:gd name="connsiteX155" fmla="*/ 3715389 w 12192000"/>
              <a:gd name="connsiteY155" fmla="*/ 1538406 h 1806085"/>
              <a:gd name="connsiteX156" fmla="*/ 3682391 w 12192000"/>
              <a:gd name="connsiteY156" fmla="*/ 1529372 h 1806085"/>
              <a:gd name="connsiteX157" fmla="*/ 3669607 w 12192000"/>
              <a:gd name="connsiteY157" fmla="*/ 1534463 h 1806085"/>
              <a:gd name="connsiteX158" fmla="*/ 3669577 w 12192000"/>
              <a:gd name="connsiteY158" fmla="*/ 1534458 h 1806085"/>
              <a:gd name="connsiteX159" fmla="*/ 3660365 w 12192000"/>
              <a:gd name="connsiteY159" fmla="*/ 1531370 h 1806085"/>
              <a:gd name="connsiteX160" fmla="*/ 3637171 w 12192000"/>
              <a:gd name="connsiteY160" fmla="*/ 1523813 h 1806085"/>
              <a:gd name="connsiteX161" fmla="*/ 3636519 w 12192000"/>
              <a:gd name="connsiteY161" fmla="*/ 1523773 h 1806085"/>
              <a:gd name="connsiteX162" fmla="*/ 3589716 w 12192000"/>
              <a:gd name="connsiteY162" fmla="*/ 1506360 h 1806085"/>
              <a:gd name="connsiteX163" fmla="*/ 3583541 w 12192000"/>
              <a:gd name="connsiteY163" fmla="*/ 1507469 h 1806085"/>
              <a:gd name="connsiteX164" fmla="*/ 3574426 w 12192000"/>
              <a:gd name="connsiteY164" fmla="*/ 1507574 h 1806085"/>
              <a:gd name="connsiteX165" fmla="*/ 3574190 w 12192000"/>
              <a:gd name="connsiteY165" fmla="*/ 1507350 h 1806085"/>
              <a:gd name="connsiteX166" fmla="*/ 3565671 w 12192000"/>
              <a:gd name="connsiteY166" fmla="*/ 1507894 h 1806085"/>
              <a:gd name="connsiteX167" fmla="*/ 3515816 w 12192000"/>
              <a:gd name="connsiteY167" fmla="*/ 1499688 h 1806085"/>
              <a:gd name="connsiteX168" fmla="*/ 3452912 w 12192000"/>
              <a:gd name="connsiteY168" fmla="*/ 1496444 h 1806085"/>
              <a:gd name="connsiteX169" fmla="*/ 3380405 w 12192000"/>
              <a:gd name="connsiteY169" fmla="*/ 1486216 h 1806085"/>
              <a:gd name="connsiteX170" fmla="*/ 3343625 w 12192000"/>
              <a:gd name="connsiteY170" fmla="*/ 1500147 h 1806085"/>
              <a:gd name="connsiteX171" fmla="*/ 3323774 w 12192000"/>
              <a:gd name="connsiteY171" fmla="*/ 1501476 h 1806085"/>
              <a:gd name="connsiteX172" fmla="*/ 3321444 w 12192000"/>
              <a:gd name="connsiteY172" fmla="*/ 1500659 h 1806085"/>
              <a:gd name="connsiteX173" fmla="*/ 3242143 w 12192000"/>
              <a:gd name="connsiteY173" fmla="*/ 1505268 h 1806085"/>
              <a:gd name="connsiteX174" fmla="*/ 3122401 w 12192000"/>
              <a:gd name="connsiteY174" fmla="*/ 1511314 h 1806085"/>
              <a:gd name="connsiteX175" fmla="*/ 3010177 w 12192000"/>
              <a:gd name="connsiteY175" fmla="*/ 1513132 h 1806085"/>
              <a:gd name="connsiteX176" fmla="*/ 2782615 w 12192000"/>
              <a:gd name="connsiteY176" fmla="*/ 1509375 h 1806085"/>
              <a:gd name="connsiteX177" fmla="*/ 2668665 w 12192000"/>
              <a:gd name="connsiteY177" fmla="*/ 1517660 h 1806085"/>
              <a:gd name="connsiteX178" fmla="*/ 2548073 w 12192000"/>
              <a:gd name="connsiteY178" fmla="*/ 1516667 h 1806085"/>
              <a:gd name="connsiteX179" fmla="*/ 2423377 w 12192000"/>
              <a:gd name="connsiteY179" fmla="*/ 1527776 h 1806085"/>
              <a:gd name="connsiteX180" fmla="*/ 2295298 w 12192000"/>
              <a:gd name="connsiteY180" fmla="*/ 1534368 h 1806085"/>
              <a:gd name="connsiteX181" fmla="*/ 2188781 w 12192000"/>
              <a:gd name="connsiteY181" fmla="*/ 1529677 h 1806085"/>
              <a:gd name="connsiteX182" fmla="*/ 2074855 w 12192000"/>
              <a:gd name="connsiteY182" fmla="*/ 1515446 h 1806085"/>
              <a:gd name="connsiteX183" fmla="*/ 2012587 w 12192000"/>
              <a:gd name="connsiteY183" fmla="*/ 1522487 h 1806085"/>
              <a:gd name="connsiteX184" fmla="*/ 1932075 w 12192000"/>
              <a:gd name="connsiteY184" fmla="*/ 1517914 h 1806085"/>
              <a:gd name="connsiteX185" fmla="*/ 1908490 w 12192000"/>
              <a:gd name="connsiteY185" fmla="*/ 1526423 h 1806085"/>
              <a:gd name="connsiteX186" fmla="*/ 1908410 w 12192000"/>
              <a:gd name="connsiteY186" fmla="*/ 1526410 h 1806085"/>
              <a:gd name="connsiteX187" fmla="*/ 1901918 w 12192000"/>
              <a:gd name="connsiteY187" fmla="*/ 1522410 h 1806085"/>
              <a:gd name="connsiteX188" fmla="*/ 1876753 w 12192000"/>
              <a:gd name="connsiteY188" fmla="*/ 1517619 h 1806085"/>
              <a:gd name="connsiteX189" fmla="*/ 1858194 w 12192000"/>
              <a:gd name="connsiteY189" fmla="*/ 1522343 h 1806085"/>
              <a:gd name="connsiteX190" fmla="*/ 1702657 w 12192000"/>
              <a:gd name="connsiteY190" fmla="*/ 1510562 h 1806085"/>
              <a:gd name="connsiteX191" fmla="*/ 1701421 w 12192000"/>
              <a:gd name="connsiteY191" fmla="*/ 1510775 h 1806085"/>
              <a:gd name="connsiteX192" fmla="*/ 1699973 w 12192000"/>
              <a:gd name="connsiteY192" fmla="*/ 1507739 h 1806085"/>
              <a:gd name="connsiteX193" fmla="*/ 1682526 w 12192000"/>
              <a:gd name="connsiteY193" fmla="*/ 1504598 h 1806085"/>
              <a:gd name="connsiteX194" fmla="*/ 1677380 w 12192000"/>
              <a:gd name="connsiteY194" fmla="*/ 1504851 h 1806085"/>
              <a:gd name="connsiteX195" fmla="*/ 1670304 w 12192000"/>
              <a:gd name="connsiteY195" fmla="*/ 1503744 h 1806085"/>
              <a:gd name="connsiteX196" fmla="*/ 1670197 w 12192000"/>
              <a:gd name="connsiteY196" fmla="*/ 1503497 h 1806085"/>
              <a:gd name="connsiteX197" fmla="*/ 1626301 w 12192000"/>
              <a:gd name="connsiteY197" fmla="*/ 1474931 h 1806085"/>
              <a:gd name="connsiteX198" fmla="*/ 1535119 w 12192000"/>
              <a:gd name="connsiteY198" fmla="*/ 1463075 h 1806085"/>
              <a:gd name="connsiteX199" fmla="*/ 1531340 w 12192000"/>
              <a:gd name="connsiteY199" fmla="*/ 1461293 h 1806085"/>
              <a:gd name="connsiteX200" fmla="*/ 1498454 w 12192000"/>
              <a:gd name="connsiteY200" fmla="*/ 1463478 h 1806085"/>
              <a:gd name="connsiteX201" fmla="*/ 1478806 w 12192000"/>
              <a:gd name="connsiteY201" fmla="*/ 1464611 h 1806085"/>
              <a:gd name="connsiteX202" fmla="*/ 1358081 w 12192000"/>
              <a:gd name="connsiteY202" fmla="*/ 1455545 h 1806085"/>
              <a:gd name="connsiteX203" fmla="*/ 1222449 w 12192000"/>
              <a:gd name="connsiteY203" fmla="*/ 1455454 h 1806085"/>
              <a:gd name="connsiteX204" fmla="*/ 1180983 w 12192000"/>
              <a:gd name="connsiteY204" fmla="*/ 1440557 h 1806085"/>
              <a:gd name="connsiteX205" fmla="*/ 1018426 w 12192000"/>
              <a:gd name="connsiteY205" fmla="*/ 1400226 h 1806085"/>
              <a:gd name="connsiteX206" fmla="*/ 940021 w 12192000"/>
              <a:gd name="connsiteY206" fmla="*/ 1409452 h 1806085"/>
              <a:gd name="connsiteX207" fmla="*/ 940362 w 12192000"/>
              <a:gd name="connsiteY207" fmla="*/ 1408090 h 1806085"/>
              <a:gd name="connsiteX208" fmla="*/ 927147 w 12192000"/>
              <a:gd name="connsiteY208" fmla="*/ 1407436 h 1806085"/>
              <a:gd name="connsiteX209" fmla="*/ 915481 w 12192000"/>
              <a:gd name="connsiteY209" fmla="*/ 1395526 h 1806085"/>
              <a:gd name="connsiteX210" fmla="*/ 884363 w 12192000"/>
              <a:gd name="connsiteY210" fmla="*/ 1395024 h 1806085"/>
              <a:gd name="connsiteX211" fmla="*/ 883522 w 12192000"/>
              <a:gd name="connsiteY211" fmla="*/ 1400267 h 1806085"/>
              <a:gd name="connsiteX212" fmla="*/ 865903 w 12192000"/>
              <a:gd name="connsiteY212" fmla="*/ 1394324 h 1806085"/>
              <a:gd name="connsiteX213" fmla="*/ 790832 w 12192000"/>
              <a:gd name="connsiteY213" fmla="*/ 1370999 h 1806085"/>
              <a:gd name="connsiteX214" fmla="*/ 749766 w 12192000"/>
              <a:gd name="connsiteY214" fmla="*/ 1353216 h 1806085"/>
              <a:gd name="connsiteX215" fmla="*/ 705470 w 12192000"/>
              <a:gd name="connsiteY215" fmla="*/ 1354328 h 1806085"/>
              <a:gd name="connsiteX216" fmla="*/ 692371 w 12192000"/>
              <a:gd name="connsiteY216" fmla="*/ 1343942 h 1806085"/>
              <a:gd name="connsiteX217" fmla="*/ 690203 w 12192000"/>
              <a:gd name="connsiteY217" fmla="*/ 1341970 h 1806085"/>
              <a:gd name="connsiteX218" fmla="*/ 679574 w 12192000"/>
              <a:gd name="connsiteY218" fmla="*/ 1338069 h 1806085"/>
              <a:gd name="connsiteX219" fmla="*/ 679009 w 12192000"/>
              <a:gd name="connsiteY219" fmla="*/ 1331966 h 1806085"/>
              <a:gd name="connsiteX220" fmla="*/ 664756 w 12192000"/>
              <a:gd name="connsiteY220" fmla="*/ 1322509 h 1806085"/>
              <a:gd name="connsiteX221" fmla="*/ 644515 w 12192000"/>
              <a:gd name="connsiteY221" fmla="*/ 1316732 h 1806085"/>
              <a:gd name="connsiteX222" fmla="*/ 545716 w 12192000"/>
              <a:gd name="connsiteY222" fmla="*/ 1294878 h 1806085"/>
              <a:gd name="connsiteX223" fmla="*/ 488094 w 12192000"/>
              <a:gd name="connsiteY223" fmla="*/ 1278596 h 1806085"/>
              <a:gd name="connsiteX224" fmla="*/ 468538 w 12192000"/>
              <a:gd name="connsiteY224" fmla="*/ 1267376 h 1806085"/>
              <a:gd name="connsiteX225" fmla="*/ 439655 w 12192000"/>
              <a:gd name="connsiteY225" fmla="*/ 1255090 h 1806085"/>
              <a:gd name="connsiteX226" fmla="*/ 390496 w 12192000"/>
              <a:gd name="connsiteY226" fmla="*/ 1229512 h 1806085"/>
              <a:gd name="connsiteX227" fmla="*/ 362616 w 12192000"/>
              <a:gd name="connsiteY227" fmla="*/ 1221981 h 1806085"/>
              <a:gd name="connsiteX228" fmla="*/ 348184 w 12192000"/>
              <a:gd name="connsiteY228" fmla="*/ 1213437 h 1806085"/>
              <a:gd name="connsiteX229" fmla="*/ 341576 w 12192000"/>
              <a:gd name="connsiteY229" fmla="*/ 1212583 h 1806085"/>
              <a:gd name="connsiteX230" fmla="*/ 320370 w 12192000"/>
              <a:gd name="connsiteY230" fmla="*/ 1206827 h 1806085"/>
              <a:gd name="connsiteX231" fmla="*/ 308082 w 12192000"/>
              <a:gd name="connsiteY231" fmla="*/ 1204195 h 1806085"/>
              <a:gd name="connsiteX232" fmla="*/ 303141 w 12192000"/>
              <a:gd name="connsiteY232" fmla="*/ 1203396 h 1806085"/>
              <a:gd name="connsiteX233" fmla="*/ 260955 w 12192000"/>
              <a:gd name="connsiteY233" fmla="*/ 1203345 h 1806085"/>
              <a:gd name="connsiteX234" fmla="*/ 234352 w 12192000"/>
              <a:gd name="connsiteY234" fmla="*/ 1193972 h 1806085"/>
              <a:gd name="connsiteX235" fmla="*/ 210954 w 12192000"/>
              <a:gd name="connsiteY235" fmla="*/ 1192326 h 1806085"/>
              <a:gd name="connsiteX236" fmla="*/ 204851 w 12192000"/>
              <a:gd name="connsiteY236" fmla="*/ 1190210 h 1806085"/>
              <a:gd name="connsiteX237" fmla="*/ 145778 w 12192000"/>
              <a:gd name="connsiteY237" fmla="*/ 1190651 h 1806085"/>
              <a:gd name="connsiteX238" fmla="*/ 105518 w 12192000"/>
              <a:gd name="connsiteY238" fmla="*/ 1184937 h 1806085"/>
              <a:gd name="connsiteX239" fmla="*/ 17623 w 12192000"/>
              <a:gd name="connsiteY239" fmla="*/ 1185238 h 1806085"/>
              <a:gd name="connsiteX240" fmla="*/ 0 w 12192000"/>
              <a:gd name="connsiteY240" fmla="*/ 1184768 h 1806085"/>
              <a:gd name="connsiteX241" fmla="*/ 0 w 12192000"/>
              <a:gd name="connsiteY241" fmla="*/ 0 h 1806085"/>
              <a:gd name="connsiteX0" fmla="*/ 0 w 12192000"/>
              <a:gd name="connsiteY0" fmla="*/ 0 h 1806085"/>
              <a:gd name="connsiteX1" fmla="*/ 12192000 w 12192000"/>
              <a:gd name="connsiteY1" fmla="*/ 0 h 1806085"/>
              <a:gd name="connsiteX2" fmla="*/ 12192000 w 12192000"/>
              <a:gd name="connsiteY2" fmla="*/ 1129867 h 1806085"/>
              <a:gd name="connsiteX3" fmla="*/ 12174158 w 12192000"/>
              <a:gd name="connsiteY3" fmla="*/ 1133797 h 1806085"/>
              <a:gd name="connsiteX4" fmla="*/ 12111983 w 12192000"/>
              <a:gd name="connsiteY4" fmla="*/ 1161939 h 1806085"/>
              <a:gd name="connsiteX5" fmla="*/ 11967186 w 12192000"/>
              <a:gd name="connsiteY5" fmla="*/ 1201206 h 1806085"/>
              <a:gd name="connsiteX6" fmla="*/ 11953646 w 12192000"/>
              <a:gd name="connsiteY6" fmla="*/ 1205499 h 1806085"/>
              <a:gd name="connsiteX7" fmla="*/ 11874413 w 12192000"/>
              <a:gd name="connsiteY7" fmla="*/ 1213569 h 1806085"/>
              <a:gd name="connsiteX8" fmla="*/ 11815251 w 12192000"/>
              <a:gd name="connsiteY8" fmla="*/ 1241020 h 1806085"/>
              <a:gd name="connsiteX9" fmla="*/ 11718610 w 12192000"/>
              <a:gd name="connsiteY9" fmla="*/ 1253479 h 1806085"/>
              <a:gd name="connsiteX10" fmla="*/ 11622463 w 12192000"/>
              <a:gd name="connsiteY10" fmla="*/ 1262368 h 1806085"/>
              <a:gd name="connsiteX11" fmla="*/ 11587426 w 12192000"/>
              <a:gd name="connsiteY11" fmla="*/ 1263916 h 1806085"/>
              <a:gd name="connsiteX12" fmla="*/ 11441207 w 12192000"/>
              <a:gd name="connsiteY12" fmla="*/ 1262974 h 1806085"/>
              <a:gd name="connsiteX13" fmla="*/ 11406215 w 12192000"/>
              <a:gd name="connsiteY13" fmla="*/ 1280453 h 1806085"/>
              <a:gd name="connsiteX14" fmla="*/ 11361043 w 12192000"/>
              <a:gd name="connsiteY14" fmla="*/ 1286632 h 1806085"/>
              <a:gd name="connsiteX15" fmla="*/ 11259450 w 12192000"/>
              <a:gd name="connsiteY15" fmla="*/ 1286738 h 1806085"/>
              <a:gd name="connsiteX16" fmla="*/ 11128948 w 12192000"/>
              <a:gd name="connsiteY16" fmla="*/ 1245981 h 1806085"/>
              <a:gd name="connsiteX17" fmla="*/ 11090810 w 12192000"/>
              <a:gd name="connsiteY17" fmla="*/ 1243590 h 1806085"/>
              <a:gd name="connsiteX18" fmla="*/ 11085499 w 12192000"/>
              <a:gd name="connsiteY18" fmla="*/ 1248151 h 1806085"/>
              <a:gd name="connsiteX19" fmla="*/ 11031924 w 12192000"/>
              <a:gd name="connsiteY19" fmla="*/ 1225704 h 1806085"/>
              <a:gd name="connsiteX20" fmla="*/ 10955096 w 12192000"/>
              <a:gd name="connsiteY20" fmla="*/ 1231768 h 1806085"/>
              <a:gd name="connsiteX21" fmla="*/ 10864884 w 12192000"/>
              <a:gd name="connsiteY21" fmla="*/ 1245957 h 1806085"/>
              <a:gd name="connsiteX22" fmla="*/ 10841363 w 12192000"/>
              <a:gd name="connsiteY22" fmla="*/ 1251400 h 1806085"/>
              <a:gd name="connsiteX23" fmla="*/ 10780910 w 12192000"/>
              <a:gd name="connsiteY23" fmla="*/ 1249166 h 1806085"/>
              <a:gd name="connsiteX24" fmla="*/ 10696254 w 12192000"/>
              <a:gd name="connsiteY24" fmla="*/ 1259247 h 1806085"/>
              <a:gd name="connsiteX25" fmla="*/ 10577832 w 12192000"/>
              <a:gd name="connsiteY25" fmla="*/ 1255994 h 1806085"/>
              <a:gd name="connsiteX26" fmla="*/ 10531976 w 12192000"/>
              <a:gd name="connsiteY26" fmla="*/ 1249692 h 1806085"/>
              <a:gd name="connsiteX27" fmla="*/ 10453101 w 12192000"/>
              <a:gd name="connsiteY27" fmla="*/ 1241000 h 1806085"/>
              <a:gd name="connsiteX28" fmla="*/ 10407706 w 12192000"/>
              <a:gd name="connsiteY28" fmla="*/ 1235650 h 1806085"/>
              <a:gd name="connsiteX29" fmla="*/ 10368559 w 12192000"/>
              <a:gd name="connsiteY29" fmla="*/ 1235686 h 1806085"/>
              <a:gd name="connsiteX30" fmla="*/ 10352542 w 12192000"/>
              <a:gd name="connsiteY30" fmla="*/ 1245817 h 1806085"/>
              <a:gd name="connsiteX31" fmla="*/ 10294918 w 12192000"/>
              <a:gd name="connsiteY31" fmla="*/ 1263549 h 1806085"/>
              <a:gd name="connsiteX32" fmla="*/ 10271059 w 12192000"/>
              <a:gd name="connsiteY32" fmla="*/ 1265010 h 1806085"/>
              <a:gd name="connsiteX33" fmla="*/ 10239064 w 12192000"/>
              <a:gd name="connsiteY33" fmla="*/ 1270598 h 1806085"/>
              <a:gd name="connsiteX34" fmla="*/ 10181078 w 12192000"/>
              <a:gd name="connsiteY34" fmla="*/ 1276374 h 1806085"/>
              <a:gd name="connsiteX35" fmla="*/ 10153458 w 12192000"/>
              <a:gd name="connsiteY35" fmla="*/ 1285229 h 1806085"/>
              <a:gd name="connsiteX36" fmla="*/ 10140775 w 12192000"/>
              <a:gd name="connsiteY36" fmla="*/ 1285847 h 1806085"/>
              <a:gd name="connsiteX37" fmla="*/ 10132055 w 12192000"/>
              <a:gd name="connsiteY37" fmla="*/ 1297214 h 1806085"/>
              <a:gd name="connsiteX38" fmla="*/ 10094093 w 12192000"/>
              <a:gd name="connsiteY38" fmla="*/ 1316697 h 1806085"/>
              <a:gd name="connsiteX39" fmla="*/ 10059188 w 12192000"/>
              <a:gd name="connsiteY39" fmla="*/ 1326655 h 1806085"/>
              <a:gd name="connsiteX40" fmla="*/ 10016268 w 12192000"/>
              <a:gd name="connsiteY40" fmla="*/ 1325133 h 1806085"/>
              <a:gd name="connsiteX41" fmla="*/ 9937115 w 12192000"/>
              <a:gd name="connsiteY41" fmla="*/ 1337731 h 1806085"/>
              <a:gd name="connsiteX42" fmla="*/ 9824942 w 12192000"/>
              <a:gd name="connsiteY42" fmla="*/ 1342969 h 1806085"/>
              <a:gd name="connsiteX43" fmla="*/ 9705553 w 12192000"/>
              <a:gd name="connsiteY43" fmla="*/ 1359323 h 1806085"/>
              <a:gd name="connsiteX44" fmla="*/ 9589915 w 12192000"/>
              <a:gd name="connsiteY44" fmla="*/ 1382355 h 1806085"/>
              <a:gd name="connsiteX45" fmla="*/ 9315048 w 12192000"/>
              <a:gd name="connsiteY45" fmla="*/ 1428626 h 1806085"/>
              <a:gd name="connsiteX46" fmla="*/ 9209077 w 12192000"/>
              <a:gd name="connsiteY46" fmla="*/ 1448049 h 1806085"/>
              <a:gd name="connsiteX47" fmla="*/ 9133300 w 12192000"/>
              <a:gd name="connsiteY47" fmla="*/ 1456152 h 1806085"/>
              <a:gd name="connsiteX48" fmla="*/ 9031264 w 12192000"/>
              <a:gd name="connsiteY48" fmla="*/ 1462053 h 1806085"/>
              <a:gd name="connsiteX49" fmla="*/ 8983321 w 12192000"/>
              <a:gd name="connsiteY49" fmla="*/ 1464616 h 1806085"/>
              <a:gd name="connsiteX50" fmla="*/ 8983035 w 12192000"/>
              <a:gd name="connsiteY50" fmla="*/ 1464417 h 1806085"/>
              <a:gd name="connsiteX51" fmla="*/ 8974072 w 12192000"/>
              <a:gd name="connsiteY51" fmla="*/ 1465390 h 1806085"/>
              <a:gd name="connsiteX52" fmla="*/ 8968242 w 12192000"/>
              <a:gd name="connsiteY52" fmla="*/ 1467079 h 1806085"/>
              <a:gd name="connsiteX53" fmla="*/ 8952199 w 12192000"/>
              <a:gd name="connsiteY53" fmla="*/ 1469700 h 1806085"/>
              <a:gd name="connsiteX54" fmla="*/ 8945873 w 12192000"/>
              <a:gd name="connsiteY54" fmla="*/ 1469099 h 1806085"/>
              <a:gd name="connsiteX55" fmla="*/ 8940905 w 12192000"/>
              <a:gd name="connsiteY55" fmla="*/ 1467238 h 1806085"/>
              <a:gd name="connsiteX56" fmla="*/ 8906846 w 12192000"/>
              <a:gd name="connsiteY56" fmla="*/ 1464481 h 1806085"/>
              <a:gd name="connsiteX57" fmla="*/ 8730411 w 12192000"/>
              <a:gd name="connsiteY57" fmla="*/ 1479838 h 1806085"/>
              <a:gd name="connsiteX58" fmla="*/ 8685834 w 12192000"/>
              <a:gd name="connsiteY58" fmla="*/ 1481431 h 1806085"/>
              <a:gd name="connsiteX59" fmla="*/ 8574116 w 12192000"/>
              <a:gd name="connsiteY59" fmla="*/ 1488166 h 1806085"/>
              <a:gd name="connsiteX60" fmla="*/ 8503254 w 12192000"/>
              <a:gd name="connsiteY60" fmla="*/ 1475627 h 1806085"/>
              <a:gd name="connsiteX61" fmla="*/ 8489028 w 12192000"/>
              <a:gd name="connsiteY61" fmla="*/ 1480483 h 1806085"/>
              <a:gd name="connsiteX62" fmla="*/ 8484222 w 12192000"/>
              <a:gd name="connsiteY62" fmla="*/ 1482955 h 1806085"/>
              <a:gd name="connsiteX63" fmla="*/ 8476034 w 12192000"/>
              <a:gd name="connsiteY63" fmla="*/ 1485197 h 1806085"/>
              <a:gd name="connsiteX64" fmla="*/ 8475659 w 12192000"/>
              <a:gd name="connsiteY64" fmla="*/ 1485048 h 1806085"/>
              <a:gd name="connsiteX65" fmla="*/ 8468325 w 12192000"/>
              <a:gd name="connsiteY65" fmla="*/ 1487552 h 1806085"/>
              <a:gd name="connsiteX66" fmla="*/ 8401298 w 12192000"/>
              <a:gd name="connsiteY66" fmla="*/ 1493672 h 1806085"/>
              <a:gd name="connsiteX67" fmla="*/ 8390295 w 12192000"/>
              <a:gd name="connsiteY67" fmla="*/ 1502138 h 1806085"/>
              <a:gd name="connsiteX68" fmla="*/ 8370102 w 12192000"/>
              <a:gd name="connsiteY68" fmla="*/ 1508730 h 1806085"/>
              <a:gd name="connsiteX69" fmla="*/ 8271491 w 12192000"/>
              <a:gd name="connsiteY69" fmla="*/ 1533520 h 1806085"/>
              <a:gd name="connsiteX70" fmla="*/ 8248843 w 12192000"/>
              <a:gd name="connsiteY70" fmla="*/ 1537060 h 1806085"/>
              <a:gd name="connsiteX71" fmla="*/ 8244399 w 12192000"/>
              <a:gd name="connsiteY71" fmla="*/ 1538596 h 1806085"/>
              <a:gd name="connsiteX72" fmla="*/ 8241700 w 12192000"/>
              <a:gd name="connsiteY72" fmla="*/ 1538396 h 1806085"/>
              <a:gd name="connsiteX73" fmla="*/ 8230388 w 12192000"/>
              <a:gd name="connsiteY73" fmla="*/ 1546517 h 1806085"/>
              <a:gd name="connsiteX74" fmla="*/ 8224228 w 12192000"/>
              <a:gd name="connsiteY74" fmla="*/ 1557267 h 1806085"/>
              <a:gd name="connsiteX75" fmla="*/ 8199666 w 12192000"/>
              <a:gd name="connsiteY75" fmla="*/ 1559012 h 1806085"/>
              <a:gd name="connsiteX76" fmla="*/ 8194548 w 12192000"/>
              <a:gd name="connsiteY76" fmla="*/ 1565013 h 1806085"/>
              <a:gd name="connsiteX77" fmla="*/ 8165771 w 12192000"/>
              <a:gd name="connsiteY77" fmla="*/ 1579116 h 1806085"/>
              <a:gd name="connsiteX78" fmla="*/ 8116832 w 12192000"/>
              <a:gd name="connsiteY78" fmla="*/ 1608547 h 1806085"/>
              <a:gd name="connsiteX79" fmla="*/ 8089016 w 12192000"/>
              <a:gd name="connsiteY79" fmla="*/ 1617129 h 1806085"/>
              <a:gd name="connsiteX80" fmla="*/ 8074658 w 12192000"/>
              <a:gd name="connsiteY80" fmla="*/ 1626971 h 1806085"/>
              <a:gd name="connsiteX81" fmla="*/ 8068056 w 12192000"/>
              <a:gd name="connsiteY81" fmla="*/ 1627924 h 1806085"/>
              <a:gd name="connsiteX82" fmla="*/ 8046900 w 12192000"/>
              <a:gd name="connsiteY82" fmla="*/ 1634483 h 1806085"/>
              <a:gd name="connsiteX83" fmla="*/ 8034634 w 12192000"/>
              <a:gd name="connsiteY83" fmla="*/ 1637466 h 1806085"/>
              <a:gd name="connsiteX84" fmla="*/ 8029700 w 12192000"/>
              <a:gd name="connsiteY84" fmla="*/ 1638364 h 1806085"/>
              <a:gd name="connsiteX85" fmla="*/ 7987514 w 12192000"/>
              <a:gd name="connsiteY85" fmla="*/ 1638160 h 1806085"/>
              <a:gd name="connsiteX86" fmla="*/ 7960991 w 12192000"/>
              <a:gd name="connsiteY86" fmla="*/ 1648892 h 1806085"/>
              <a:gd name="connsiteX87" fmla="*/ 7937606 w 12192000"/>
              <a:gd name="connsiteY87" fmla="*/ 1650659 h 1806085"/>
              <a:gd name="connsiteX88" fmla="*/ 7931522 w 12192000"/>
              <a:gd name="connsiteY88" fmla="*/ 1653082 h 1806085"/>
              <a:gd name="connsiteX89" fmla="*/ 7872444 w 12192000"/>
              <a:gd name="connsiteY89" fmla="*/ 1652202 h 1806085"/>
              <a:gd name="connsiteX90" fmla="*/ 7832232 w 12192000"/>
              <a:gd name="connsiteY90" fmla="*/ 1658594 h 1806085"/>
              <a:gd name="connsiteX91" fmla="*/ 7744332 w 12192000"/>
              <a:gd name="connsiteY91" fmla="*/ 1657695 h 1806085"/>
              <a:gd name="connsiteX92" fmla="*/ 7723062 w 12192000"/>
              <a:gd name="connsiteY92" fmla="*/ 1658222 h 1806085"/>
              <a:gd name="connsiteX93" fmla="*/ 7705682 w 12192000"/>
              <a:gd name="connsiteY93" fmla="*/ 1664606 h 1806085"/>
              <a:gd name="connsiteX94" fmla="*/ 7702441 w 12192000"/>
              <a:gd name="connsiteY94" fmla="*/ 1671260 h 1806085"/>
              <a:gd name="connsiteX95" fmla="*/ 7690889 w 12192000"/>
              <a:gd name="connsiteY95" fmla="*/ 1672499 h 1806085"/>
              <a:gd name="connsiteX96" fmla="*/ 7688002 w 12192000"/>
              <a:gd name="connsiteY96" fmla="*/ 1674071 h 1806085"/>
              <a:gd name="connsiteX97" fmla="*/ 7671275 w 12192000"/>
              <a:gd name="connsiteY97" fmla="*/ 1681835 h 1806085"/>
              <a:gd name="connsiteX98" fmla="*/ 7585018 w 12192000"/>
              <a:gd name="connsiteY98" fmla="*/ 1675431 h 1806085"/>
              <a:gd name="connsiteX99" fmla="*/ 7471472 w 12192000"/>
              <a:gd name="connsiteY99" fmla="*/ 1682487 h 1806085"/>
              <a:gd name="connsiteX100" fmla="*/ 7381391 w 12192000"/>
              <a:gd name="connsiteY100" fmla="*/ 1689122 h 1806085"/>
              <a:gd name="connsiteX101" fmla="*/ 7292528 w 12192000"/>
              <a:gd name="connsiteY101" fmla="*/ 1689863 h 1806085"/>
              <a:gd name="connsiteX102" fmla="*/ 7204542 w 12192000"/>
              <a:gd name="connsiteY102" fmla="*/ 1667362 h 1806085"/>
              <a:gd name="connsiteX103" fmla="*/ 7179107 w 12192000"/>
              <a:gd name="connsiteY103" fmla="*/ 1664705 h 1806085"/>
              <a:gd name="connsiteX104" fmla="*/ 7176110 w 12192000"/>
              <a:gd name="connsiteY104" fmla="*/ 1667956 h 1806085"/>
              <a:gd name="connsiteX105" fmla="*/ 7149935 w 12192000"/>
              <a:gd name="connsiteY105" fmla="*/ 1671723 h 1806085"/>
              <a:gd name="connsiteX106" fmla="*/ 7076173 w 12192000"/>
              <a:gd name="connsiteY106" fmla="*/ 1681613 h 1806085"/>
              <a:gd name="connsiteX107" fmla="*/ 6997704 w 12192000"/>
              <a:gd name="connsiteY107" fmla="*/ 1681043 h 1806085"/>
              <a:gd name="connsiteX108" fmla="*/ 6883473 w 12192000"/>
              <a:gd name="connsiteY108" fmla="*/ 1705122 h 1806085"/>
              <a:gd name="connsiteX109" fmla="*/ 6687688 w 12192000"/>
              <a:gd name="connsiteY109" fmla="*/ 1727643 h 1806085"/>
              <a:gd name="connsiteX110" fmla="*/ 6529051 w 12192000"/>
              <a:gd name="connsiteY110" fmla="*/ 1750971 h 1806085"/>
              <a:gd name="connsiteX111" fmla="*/ 6306028 w 12192000"/>
              <a:gd name="connsiteY111" fmla="*/ 1761123 h 1806085"/>
              <a:gd name="connsiteX112" fmla="*/ 6183195 w 12192000"/>
              <a:gd name="connsiteY112" fmla="*/ 1758873 h 1806085"/>
              <a:gd name="connsiteX113" fmla="*/ 6123126 w 12192000"/>
              <a:gd name="connsiteY113" fmla="*/ 1768552 h 1806085"/>
              <a:gd name="connsiteX114" fmla="*/ 6096136 w 12192000"/>
              <a:gd name="connsiteY114" fmla="*/ 1767260 h 1806085"/>
              <a:gd name="connsiteX115" fmla="*/ 6028583 w 12192000"/>
              <a:gd name="connsiteY115" fmla="*/ 1806085 h 1806085"/>
              <a:gd name="connsiteX116" fmla="*/ 6021207 w 12192000"/>
              <a:gd name="connsiteY116" fmla="*/ 1799140 h 1806085"/>
              <a:gd name="connsiteX117" fmla="*/ 5990008 w 12192000"/>
              <a:gd name="connsiteY117" fmla="*/ 1794814 h 1806085"/>
              <a:gd name="connsiteX118" fmla="*/ 5867980 w 12192000"/>
              <a:gd name="connsiteY118" fmla="*/ 1783724 h 1806085"/>
              <a:gd name="connsiteX119" fmla="*/ 5743302 w 12192000"/>
              <a:gd name="connsiteY119" fmla="*/ 1782136 h 1806085"/>
              <a:gd name="connsiteX120" fmla="*/ 5607054 w 12192000"/>
              <a:gd name="connsiteY120" fmla="*/ 1775578 h 1806085"/>
              <a:gd name="connsiteX121" fmla="*/ 5464006 w 12192000"/>
              <a:gd name="connsiteY121" fmla="*/ 1763436 h 1806085"/>
              <a:gd name="connsiteX122" fmla="*/ 5412840 w 12192000"/>
              <a:gd name="connsiteY122" fmla="*/ 1788824 h 1806085"/>
              <a:gd name="connsiteX123" fmla="*/ 5361713 w 12192000"/>
              <a:gd name="connsiteY123" fmla="*/ 1773980 h 1806085"/>
              <a:gd name="connsiteX124" fmla="*/ 5241786 w 12192000"/>
              <a:gd name="connsiteY124" fmla="*/ 1756656 h 1806085"/>
              <a:gd name="connsiteX125" fmla="*/ 5202963 w 12192000"/>
              <a:gd name="connsiteY125" fmla="*/ 1747306 h 1806085"/>
              <a:gd name="connsiteX126" fmla="*/ 5154668 w 12192000"/>
              <a:gd name="connsiteY126" fmla="*/ 1744668 h 1806085"/>
              <a:gd name="connsiteX127" fmla="*/ 5136547 w 12192000"/>
              <a:gd name="connsiteY127" fmla="*/ 1738620 h 1806085"/>
              <a:gd name="connsiteX128" fmla="*/ 5122587 w 12192000"/>
              <a:gd name="connsiteY128" fmla="*/ 1735756 h 1806085"/>
              <a:gd name="connsiteX129" fmla="*/ 5119579 w 12192000"/>
              <a:gd name="connsiteY129" fmla="*/ 1734004 h 1806085"/>
              <a:gd name="connsiteX130" fmla="*/ 5101616 w 12192000"/>
              <a:gd name="connsiteY130" fmla="*/ 1724948 h 1806085"/>
              <a:gd name="connsiteX131" fmla="*/ 5045783 w 12192000"/>
              <a:gd name="connsiteY131" fmla="*/ 1730209 h 1806085"/>
              <a:gd name="connsiteX132" fmla="*/ 4991477 w 12192000"/>
              <a:gd name="connsiteY132" fmla="*/ 1716450 h 1806085"/>
              <a:gd name="connsiteX133" fmla="*/ 4820387 w 12192000"/>
              <a:gd name="connsiteY133" fmla="*/ 1695973 h 1806085"/>
              <a:gd name="connsiteX134" fmla="*/ 4742338 w 12192000"/>
              <a:gd name="connsiteY134" fmla="*/ 1672696 h 1806085"/>
              <a:gd name="connsiteX135" fmla="*/ 4703062 w 12192000"/>
              <a:gd name="connsiteY135" fmla="*/ 1665094 h 1806085"/>
              <a:gd name="connsiteX136" fmla="*/ 4701052 w 12192000"/>
              <a:gd name="connsiteY136" fmla="*/ 1664466 h 1806085"/>
              <a:gd name="connsiteX137" fmla="*/ 4701986 w 12192000"/>
              <a:gd name="connsiteY137" fmla="*/ 1664294 h 1806085"/>
              <a:gd name="connsiteX138" fmla="*/ 4697074 w 12192000"/>
              <a:gd name="connsiteY138" fmla="*/ 1663224 h 1806085"/>
              <a:gd name="connsiteX139" fmla="*/ 4701052 w 12192000"/>
              <a:gd name="connsiteY139" fmla="*/ 1664466 h 1806085"/>
              <a:gd name="connsiteX140" fmla="*/ 4695406 w 12192000"/>
              <a:gd name="connsiteY140" fmla="*/ 1665504 h 1806085"/>
              <a:gd name="connsiteX141" fmla="*/ 4495727 w 12192000"/>
              <a:gd name="connsiteY141" fmla="*/ 1656633 h 1806085"/>
              <a:gd name="connsiteX142" fmla="*/ 4428317 w 12192000"/>
              <a:gd name="connsiteY142" fmla="*/ 1646311 h 1806085"/>
              <a:gd name="connsiteX143" fmla="*/ 4424455 w 12192000"/>
              <a:gd name="connsiteY143" fmla="*/ 1646545 h 1806085"/>
              <a:gd name="connsiteX144" fmla="*/ 4418141 w 12192000"/>
              <a:gd name="connsiteY144" fmla="*/ 1643457 h 1806085"/>
              <a:gd name="connsiteX145" fmla="*/ 4389054 w 12192000"/>
              <a:gd name="connsiteY145" fmla="*/ 1635100 h 1806085"/>
              <a:gd name="connsiteX146" fmla="*/ 4243963 w 12192000"/>
              <a:gd name="connsiteY146" fmla="*/ 1600547 h 1806085"/>
              <a:gd name="connsiteX147" fmla="*/ 4230390 w 12192000"/>
              <a:gd name="connsiteY147" fmla="*/ 1596782 h 1806085"/>
              <a:gd name="connsiteX148" fmla="*/ 4151096 w 12192000"/>
              <a:gd name="connsiteY148" fmla="*/ 1589415 h 1806085"/>
              <a:gd name="connsiteX149" fmla="*/ 4091729 w 12192000"/>
              <a:gd name="connsiteY149" fmla="*/ 1565484 h 1806085"/>
              <a:gd name="connsiteX150" fmla="*/ 3994992 w 12192000"/>
              <a:gd name="connsiteY150" fmla="*/ 1554250 h 1806085"/>
              <a:gd name="connsiteX151" fmla="*/ 3898778 w 12192000"/>
              <a:gd name="connsiteY151" fmla="*/ 1546088 h 1806085"/>
              <a:gd name="connsiteX152" fmla="*/ 3863728 w 12192000"/>
              <a:gd name="connsiteY152" fmla="*/ 1544567 h 1806085"/>
              <a:gd name="connsiteX153" fmla="*/ 3729252 w 12192000"/>
              <a:gd name="connsiteY153" fmla="*/ 1544592 h 1806085"/>
              <a:gd name="connsiteX154" fmla="*/ 3716543 w 12192000"/>
              <a:gd name="connsiteY154" fmla="*/ 1541771 h 1806085"/>
              <a:gd name="connsiteX155" fmla="*/ 3715389 w 12192000"/>
              <a:gd name="connsiteY155" fmla="*/ 1538406 h 1806085"/>
              <a:gd name="connsiteX156" fmla="*/ 3682391 w 12192000"/>
              <a:gd name="connsiteY156" fmla="*/ 1529372 h 1806085"/>
              <a:gd name="connsiteX157" fmla="*/ 3669607 w 12192000"/>
              <a:gd name="connsiteY157" fmla="*/ 1534463 h 1806085"/>
              <a:gd name="connsiteX158" fmla="*/ 3669577 w 12192000"/>
              <a:gd name="connsiteY158" fmla="*/ 1534458 h 1806085"/>
              <a:gd name="connsiteX159" fmla="*/ 3660365 w 12192000"/>
              <a:gd name="connsiteY159" fmla="*/ 1531370 h 1806085"/>
              <a:gd name="connsiteX160" fmla="*/ 3637171 w 12192000"/>
              <a:gd name="connsiteY160" fmla="*/ 1523813 h 1806085"/>
              <a:gd name="connsiteX161" fmla="*/ 3636519 w 12192000"/>
              <a:gd name="connsiteY161" fmla="*/ 1523773 h 1806085"/>
              <a:gd name="connsiteX162" fmla="*/ 3589716 w 12192000"/>
              <a:gd name="connsiteY162" fmla="*/ 1506360 h 1806085"/>
              <a:gd name="connsiteX163" fmla="*/ 3583541 w 12192000"/>
              <a:gd name="connsiteY163" fmla="*/ 1507469 h 1806085"/>
              <a:gd name="connsiteX164" fmla="*/ 3574426 w 12192000"/>
              <a:gd name="connsiteY164" fmla="*/ 1507574 h 1806085"/>
              <a:gd name="connsiteX165" fmla="*/ 3574190 w 12192000"/>
              <a:gd name="connsiteY165" fmla="*/ 1507350 h 1806085"/>
              <a:gd name="connsiteX166" fmla="*/ 3565671 w 12192000"/>
              <a:gd name="connsiteY166" fmla="*/ 1507894 h 1806085"/>
              <a:gd name="connsiteX167" fmla="*/ 3515816 w 12192000"/>
              <a:gd name="connsiteY167" fmla="*/ 1499688 h 1806085"/>
              <a:gd name="connsiteX168" fmla="*/ 3452912 w 12192000"/>
              <a:gd name="connsiteY168" fmla="*/ 1496444 h 1806085"/>
              <a:gd name="connsiteX169" fmla="*/ 3380405 w 12192000"/>
              <a:gd name="connsiteY169" fmla="*/ 1486216 h 1806085"/>
              <a:gd name="connsiteX170" fmla="*/ 3343625 w 12192000"/>
              <a:gd name="connsiteY170" fmla="*/ 1500147 h 1806085"/>
              <a:gd name="connsiteX171" fmla="*/ 3323774 w 12192000"/>
              <a:gd name="connsiteY171" fmla="*/ 1501476 h 1806085"/>
              <a:gd name="connsiteX172" fmla="*/ 3321444 w 12192000"/>
              <a:gd name="connsiteY172" fmla="*/ 1500659 h 1806085"/>
              <a:gd name="connsiteX173" fmla="*/ 3242143 w 12192000"/>
              <a:gd name="connsiteY173" fmla="*/ 1505268 h 1806085"/>
              <a:gd name="connsiteX174" fmla="*/ 3122401 w 12192000"/>
              <a:gd name="connsiteY174" fmla="*/ 1511314 h 1806085"/>
              <a:gd name="connsiteX175" fmla="*/ 3010177 w 12192000"/>
              <a:gd name="connsiteY175" fmla="*/ 1513132 h 1806085"/>
              <a:gd name="connsiteX176" fmla="*/ 2782615 w 12192000"/>
              <a:gd name="connsiteY176" fmla="*/ 1509375 h 1806085"/>
              <a:gd name="connsiteX177" fmla="*/ 2668665 w 12192000"/>
              <a:gd name="connsiteY177" fmla="*/ 1517660 h 1806085"/>
              <a:gd name="connsiteX178" fmla="*/ 2548073 w 12192000"/>
              <a:gd name="connsiteY178" fmla="*/ 1516667 h 1806085"/>
              <a:gd name="connsiteX179" fmla="*/ 2423377 w 12192000"/>
              <a:gd name="connsiteY179" fmla="*/ 1527776 h 1806085"/>
              <a:gd name="connsiteX180" fmla="*/ 2295298 w 12192000"/>
              <a:gd name="connsiteY180" fmla="*/ 1534368 h 1806085"/>
              <a:gd name="connsiteX181" fmla="*/ 2188781 w 12192000"/>
              <a:gd name="connsiteY181" fmla="*/ 1529677 h 1806085"/>
              <a:gd name="connsiteX182" fmla="*/ 2074855 w 12192000"/>
              <a:gd name="connsiteY182" fmla="*/ 1515446 h 1806085"/>
              <a:gd name="connsiteX183" fmla="*/ 2012587 w 12192000"/>
              <a:gd name="connsiteY183" fmla="*/ 1522487 h 1806085"/>
              <a:gd name="connsiteX184" fmla="*/ 1932075 w 12192000"/>
              <a:gd name="connsiteY184" fmla="*/ 1517914 h 1806085"/>
              <a:gd name="connsiteX185" fmla="*/ 1908490 w 12192000"/>
              <a:gd name="connsiteY185" fmla="*/ 1526423 h 1806085"/>
              <a:gd name="connsiteX186" fmla="*/ 1908410 w 12192000"/>
              <a:gd name="connsiteY186" fmla="*/ 1526410 h 1806085"/>
              <a:gd name="connsiteX187" fmla="*/ 1901918 w 12192000"/>
              <a:gd name="connsiteY187" fmla="*/ 1522410 h 1806085"/>
              <a:gd name="connsiteX188" fmla="*/ 1876753 w 12192000"/>
              <a:gd name="connsiteY188" fmla="*/ 1517619 h 1806085"/>
              <a:gd name="connsiteX189" fmla="*/ 1858194 w 12192000"/>
              <a:gd name="connsiteY189" fmla="*/ 1522343 h 1806085"/>
              <a:gd name="connsiteX190" fmla="*/ 1702657 w 12192000"/>
              <a:gd name="connsiteY190" fmla="*/ 1510562 h 1806085"/>
              <a:gd name="connsiteX191" fmla="*/ 1701421 w 12192000"/>
              <a:gd name="connsiteY191" fmla="*/ 1510775 h 1806085"/>
              <a:gd name="connsiteX192" fmla="*/ 1699973 w 12192000"/>
              <a:gd name="connsiteY192" fmla="*/ 1507739 h 1806085"/>
              <a:gd name="connsiteX193" fmla="*/ 1682526 w 12192000"/>
              <a:gd name="connsiteY193" fmla="*/ 1504598 h 1806085"/>
              <a:gd name="connsiteX194" fmla="*/ 1677380 w 12192000"/>
              <a:gd name="connsiteY194" fmla="*/ 1504851 h 1806085"/>
              <a:gd name="connsiteX195" fmla="*/ 1670304 w 12192000"/>
              <a:gd name="connsiteY195" fmla="*/ 1503744 h 1806085"/>
              <a:gd name="connsiteX196" fmla="*/ 1670197 w 12192000"/>
              <a:gd name="connsiteY196" fmla="*/ 1503497 h 1806085"/>
              <a:gd name="connsiteX197" fmla="*/ 1626301 w 12192000"/>
              <a:gd name="connsiteY197" fmla="*/ 1474931 h 1806085"/>
              <a:gd name="connsiteX198" fmla="*/ 1535119 w 12192000"/>
              <a:gd name="connsiteY198" fmla="*/ 1463075 h 1806085"/>
              <a:gd name="connsiteX199" fmla="*/ 1531340 w 12192000"/>
              <a:gd name="connsiteY199" fmla="*/ 1461293 h 1806085"/>
              <a:gd name="connsiteX200" fmla="*/ 1498454 w 12192000"/>
              <a:gd name="connsiteY200" fmla="*/ 1463478 h 1806085"/>
              <a:gd name="connsiteX201" fmla="*/ 1478806 w 12192000"/>
              <a:gd name="connsiteY201" fmla="*/ 1464611 h 1806085"/>
              <a:gd name="connsiteX202" fmla="*/ 1358081 w 12192000"/>
              <a:gd name="connsiteY202" fmla="*/ 1455545 h 1806085"/>
              <a:gd name="connsiteX203" fmla="*/ 1222449 w 12192000"/>
              <a:gd name="connsiteY203" fmla="*/ 1455454 h 1806085"/>
              <a:gd name="connsiteX204" fmla="*/ 1180983 w 12192000"/>
              <a:gd name="connsiteY204" fmla="*/ 1440557 h 1806085"/>
              <a:gd name="connsiteX205" fmla="*/ 1018426 w 12192000"/>
              <a:gd name="connsiteY205" fmla="*/ 1400226 h 1806085"/>
              <a:gd name="connsiteX206" fmla="*/ 940021 w 12192000"/>
              <a:gd name="connsiteY206" fmla="*/ 1409452 h 1806085"/>
              <a:gd name="connsiteX207" fmla="*/ 940362 w 12192000"/>
              <a:gd name="connsiteY207" fmla="*/ 1408090 h 1806085"/>
              <a:gd name="connsiteX208" fmla="*/ 927147 w 12192000"/>
              <a:gd name="connsiteY208" fmla="*/ 1407436 h 1806085"/>
              <a:gd name="connsiteX209" fmla="*/ 915481 w 12192000"/>
              <a:gd name="connsiteY209" fmla="*/ 1395526 h 1806085"/>
              <a:gd name="connsiteX210" fmla="*/ 884363 w 12192000"/>
              <a:gd name="connsiteY210" fmla="*/ 1395024 h 1806085"/>
              <a:gd name="connsiteX211" fmla="*/ 883522 w 12192000"/>
              <a:gd name="connsiteY211" fmla="*/ 1400267 h 1806085"/>
              <a:gd name="connsiteX212" fmla="*/ 865903 w 12192000"/>
              <a:gd name="connsiteY212" fmla="*/ 1394324 h 1806085"/>
              <a:gd name="connsiteX213" fmla="*/ 790832 w 12192000"/>
              <a:gd name="connsiteY213" fmla="*/ 1370999 h 1806085"/>
              <a:gd name="connsiteX214" fmla="*/ 749766 w 12192000"/>
              <a:gd name="connsiteY214" fmla="*/ 1353216 h 1806085"/>
              <a:gd name="connsiteX215" fmla="*/ 705470 w 12192000"/>
              <a:gd name="connsiteY215" fmla="*/ 1354328 h 1806085"/>
              <a:gd name="connsiteX216" fmla="*/ 692371 w 12192000"/>
              <a:gd name="connsiteY216" fmla="*/ 1343942 h 1806085"/>
              <a:gd name="connsiteX217" fmla="*/ 690203 w 12192000"/>
              <a:gd name="connsiteY217" fmla="*/ 1341970 h 1806085"/>
              <a:gd name="connsiteX218" fmla="*/ 679574 w 12192000"/>
              <a:gd name="connsiteY218" fmla="*/ 1338069 h 1806085"/>
              <a:gd name="connsiteX219" fmla="*/ 679009 w 12192000"/>
              <a:gd name="connsiteY219" fmla="*/ 1331966 h 1806085"/>
              <a:gd name="connsiteX220" fmla="*/ 664756 w 12192000"/>
              <a:gd name="connsiteY220" fmla="*/ 1322509 h 1806085"/>
              <a:gd name="connsiteX221" fmla="*/ 644515 w 12192000"/>
              <a:gd name="connsiteY221" fmla="*/ 1316732 h 1806085"/>
              <a:gd name="connsiteX222" fmla="*/ 545716 w 12192000"/>
              <a:gd name="connsiteY222" fmla="*/ 1294878 h 1806085"/>
              <a:gd name="connsiteX223" fmla="*/ 488094 w 12192000"/>
              <a:gd name="connsiteY223" fmla="*/ 1278596 h 1806085"/>
              <a:gd name="connsiteX224" fmla="*/ 468538 w 12192000"/>
              <a:gd name="connsiteY224" fmla="*/ 1267376 h 1806085"/>
              <a:gd name="connsiteX225" fmla="*/ 439655 w 12192000"/>
              <a:gd name="connsiteY225" fmla="*/ 1255090 h 1806085"/>
              <a:gd name="connsiteX226" fmla="*/ 390496 w 12192000"/>
              <a:gd name="connsiteY226" fmla="*/ 1229512 h 1806085"/>
              <a:gd name="connsiteX227" fmla="*/ 362616 w 12192000"/>
              <a:gd name="connsiteY227" fmla="*/ 1221981 h 1806085"/>
              <a:gd name="connsiteX228" fmla="*/ 348184 w 12192000"/>
              <a:gd name="connsiteY228" fmla="*/ 1213437 h 1806085"/>
              <a:gd name="connsiteX229" fmla="*/ 341576 w 12192000"/>
              <a:gd name="connsiteY229" fmla="*/ 1212583 h 1806085"/>
              <a:gd name="connsiteX230" fmla="*/ 320370 w 12192000"/>
              <a:gd name="connsiteY230" fmla="*/ 1206827 h 1806085"/>
              <a:gd name="connsiteX231" fmla="*/ 308082 w 12192000"/>
              <a:gd name="connsiteY231" fmla="*/ 1204195 h 1806085"/>
              <a:gd name="connsiteX232" fmla="*/ 303141 w 12192000"/>
              <a:gd name="connsiteY232" fmla="*/ 1203396 h 1806085"/>
              <a:gd name="connsiteX233" fmla="*/ 260955 w 12192000"/>
              <a:gd name="connsiteY233" fmla="*/ 1203345 h 1806085"/>
              <a:gd name="connsiteX234" fmla="*/ 234352 w 12192000"/>
              <a:gd name="connsiteY234" fmla="*/ 1193972 h 1806085"/>
              <a:gd name="connsiteX235" fmla="*/ 210954 w 12192000"/>
              <a:gd name="connsiteY235" fmla="*/ 1192326 h 1806085"/>
              <a:gd name="connsiteX236" fmla="*/ 204851 w 12192000"/>
              <a:gd name="connsiteY236" fmla="*/ 1190210 h 1806085"/>
              <a:gd name="connsiteX237" fmla="*/ 145778 w 12192000"/>
              <a:gd name="connsiteY237" fmla="*/ 1190651 h 1806085"/>
              <a:gd name="connsiteX238" fmla="*/ 105518 w 12192000"/>
              <a:gd name="connsiteY238" fmla="*/ 1184937 h 1806085"/>
              <a:gd name="connsiteX239" fmla="*/ 17623 w 12192000"/>
              <a:gd name="connsiteY239" fmla="*/ 1185238 h 1806085"/>
              <a:gd name="connsiteX240" fmla="*/ 0 w 12192000"/>
              <a:gd name="connsiteY240" fmla="*/ 1184768 h 1806085"/>
              <a:gd name="connsiteX241" fmla="*/ 0 w 12192000"/>
              <a:gd name="connsiteY241" fmla="*/ 0 h 1806085"/>
              <a:gd name="connsiteX0" fmla="*/ 0 w 12192000"/>
              <a:gd name="connsiteY0" fmla="*/ 0 h 1806085"/>
              <a:gd name="connsiteX1" fmla="*/ 12192000 w 12192000"/>
              <a:gd name="connsiteY1" fmla="*/ 0 h 1806085"/>
              <a:gd name="connsiteX2" fmla="*/ 12192000 w 12192000"/>
              <a:gd name="connsiteY2" fmla="*/ 1129867 h 1806085"/>
              <a:gd name="connsiteX3" fmla="*/ 12174158 w 12192000"/>
              <a:gd name="connsiteY3" fmla="*/ 1133797 h 1806085"/>
              <a:gd name="connsiteX4" fmla="*/ 12111983 w 12192000"/>
              <a:gd name="connsiteY4" fmla="*/ 1161939 h 1806085"/>
              <a:gd name="connsiteX5" fmla="*/ 11967186 w 12192000"/>
              <a:gd name="connsiteY5" fmla="*/ 1201206 h 1806085"/>
              <a:gd name="connsiteX6" fmla="*/ 11953646 w 12192000"/>
              <a:gd name="connsiteY6" fmla="*/ 1205499 h 1806085"/>
              <a:gd name="connsiteX7" fmla="*/ 11874413 w 12192000"/>
              <a:gd name="connsiteY7" fmla="*/ 1213569 h 1806085"/>
              <a:gd name="connsiteX8" fmla="*/ 11815251 w 12192000"/>
              <a:gd name="connsiteY8" fmla="*/ 1241020 h 1806085"/>
              <a:gd name="connsiteX9" fmla="*/ 11718610 w 12192000"/>
              <a:gd name="connsiteY9" fmla="*/ 1253479 h 1806085"/>
              <a:gd name="connsiteX10" fmla="*/ 11622463 w 12192000"/>
              <a:gd name="connsiteY10" fmla="*/ 1262368 h 1806085"/>
              <a:gd name="connsiteX11" fmla="*/ 11587426 w 12192000"/>
              <a:gd name="connsiteY11" fmla="*/ 1263916 h 1806085"/>
              <a:gd name="connsiteX12" fmla="*/ 11441207 w 12192000"/>
              <a:gd name="connsiteY12" fmla="*/ 1262974 h 1806085"/>
              <a:gd name="connsiteX13" fmla="*/ 11406215 w 12192000"/>
              <a:gd name="connsiteY13" fmla="*/ 1280453 h 1806085"/>
              <a:gd name="connsiteX14" fmla="*/ 11361043 w 12192000"/>
              <a:gd name="connsiteY14" fmla="*/ 1286632 h 1806085"/>
              <a:gd name="connsiteX15" fmla="*/ 11259450 w 12192000"/>
              <a:gd name="connsiteY15" fmla="*/ 1286738 h 1806085"/>
              <a:gd name="connsiteX16" fmla="*/ 11128948 w 12192000"/>
              <a:gd name="connsiteY16" fmla="*/ 1245981 h 1806085"/>
              <a:gd name="connsiteX17" fmla="*/ 11090810 w 12192000"/>
              <a:gd name="connsiteY17" fmla="*/ 1243590 h 1806085"/>
              <a:gd name="connsiteX18" fmla="*/ 11085499 w 12192000"/>
              <a:gd name="connsiteY18" fmla="*/ 1248151 h 1806085"/>
              <a:gd name="connsiteX19" fmla="*/ 11031924 w 12192000"/>
              <a:gd name="connsiteY19" fmla="*/ 1225704 h 1806085"/>
              <a:gd name="connsiteX20" fmla="*/ 10955096 w 12192000"/>
              <a:gd name="connsiteY20" fmla="*/ 1231768 h 1806085"/>
              <a:gd name="connsiteX21" fmla="*/ 10864884 w 12192000"/>
              <a:gd name="connsiteY21" fmla="*/ 1245957 h 1806085"/>
              <a:gd name="connsiteX22" fmla="*/ 10841363 w 12192000"/>
              <a:gd name="connsiteY22" fmla="*/ 1251400 h 1806085"/>
              <a:gd name="connsiteX23" fmla="*/ 10780910 w 12192000"/>
              <a:gd name="connsiteY23" fmla="*/ 1249166 h 1806085"/>
              <a:gd name="connsiteX24" fmla="*/ 10696254 w 12192000"/>
              <a:gd name="connsiteY24" fmla="*/ 1259247 h 1806085"/>
              <a:gd name="connsiteX25" fmla="*/ 10577832 w 12192000"/>
              <a:gd name="connsiteY25" fmla="*/ 1255994 h 1806085"/>
              <a:gd name="connsiteX26" fmla="*/ 10531976 w 12192000"/>
              <a:gd name="connsiteY26" fmla="*/ 1249692 h 1806085"/>
              <a:gd name="connsiteX27" fmla="*/ 10453101 w 12192000"/>
              <a:gd name="connsiteY27" fmla="*/ 1241000 h 1806085"/>
              <a:gd name="connsiteX28" fmla="*/ 10407706 w 12192000"/>
              <a:gd name="connsiteY28" fmla="*/ 1235650 h 1806085"/>
              <a:gd name="connsiteX29" fmla="*/ 10368559 w 12192000"/>
              <a:gd name="connsiteY29" fmla="*/ 1235686 h 1806085"/>
              <a:gd name="connsiteX30" fmla="*/ 10352542 w 12192000"/>
              <a:gd name="connsiteY30" fmla="*/ 1245817 h 1806085"/>
              <a:gd name="connsiteX31" fmla="*/ 10294918 w 12192000"/>
              <a:gd name="connsiteY31" fmla="*/ 1263549 h 1806085"/>
              <a:gd name="connsiteX32" fmla="*/ 10271059 w 12192000"/>
              <a:gd name="connsiteY32" fmla="*/ 1265010 h 1806085"/>
              <a:gd name="connsiteX33" fmla="*/ 10239064 w 12192000"/>
              <a:gd name="connsiteY33" fmla="*/ 1270598 h 1806085"/>
              <a:gd name="connsiteX34" fmla="*/ 10181078 w 12192000"/>
              <a:gd name="connsiteY34" fmla="*/ 1276374 h 1806085"/>
              <a:gd name="connsiteX35" fmla="*/ 10153458 w 12192000"/>
              <a:gd name="connsiteY35" fmla="*/ 1285229 h 1806085"/>
              <a:gd name="connsiteX36" fmla="*/ 10140775 w 12192000"/>
              <a:gd name="connsiteY36" fmla="*/ 1285847 h 1806085"/>
              <a:gd name="connsiteX37" fmla="*/ 10132055 w 12192000"/>
              <a:gd name="connsiteY37" fmla="*/ 1297214 h 1806085"/>
              <a:gd name="connsiteX38" fmla="*/ 10094093 w 12192000"/>
              <a:gd name="connsiteY38" fmla="*/ 1316697 h 1806085"/>
              <a:gd name="connsiteX39" fmla="*/ 10059188 w 12192000"/>
              <a:gd name="connsiteY39" fmla="*/ 1326655 h 1806085"/>
              <a:gd name="connsiteX40" fmla="*/ 10016268 w 12192000"/>
              <a:gd name="connsiteY40" fmla="*/ 1325133 h 1806085"/>
              <a:gd name="connsiteX41" fmla="*/ 9937115 w 12192000"/>
              <a:gd name="connsiteY41" fmla="*/ 1337731 h 1806085"/>
              <a:gd name="connsiteX42" fmla="*/ 9824942 w 12192000"/>
              <a:gd name="connsiteY42" fmla="*/ 1342969 h 1806085"/>
              <a:gd name="connsiteX43" fmla="*/ 9705553 w 12192000"/>
              <a:gd name="connsiteY43" fmla="*/ 1359323 h 1806085"/>
              <a:gd name="connsiteX44" fmla="*/ 9589915 w 12192000"/>
              <a:gd name="connsiteY44" fmla="*/ 1382355 h 1806085"/>
              <a:gd name="connsiteX45" fmla="*/ 9315048 w 12192000"/>
              <a:gd name="connsiteY45" fmla="*/ 1428626 h 1806085"/>
              <a:gd name="connsiteX46" fmla="*/ 9209077 w 12192000"/>
              <a:gd name="connsiteY46" fmla="*/ 1448049 h 1806085"/>
              <a:gd name="connsiteX47" fmla="*/ 9133300 w 12192000"/>
              <a:gd name="connsiteY47" fmla="*/ 1456152 h 1806085"/>
              <a:gd name="connsiteX48" fmla="*/ 9031264 w 12192000"/>
              <a:gd name="connsiteY48" fmla="*/ 1462053 h 1806085"/>
              <a:gd name="connsiteX49" fmla="*/ 8983321 w 12192000"/>
              <a:gd name="connsiteY49" fmla="*/ 1464616 h 1806085"/>
              <a:gd name="connsiteX50" fmla="*/ 8983035 w 12192000"/>
              <a:gd name="connsiteY50" fmla="*/ 1464417 h 1806085"/>
              <a:gd name="connsiteX51" fmla="*/ 8974072 w 12192000"/>
              <a:gd name="connsiteY51" fmla="*/ 1465390 h 1806085"/>
              <a:gd name="connsiteX52" fmla="*/ 8968242 w 12192000"/>
              <a:gd name="connsiteY52" fmla="*/ 1467079 h 1806085"/>
              <a:gd name="connsiteX53" fmla="*/ 8952199 w 12192000"/>
              <a:gd name="connsiteY53" fmla="*/ 1469700 h 1806085"/>
              <a:gd name="connsiteX54" fmla="*/ 8945873 w 12192000"/>
              <a:gd name="connsiteY54" fmla="*/ 1469099 h 1806085"/>
              <a:gd name="connsiteX55" fmla="*/ 8940905 w 12192000"/>
              <a:gd name="connsiteY55" fmla="*/ 1467238 h 1806085"/>
              <a:gd name="connsiteX56" fmla="*/ 8906846 w 12192000"/>
              <a:gd name="connsiteY56" fmla="*/ 1464481 h 1806085"/>
              <a:gd name="connsiteX57" fmla="*/ 8730411 w 12192000"/>
              <a:gd name="connsiteY57" fmla="*/ 1479838 h 1806085"/>
              <a:gd name="connsiteX58" fmla="*/ 8685834 w 12192000"/>
              <a:gd name="connsiteY58" fmla="*/ 1481431 h 1806085"/>
              <a:gd name="connsiteX59" fmla="*/ 8574116 w 12192000"/>
              <a:gd name="connsiteY59" fmla="*/ 1488166 h 1806085"/>
              <a:gd name="connsiteX60" fmla="*/ 8503254 w 12192000"/>
              <a:gd name="connsiteY60" fmla="*/ 1475627 h 1806085"/>
              <a:gd name="connsiteX61" fmla="*/ 8489028 w 12192000"/>
              <a:gd name="connsiteY61" fmla="*/ 1480483 h 1806085"/>
              <a:gd name="connsiteX62" fmla="*/ 8484222 w 12192000"/>
              <a:gd name="connsiteY62" fmla="*/ 1482955 h 1806085"/>
              <a:gd name="connsiteX63" fmla="*/ 8476034 w 12192000"/>
              <a:gd name="connsiteY63" fmla="*/ 1485197 h 1806085"/>
              <a:gd name="connsiteX64" fmla="*/ 8475659 w 12192000"/>
              <a:gd name="connsiteY64" fmla="*/ 1485048 h 1806085"/>
              <a:gd name="connsiteX65" fmla="*/ 8468325 w 12192000"/>
              <a:gd name="connsiteY65" fmla="*/ 1487552 h 1806085"/>
              <a:gd name="connsiteX66" fmla="*/ 8401298 w 12192000"/>
              <a:gd name="connsiteY66" fmla="*/ 1493672 h 1806085"/>
              <a:gd name="connsiteX67" fmla="*/ 8390295 w 12192000"/>
              <a:gd name="connsiteY67" fmla="*/ 1502138 h 1806085"/>
              <a:gd name="connsiteX68" fmla="*/ 8370102 w 12192000"/>
              <a:gd name="connsiteY68" fmla="*/ 1508730 h 1806085"/>
              <a:gd name="connsiteX69" fmla="*/ 8271491 w 12192000"/>
              <a:gd name="connsiteY69" fmla="*/ 1533520 h 1806085"/>
              <a:gd name="connsiteX70" fmla="*/ 8248843 w 12192000"/>
              <a:gd name="connsiteY70" fmla="*/ 1537060 h 1806085"/>
              <a:gd name="connsiteX71" fmla="*/ 8244399 w 12192000"/>
              <a:gd name="connsiteY71" fmla="*/ 1538596 h 1806085"/>
              <a:gd name="connsiteX72" fmla="*/ 8241700 w 12192000"/>
              <a:gd name="connsiteY72" fmla="*/ 1538396 h 1806085"/>
              <a:gd name="connsiteX73" fmla="*/ 8230388 w 12192000"/>
              <a:gd name="connsiteY73" fmla="*/ 1546517 h 1806085"/>
              <a:gd name="connsiteX74" fmla="*/ 8224228 w 12192000"/>
              <a:gd name="connsiteY74" fmla="*/ 1557267 h 1806085"/>
              <a:gd name="connsiteX75" fmla="*/ 8199666 w 12192000"/>
              <a:gd name="connsiteY75" fmla="*/ 1559012 h 1806085"/>
              <a:gd name="connsiteX76" fmla="*/ 8194548 w 12192000"/>
              <a:gd name="connsiteY76" fmla="*/ 1565013 h 1806085"/>
              <a:gd name="connsiteX77" fmla="*/ 8165771 w 12192000"/>
              <a:gd name="connsiteY77" fmla="*/ 1579116 h 1806085"/>
              <a:gd name="connsiteX78" fmla="*/ 8116832 w 12192000"/>
              <a:gd name="connsiteY78" fmla="*/ 1608547 h 1806085"/>
              <a:gd name="connsiteX79" fmla="*/ 8089016 w 12192000"/>
              <a:gd name="connsiteY79" fmla="*/ 1617129 h 1806085"/>
              <a:gd name="connsiteX80" fmla="*/ 8074658 w 12192000"/>
              <a:gd name="connsiteY80" fmla="*/ 1626971 h 1806085"/>
              <a:gd name="connsiteX81" fmla="*/ 8068056 w 12192000"/>
              <a:gd name="connsiteY81" fmla="*/ 1627924 h 1806085"/>
              <a:gd name="connsiteX82" fmla="*/ 8046900 w 12192000"/>
              <a:gd name="connsiteY82" fmla="*/ 1634483 h 1806085"/>
              <a:gd name="connsiteX83" fmla="*/ 8034634 w 12192000"/>
              <a:gd name="connsiteY83" fmla="*/ 1637466 h 1806085"/>
              <a:gd name="connsiteX84" fmla="*/ 8029700 w 12192000"/>
              <a:gd name="connsiteY84" fmla="*/ 1638364 h 1806085"/>
              <a:gd name="connsiteX85" fmla="*/ 7987514 w 12192000"/>
              <a:gd name="connsiteY85" fmla="*/ 1638160 h 1806085"/>
              <a:gd name="connsiteX86" fmla="*/ 7960991 w 12192000"/>
              <a:gd name="connsiteY86" fmla="*/ 1648892 h 1806085"/>
              <a:gd name="connsiteX87" fmla="*/ 7937606 w 12192000"/>
              <a:gd name="connsiteY87" fmla="*/ 1650659 h 1806085"/>
              <a:gd name="connsiteX88" fmla="*/ 7931522 w 12192000"/>
              <a:gd name="connsiteY88" fmla="*/ 1653082 h 1806085"/>
              <a:gd name="connsiteX89" fmla="*/ 7872444 w 12192000"/>
              <a:gd name="connsiteY89" fmla="*/ 1652202 h 1806085"/>
              <a:gd name="connsiteX90" fmla="*/ 7832232 w 12192000"/>
              <a:gd name="connsiteY90" fmla="*/ 1658594 h 1806085"/>
              <a:gd name="connsiteX91" fmla="*/ 7744332 w 12192000"/>
              <a:gd name="connsiteY91" fmla="*/ 1657695 h 1806085"/>
              <a:gd name="connsiteX92" fmla="*/ 7723062 w 12192000"/>
              <a:gd name="connsiteY92" fmla="*/ 1658222 h 1806085"/>
              <a:gd name="connsiteX93" fmla="*/ 7705682 w 12192000"/>
              <a:gd name="connsiteY93" fmla="*/ 1664606 h 1806085"/>
              <a:gd name="connsiteX94" fmla="*/ 7702441 w 12192000"/>
              <a:gd name="connsiteY94" fmla="*/ 1671260 h 1806085"/>
              <a:gd name="connsiteX95" fmla="*/ 7690889 w 12192000"/>
              <a:gd name="connsiteY95" fmla="*/ 1672499 h 1806085"/>
              <a:gd name="connsiteX96" fmla="*/ 7688002 w 12192000"/>
              <a:gd name="connsiteY96" fmla="*/ 1674071 h 1806085"/>
              <a:gd name="connsiteX97" fmla="*/ 7671275 w 12192000"/>
              <a:gd name="connsiteY97" fmla="*/ 1681835 h 1806085"/>
              <a:gd name="connsiteX98" fmla="*/ 7585018 w 12192000"/>
              <a:gd name="connsiteY98" fmla="*/ 1675431 h 1806085"/>
              <a:gd name="connsiteX99" fmla="*/ 7471472 w 12192000"/>
              <a:gd name="connsiteY99" fmla="*/ 1682487 h 1806085"/>
              <a:gd name="connsiteX100" fmla="*/ 7381391 w 12192000"/>
              <a:gd name="connsiteY100" fmla="*/ 1689122 h 1806085"/>
              <a:gd name="connsiteX101" fmla="*/ 7292528 w 12192000"/>
              <a:gd name="connsiteY101" fmla="*/ 1689863 h 1806085"/>
              <a:gd name="connsiteX102" fmla="*/ 7204542 w 12192000"/>
              <a:gd name="connsiteY102" fmla="*/ 1667362 h 1806085"/>
              <a:gd name="connsiteX103" fmla="*/ 7179107 w 12192000"/>
              <a:gd name="connsiteY103" fmla="*/ 1664705 h 1806085"/>
              <a:gd name="connsiteX104" fmla="*/ 7176110 w 12192000"/>
              <a:gd name="connsiteY104" fmla="*/ 1667956 h 1806085"/>
              <a:gd name="connsiteX105" fmla="*/ 7149935 w 12192000"/>
              <a:gd name="connsiteY105" fmla="*/ 1671723 h 1806085"/>
              <a:gd name="connsiteX106" fmla="*/ 7076173 w 12192000"/>
              <a:gd name="connsiteY106" fmla="*/ 1681613 h 1806085"/>
              <a:gd name="connsiteX107" fmla="*/ 6997704 w 12192000"/>
              <a:gd name="connsiteY107" fmla="*/ 1681043 h 1806085"/>
              <a:gd name="connsiteX108" fmla="*/ 6883473 w 12192000"/>
              <a:gd name="connsiteY108" fmla="*/ 1705122 h 1806085"/>
              <a:gd name="connsiteX109" fmla="*/ 6687688 w 12192000"/>
              <a:gd name="connsiteY109" fmla="*/ 1727643 h 1806085"/>
              <a:gd name="connsiteX110" fmla="*/ 6529051 w 12192000"/>
              <a:gd name="connsiteY110" fmla="*/ 1750971 h 1806085"/>
              <a:gd name="connsiteX111" fmla="*/ 6306028 w 12192000"/>
              <a:gd name="connsiteY111" fmla="*/ 1761123 h 1806085"/>
              <a:gd name="connsiteX112" fmla="*/ 6183195 w 12192000"/>
              <a:gd name="connsiteY112" fmla="*/ 1758873 h 1806085"/>
              <a:gd name="connsiteX113" fmla="*/ 6123126 w 12192000"/>
              <a:gd name="connsiteY113" fmla="*/ 1768552 h 1806085"/>
              <a:gd name="connsiteX114" fmla="*/ 6096136 w 12192000"/>
              <a:gd name="connsiteY114" fmla="*/ 1767260 h 1806085"/>
              <a:gd name="connsiteX115" fmla="*/ 6028583 w 12192000"/>
              <a:gd name="connsiteY115" fmla="*/ 1806085 h 1806085"/>
              <a:gd name="connsiteX116" fmla="*/ 6021207 w 12192000"/>
              <a:gd name="connsiteY116" fmla="*/ 1799140 h 1806085"/>
              <a:gd name="connsiteX117" fmla="*/ 5990008 w 12192000"/>
              <a:gd name="connsiteY117" fmla="*/ 1794814 h 1806085"/>
              <a:gd name="connsiteX118" fmla="*/ 5867980 w 12192000"/>
              <a:gd name="connsiteY118" fmla="*/ 1783724 h 1806085"/>
              <a:gd name="connsiteX119" fmla="*/ 5743302 w 12192000"/>
              <a:gd name="connsiteY119" fmla="*/ 1782136 h 1806085"/>
              <a:gd name="connsiteX120" fmla="*/ 5607054 w 12192000"/>
              <a:gd name="connsiteY120" fmla="*/ 1775578 h 1806085"/>
              <a:gd name="connsiteX121" fmla="*/ 5464006 w 12192000"/>
              <a:gd name="connsiteY121" fmla="*/ 1763436 h 1806085"/>
              <a:gd name="connsiteX122" fmla="*/ 5412840 w 12192000"/>
              <a:gd name="connsiteY122" fmla="*/ 1767920 h 1806085"/>
              <a:gd name="connsiteX123" fmla="*/ 5361713 w 12192000"/>
              <a:gd name="connsiteY123" fmla="*/ 1773980 h 1806085"/>
              <a:gd name="connsiteX124" fmla="*/ 5241786 w 12192000"/>
              <a:gd name="connsiteY124" fmla="*/ 1756656 h 1806085"/>
              <a:gd name="connsiteX125" fmla="*/ 5202963 w 12192000"/>
              <a:gd name="connsiteY125" fmla="*/ 1747306 h 1806085"/>
              <a:gd name="connsiteX126" fmla="*/ 5154668 w 12192000"/>
              <a:gd name="connsiteY126" fmla="*/ 1744668 h 1806085"/>
              <a:gd name="connsiteX127" fmla="*/ 5136547 w 12192000"/>
              <a:gd name="connsiteY127" fmla="*/ 1738620 h 1806085"/>
              <a:gd name="connsiteX128" fmla="*/ 5122587 w 12192000"/>
              <a:gd name="connsiteY128" fmla="*/ 1735756 h 1806085"/>
              <a:gd name="connsiteX129" fmla="*/ 5119579 w 12192000"/>
              <a:gd name="connsiteY129" fmla="*/ 1734004 h 1806085"/>
              <a:gd name="connsiteX130" fmla="*/ 5101616 w 12192000"/>
              <a:gd name="connsiteY130" fmla="*/ 1724948 h 1806085"/>
              <a:gd name="connsiteX131" fmla="*/ 5045783 w 12192000"/>
              <a:gd name="connsiteY131" fmla="*/ 1730209 h 1806085"/>
              <a:gd name="connsiteX132" fmla="*/ 4991477 w 12192000"/>
              <a:gd name="connsiteY132" fmla="*/ 1716450 h 1806085"/>
              <a:gd name="connsiteX133" fmla="*/ 4820387 w 12192000"/>
              <a:gd name="connsiteY133" fmla="*/ 1695973 h 1806085"/>
              <a:gd name="connsiteX134" fmla="*/ 4742338 w 12192000"/>
              <a:gd name="connsiteY134" fmla="*/ 1672696 h 1806085"/>
              <a:gd name="connsiteX135" fmla="*/ 4703062 w 12192000"/>
              <a:gd name="connsiteY135" fmla="*/ 1665094 h 1806085"/>
              <a:gd name="connsiteX136" fmla="*/ 4701052 w 12192000"/>
              <a:gd name="connsiteY136" fmla="*/ 1664466 h 1806085"/>
              <a:gd name="connsiteX137" fmla="*/ 4701986 w 12192000"/>
              <a:gd name="connsiteY137" fmla="*/ 1664294 h 1806085"/>
              <a:gd name="connsiteX138" fmla="*/ 4697074 w 12192000"/>
              <a:gd name="connsiteY138" fmla="*/ 1663224 h 1806085"/>
              <a:gd name="connsiteX139" fmla="*/ 4701052 w 12192000"/>
              <a:gd name="connsiteY139" fmla="*/ 1664466 h 1806085"/>
              <a:gd name="connsiteX140" fmla="*/ 4695406 w 12192000"/>
              <a:gd name="connsiteY140" fmla="*/ 1665504 h 1806085"/>
              <a:gd name="connsiteX141" fmla="*/ 4495727 w 12192000"/>
              <a:gd name="connsiteY141" fmla="*/ 1656633 h 1806085"/>
              <a:gd name="connsiteX142" fmla="*/ 4428317 w 12192000"/>
              <a:gd name="connsiteY142" fmla="*/ 1646311 h 1806085"/>
              <a:gd name="connsiteX143" fmla="*/ 4424455 w 12192000"/>
              <a:gd name="connsiteY143" fmla="*/ 1646545 h 1806085"/>
              <a:gd name="connsiteX144" fmla="*/ 4418141 w 12192000"/>
              <a:gd name="connsiteY144" fmla="*/ 1643457 h 1806085"/>
              <a:gd name="connsiteX145" fmla="*/ 4389054 w 12192000"/>
              <a:gd name="connsiteY145" fmla="*/ 1635100 h 1806085"/>
              <a:gd name="connsiteX146" fmla="*/ 4243963 w 12192000"/>
              <a:gd name="connsiteY146" fmla="*/ 1600547 h 1806085"/>
              <a:gd name="connsiteX147" fmla="*/ 4230390 w 12192000"/>
              <a:gd name="connsiteY147" fmla="*/ 1596782 h 1806085"/>
              <a:gd name="connsiteX148" fmla="*/ 4151096 w 12192000"/>
              <a:gd name="connsiteY148" fmla="*/ 1589415 h 1806085"/>
              <a:gd name="connsiteX149" fmla="*/ 4091729 w 12192000"/>
              <a:gd name="connsiteY149" fmla="*/ 1565484 h 1806085"/>
              <a:gd name="connsiteX150" fmla="*/ 3994992 w 12192000"/>
              <a:gd name="connsiteY150" fmla="*/ 1554250 h 1806085"/>
              <a:gd name="connsiteX151" fmla="*/ 3898778 w 12192000"/>
              <a:gd name="connsiteY151" fmla="*/ 1546088 h 1806085"/>
              <a:gd name="connsiteX152" fmla="*/ 3863728 w 12192000"/>
              <a:gd name="connsiteY152" fmla="*/ 1544567 h 1806085"/>
              <a:gd name="connsiteX153" fmla="*/ 3729252 w 12192000"/>
              <a:gd name="connsiteY153" fmla="*/ 1544592 h 1806085"/>
              <a:gd name="connsiteX154" fmla="*/ 3716543 w 12192000"/>
              <a:gd name="connsiteY154" fmla="*/ 1541771 h 1806085"/>
              <a:gd name="connsiteX155" fmla="*/ 3715389 w 12192000"/>
              <a:gd name="connsiteY155" fmla="*/ 1538406 h 1806085"/>
              <a:gd name="connsiteX156" fmla="*/ 3682391 w 12192000"/>
              <a:gd name="connsiteY156" fmla="*/ 1529372 h 1806085"/>
              <a:gd name="connsiteX157" fmla="*/ 3669607 w 12192000"/>
              <a:gd name="connsiteY157" fmla="*/ 1534463 h 1806085"/>
              <a:gd name="connsiteX158" fmla="*/ 3669577 w 12192000"/>
              <a:gd name="connsiteY158" fmla="*/ 1534458 h 1806085"/>
              <a:gd name="connsiteX159" fmla="*/ 3660365 w 12192000"/>
              <a:gd name="connsiteY159" fmla="*/ 1531370 h 1806085"/>
              <a:gd name="connsiteX160" fmla="*/ 3637171 w 12192000"/>
              <a:gd name="connsiteY160" fmla="*/ 1523813 h 1806085"/>
              <a:gd name="connsiteX161" fmla="*/ 3636519 w 12192000"/>
              <a:gd name="connsiteY161" fmla="*/ 1523773 h 1806085"/>
              <a:gd name="connsiteX162" fmla="*/ 3589716 w 12192000"/>
              <a:gd name="connsiteY162" fmla="*/ 1506360 h 1806085"/>
              <a:gd name="connsiteX163" fmla="*/ 3583541 w 12192000"/>
              <a:gd name="connsiteY163" fmla="*/ 1507469 h 1806085"/>
              <a:gd name="connsiteX164" fmla="*/ 3574426 w 12192000"/>
              <a:gd name="connsiteY164" fmla="*/ 1507574 h 1806085"/>
              <a:gd name="connsiteX165" fmla="*/ 3574190 w 12192000"/>
              <a:gd name="connsiteY165" fmla="*/ 1507350 h 1806085"/>
              <a:gd name="connsiteX166" fmla="*/ 3565671 w 12192000"/>
              <a:gd name="connsiteY166" fmla="*/ 1507894 h 1806085"/>
              <a:gd name="connsiteX167" fmla="*/ 3515816 w 12192000"/>
              <a:gd name="connsiteY167" fmla="*/ 1499688 h 1806085"/>
              <a:gd name="connsiteX168" fmla="*/ 3452912 w 12192000"/>
              <a:gd name="connsiteY168" fmla="*/ 1496444 h 1806085"/>
              <a:gd name="connsiteX169" fmla="*/ 3380405 w 12192000"/>
              <a:gd name="connsiteY169" fmla="*/ 1486216 h 1806085"/>
              <a:gd name="connsiteX170" fmla="*/ 3343625 w 12192000"/>
              <a:gd name="connsiteY170" fmla="*/ 1500147 h 1806085"/>
              <a:gd name="connsiteX171" fmla="*/ 3323774 w 12192000"/>
              <a:gd name="connsiteY171" fmla="*/ 1501476 h 1806085"/>
              <a:gd name="connsiteX172" fmla="*/ 3321444 w 12192000"/>
              <a:gd name="connsiteY172" fmla="*/ 1500659 h 1806085"/>
              <a:gd name="connsiteX173" fmla="*/ 3242143 w 12192000"/>
              <a:gd name="connsiteY173" fmla="*/ 1505268 h 1806085"/>
              <a:gd name="connsiteX174" fmla="*/ 3122401 w 12192000"/>
              <a:gd name="connsiteY174" fmla="*/ 1511314 h 1806085"/>
              <a:gd name="connsiteX175" fmla="*/ 3010177 w 12192000"/>
              <a:gd name="connsiteY175" fmla="*/ 1513132 h 1806085"/>
              <a:gd name="connsiteX176" fmla="*/ 2782615 w 12192000"/>
              <a:gd name="connsiteY176" fmla="*/ 1509375 h 1806085"/>
              <a:gd name="connsiteX177" fmla="*/ 2668665 w 12192000"/>
              <a:gd name="connsiteY177" fmla="*/ 1517660 h 1806085"/>
              <a:gd name="connsiteX178" fmla="*/ 2548073 w 12192000"/>
              <a:gd name="connsiteY178" fmla="*/ 1516667 h 1806085"/>
              <a:gd name="connsiteX179" fmla="*/ 2423377 w 12192000"/>
              <a:gd name="connsiteY179" fmla="*/ 1527776 h 1806085"/>
              <a:gd name="connsiteX180" fmla="*/ 2295298 w 12192000"/>
              <a:gd name="connsiteY180" fmla="*/ 1534368 h 1806085"/>
              <a:gd name="connsiteX181" fmla="*/ 2188781 w 12192000"/>
              <a:gd name="connsiteY181" fmla="*/ 1529677 h 1806085"/>
              <a:gd name="connsiteX182" fmla="*/ 2074855 w 12192000"/>
              <a:gd name="connsiteY182" fmla="*/ 1515446 h 1806085"/>
              <a:gd name="connsiteX183" fmla="*/ 2012587 w 12192000"/>
              <a:gd name="connsiteY183" fmla="*/ 1522487 h 1806085"/>
              <a:gd name="connsiteX184" fmla="*/ 1932075 w 12192000"/>
              <a:gd name="connsiteY184" fmla="*/ 1517914 h 1806085"/>
              <a:gd name="connsiteX185" fmla="*/ 1908490 w 12192000"/>
              <a:gd name="connsiteY185" fmla="*/ 1526423 h 1806085"/>
              <a:gd name="connsiteX186" fmla="*/ 1908410 w 12192000"/>
              <a:gd name="connsiteY186" fmla="*/ 1526410 h 1806085"/>
              <a:gd name="connsiteX187" fmla="*/ 1901918 w 12192000"/>
              <a:gd name="connsiteY187" fmla="*/ 1522410 h 1806085"/>
              <a:gd name="connsiteX188" fmla="*/ 1876753 w 12192000"/>
              <a:gd name="connsiteY188" fmla="*/ 1517619 h 1806085"/>
              <a:gd name="connsiteX189" fmla="*/ 1858194 w 12192000"/>
              <a:gd name="connsiteY189" fmla="*/ 1522343 h 1806085"/>
              <a:gd name="connsiteX190" fmla="*/ 1702657 w 12192000"/>
              <a:gd name="connsiteY190" fmla="*/ 1510562 h 1806085"/>
              <a:gd name="connsiteX191" fmla="*/ 1701421 w 12192000"/>
              <a:gd name="connsiteY191" fmla="*/ 1510775 h 1806085"/>
              <a:gd name="connsiteX192" fmla="*/ 1699973 w 12192000"/>
              <a:gd name="connsiteY192" fmla="*/ 1507739 h 1806085"/>
              <a:gd name="connsiteX193" fmla="*/ 1682526 w 12192000"/>
              <a:gd name="connsiteY193" fmla="*/ 1504598 h 1806085"/>
              <a:gd name="connsiteX194" fmla="*/ 1677380 w 12192000"/>
              <a:gd name="connsiteY194" fmla="*/ 1504851 h 1806085"/>
              <a:gd name="connsiteX195" fmla="*/ 1670304 w 12192000"/>
              <a:gd name="connsiteY195" fmla="*/ 1503744 h 1806085"/>
              <a:gd name="connsiteX196" fmla="*/ 1670197 w 12192000"/>
              <a:gd name="connsiteY196" fmla="*/ 1503497 h 1806085"/>
              <a:gd name="connsiteX197" fmla="*/ 1626301 w 12192000"/>
              <a:gd name="connsiteY197" fmla="*/ 1474931 h 1806085"/>
              <a:gd name="connsiteX198" fmla="*/ 1535119 w 12192000"/>
              <a:gd name="connsiteY198" fmla="*/ 1463075 h 1806085"/>
              <a:gd name="connsiteX199" fmla="*/ 1531340 w 12192000"/>
              <a:gd name="connsiteY199" fmla="*/ 1461293 h 1806085"/>
              <a:gd name="connsiteX200" fmla="*/ 1498454 w 12192000"/>
              <a:gd name="connsiteY200" fmla="*/ 1463478 h 1806085"/>
              <a:gd name="connsiteX201" fmla="*/ 1478806 w 12192000"/>
              <a:gd name="connsiteY201" fmla="*/ 1464611 h 1806085"/>
              <a:gd name="connsiteX202" fmla="*/ 1358081 w 12192000"/>
              <a:gd name="connsiteY202" fmla="*/ 1455545 h 1806085"/>
              <a:gd name="connsiteX203" fmla="*/ 1222449 w 12192000"/>
              <a:gd name="connsiteY203" fmla="*/ 1455454 h 1806085"/>
              <a:gd name="connsiteX204" fmla="*/ 1180983 w 12192000"/>
              <a:gd name="connsiteY204" fmla="*/ 1440557 h 1806085"/>
              <a:gd name="connsiteX205" fmla="*/ 1018426 w 12192000"/>
              <a:gd name="connsiteY205" fmla="*/ 1400226 h 1806085"/>
              <a:gd name="connsiteX206" fmla="*/ 940021 w 12192000"/>
              <a:gd name="connsiteY206" fmla="*/ 1409452 h 1806085"/>
              <a:gd name="connsiteX207" fmla="*/ 940362 w 12192000"/>
              <a:gd name="connsiteY207" fmla="*/ 1408090 h 1806085"/>
              <a:gd name="connsiteX208" fmla="*/ 927147 w 12192000"/>
              <a:gd name="connsiteY208" fmla="*/ 1407436 h 1806085"/>
              <a:gd name="connsiteX209" fmla="*/ 915481 w 12192000"/>
              <a:gd name="connsiteY209" fmla="*/ 1395526 h 1806085"/>
              <a:gd name="connsiteX210" fmla="*/ 884363 w 12192000"/>
              <a:gd name="connsiteY210" fmla="*/ 1395024 h 1806085"/>
              <a:gd name="connsiteX211" fmla="*/ 883522 w 12192000"/>
              <a:gd name="connsiteY211" fmla="*/ 1400267 h 1806085"/>
              <a:gd name="connsiteX212" fmla="*/ 865903 w 12192000"/>
              <a:gd name="connsiteY212" fmla="*/ 1394324 h 1806085"/>
              <a:gd name="connsiteX213" fmla="*/ 790832 w 12192000"/>
              <a:gd name="connsiteY213" fmla="*/ 1370999 h 1806085"/>
              <a:gd name="connsiteX214" fmla="*/ 749766 w 12192000"/>
              <a:gd name="connsiteY214" fmla="*/ 1353216 h 1806085"/>
              <a:gd name="connsiteX215" fmla="*/ 705470 w 12192000"/>
              <a:gd name="connsiteY215" fmla="*/ 1354328 h 1806085"/>
              <a:gd name="connsiteX216" fmla="*/ 692371 w 12192000"/>
              <a:gd name="connsiteY216" fmla="*/ 1343942 h 1806085"/>
              <a:gd name="connsiteX217" fmla="*/ 690203 w 12192000"/>
              <a:gd name="connsiteY217" fmla="*/ 1341970 h 1806085"/>
              <a:gd name="connsiteX218" fmla="*/ 679574 w 12192000"/>
              <a:gd name="connsiteY218" fmla="*/ 1338069 h 1806085"/>
              <a:gd name="connsiteX219" fmla="*/ 679009 w 12192000"/>
              <a:gd name="connsiteY219" fmla="*/ 1331966 h 1806085"/>
              <a:gd name="connsiteX220" fmla="*/ 664756 w 12192000"/>
              <a:gd name="connsiteY220" fmla="*/ 1322509 h 1806085"/>
              <a:gd name="connsiteX221" fmla="*/ 644515 w 12192000"/>
              <a:gd name="connsiteY221" fmla="*/ 1316732 h 1806085"/>
              <a:gd name="connsiteX222" fmla="*/ 545716 w 12192000"/>
              <a:gd name="connsiteY222" fmla="*/ 1294878 h 1806085"/>
              <a:gd name="connsiteX223" fmla="*/ 488094 w 12192000"/>
              <a:gd name="connsiteY223" fmla="*/ 1278596 h 1806085"/>
              <a:gd name="connsiteX224" fmla="*/ 468538 w 12192000"/>
              <a:gd name="connsiteY224" fmla="*/ 1267376 h 1806085"/>
              <a:gd name="connsiteX225" fmla="*/ 439655 w 12192000"/>
              <a:gd name="connsiteY225" fmla="*/ 1255090 h 1806085"/>
              <a:gd name="connsiteX226" fmla="*/ 390496 w 12192000"/>
              <a:gd name="connsiteY226" fmla="*/ 1229512 h 1806085"/>
              <a:gd name="connsiteX227" fmla="*/ 362616 w 12192000"/>
              <a:gd name="connsiteY227" fmla="*/ 1221981 h 1806085"/>
              <a:gd name="connsiteX228" fmla="*/ 348184 w 12192000"/>
              <a:gd name="connsiteY228" fmla="*/ 1213437 h 1806085"/>
              <a:gd name="connsiteX229" fmla="*/ 341576 w 12192000"/>
              <a:gd name="connsiteY229" fmla="*/ 1212583 h 1806085"/>
              <a:gd name="connsiteX230" fmla="*/ 320370 w 12192000"/>
              <a:gd name="connsiteY230" fmla="*/ 1206827 h 1806085"/>
              <a:gd name="connsiteX231" fmla="*/ 308082 w 12192000"/>
              <a:gd name="connsiteY231" fmla="*/ 1204195 h 1806085"/>
              <a:gd name="connsiteX232" fmla="*/ 303141 w 12192000"/>
              <a:gd name="connsiteY232" fmla="*/ 1203396 h 1806085"/>
              <a:gd name="connsiteX233" fmla="*/ 260955 w 12192000"/>
              <a:gd name="connsiteY233" fmla="*/ 1203345 h 1806085"/>
              <a:gd name="connsiteX234" fmla="*/ 234352 w 12192000"/>
              <a:gd name="connsiteY234" fmla="*/ 1193972 h 1806085"/>
              <a:gd name="connsiteX235" fmla="*/ 210954 w 12192000"/>
              <a:gd name="connsiteY235" fmla="*/ 1192326 h 1806085"/>
              <a:gd name="connsiteX236" fmla="*/ 204851 w 12192000"/>
              <a:gd name="connsiteY236" fmla="*/ 1190210 h 1806085"/>
              <a:gd name="connsiteX237" fmla="*/ 145778 w 12192000"/>
              <a:gd name="connsiteY237" fmla="*/ 1190651 h 1806085"/>
              <a:gd name="connsiteX238" fmla="*/ 105518 w 12192000"/>
              <a:gd name="connsiteY238" fmla="*/ 1184937 h 1806085"/>
              <a:gd name="connsiteX239" fmla="*/ 17623 w 12192000"/>
              <a:gd name="connsiteY239" fmla="*/ 1185238 h 1806085"/>
              <a:gd name="connsiteX240" fmla="*/ 0 w 12192000"/>
              <a:gd name="connsiteY240" fmla="*/ 1184768 h 1806085"/>
              <a:gd name="connsiteX241" fmla="*/ 0 w 12192000"/>
              <a:gd name="connsiteY241" fmla="*/ 0 h 1806085"/>
              <a:gd name="connsiteX0" fmla="*/ 0 w 12192000"/>
              <a:gd name="connsiteY0" fmla="*/ 0 h 1806085"/>
              <a:gd name="connsiteX1" fmla="*/ 12192000 w 12192000"/>
              <a:gd name="connsiteY1" fmla="*/ 0 h 1806085"/>
              <a:gd name="connsiteX2" fmla="*/ 12192000 w 12192000"/>
              <a:gd name="connsiteY2" fmla="*/ 1129867 h 1806085"/>
              <a:gd name="connsiteX3" fmla="*/ 12174158 w 12192000"/>
              <a:gd name="connsiteY3" fmla="*/ 1133797 h 1806085"/>
              <a:gd name="connsiteX4" fmla="*/ 12111983 w 12192000"/>
              <a:gd name="connsiteY4" fmla="*/ 1161939 h 1806085"/>
              <a:gd name="connsiteX5" fmla="*/ 11967186 w 12192000"/>
              <a:gd name="connsiteY5" fmla="*/ 1201206 h 1806085"/>
              <a:gd name="connsiteX6" fmla="*/ 11953646 w 12192000"/>
              <a:gd name="connsiteY6" fmla="*/ 1205499 h 1806085"/>
              <a:gd name="connsiteX7" fmla="*/ 11874413 w 12192000"/>
              <a:gd name="connsiteY7" fmla="*/ 1213569 h 1806085"/>
              <a:gd name="connsiteX8" fmla="*/ 11815251 w 12192000"/>
              <a:gd name="connsiteY8" fmla="*/ 1241020 h 1806085"/>
              <a:gd name="connsiteX9" fmla="*/ 11718610 w 12192000"/>
              <a:gd name="connsiteY9" fmla="*/ 1253479 h 1806085"/>
              <a:gd name="connsiteX10" fmla="*/ 11622463 w 12192000"/>
              <a:gd name="connsiteY10" fmla="*/ 1262368 h 1806085"/>
              <a:gd name="connsiteX11" fmla="*/ 11587426 w 12192000"/>
              <a:gd name="connsiteY11" fmla="*/ 1263916 h 1806085"/>
              <a:gd name="connsiteX12" fmla="*/ 11441207 w 12192000"/>
              <a:gd name="connsiteY12" fmla="*/ 1262974 h 1806085"/>
              <a:gd name="connsiteX13" fmla="*/ 11406215 w 12192000"/>
              <a:gd name="connsiteY13" fmla="*/ 1280453 h 1806085"/>
              <a:gd name="connsiteX14" fmla="*/ 11361043 w 12192000"/>
              <a:gd name="connsiteY14" fmla="*/ 1286632 h 1806085"/>
              <a:gd name="connsiteX15" fmla="*/ 11259450 w 12192000"/>
              <a:gd name="connsiteY15" fmla="*/ 1286738 h 1806085"/>
              <a:gd name="connsiteX16" fmla="*/ 11128948 w 12192000"/>
              <a:gd name="connsiteY16" fmla="*/ 1245981 h 1806085"/>
              <a:gd name="connsiteX17" fmla="*/ 11090810 w 12192000"/>
              <a:gd name="connsiteY17" fmla="*/ 1243590 h 1806085"/>
              <a:gd name="connsiteX18" fmla="*/ 11085499 w 12192000"/>
              <a:gd name="connsiteY18" fmla="*/ 1248151 h 1806085"/>
              <a:gd name="connsiteX19" fmla="*/ 11031924 w 12192000"/>
              <a:gd name="connsiteY19" fmla="*/ 1225704 h 1806085"/>
              <a:gd name="connsiteX20" fmla="*/ 10955096 w 12192000"/>
              <a:gd name="connsiteY20" fmla="*/ 1231768 h 1806085"/>
              <a:gd name="connsiteX21" fmla="*/ 10864884 w 12192000"/>
              <a:gd name="connsiteY21" fmla="*/ 1245957 h 1806085"/>
              <a:gd name="connsiteX22" fmla="*/ 10841363 w 12192000"/>
              <a:gd name="connsiteY22" fmla="*/ 1251400 h 1806085"/>
              <a:gd name="connsiteX23" fmla="*/ 10780910 w 12192000"/>
              <a:gd name="connsiteY23" fmla="*/ 1249166 h 1806085"/>
              <a:gd name="connsiteX24" fmla="*/ 10696254 w 12192000"/>
              <a:gd name="connsiteY24" fmla="*/ 1259247 h 1806085"/>
              <a:gd name="connsiteX25" fmla="*/ 10577832 w 12192000"/>
              <a:gd name="connsiteY25" fmla="*/ 1255994 h 1806085"/>
              <a:gd name="connsiteX26" fmla="*/ 10531976 w 12192000"/>
              <a:gd name="connsiteY26" fmla="*/ 1249692 h 1806085"/>
              <a:gd name="connsiteX27" fmla="*/ 10453101 w 12192000"/>
              <a:gd name="connsiteY27" fmla="*/ 1241000 h 1806085"/>
              <a:gd name="connsiteX28" fmla="*/ 10407706 w 12192000"/>
              <a:gd name="connsiteY28" fmla="*/ 1235650 h 1806085"/>
              <a:gd name="connsiteX29" fmla="*/ 10368559 w 12192000"/>
              <a:gd name="connsiteY29" fmla="*/ 1235686 h 1806085"/>
              <a:gd name="connsiteX30" fmla="*/ 10352542 w 12192000"/>
              <a:gd name="connsiteY30" fmla="*/ 1245817 h 1806085"/>
              <a:gd name="connsiteX31" fmla="*/ 10294918 w 12192000"/>
              <a:gd name="connsiteY31" fmla="*/ 1263549 h 1806085"/>
              <a:gd name="connsiteX32" fmla="*/ 10271059 w 12192000"/>
              <a:gd name="connsiteY32" fmla="*/ 1265010 h 1806085"/>
              <a:gd name="connsiteX33" fmla="*/ 10239064 w 12192000"/>
              <a:gd name="connsiteY33" fmla="*/ 1270598 h 1806085"/>
              <a:gd name="connsiteX34" fmla="*/ 10181078 w 12192000"/>
              <a:gd name="connsiteY34" fmla="*/ 1276374 h 1806085"/>
              <a:gd name="connsiteX35" fmla="*/ 10153458 w 12192000"/>
              <a:gd name="connsiteY35" fmla="*/ 1285229 h 1806085"/>
              <a:gd name="connsiteX36" fmla="*/ 10140775 w 12192000"/>
              <a:gd name="connsiteY36" fmla="*/ 1285847 h 1806085"/>
              <a:gd name="connsiteX37" fmla="*/ 10132055 w 12192000"/>
              <a:gd name="connsiteY37" fmla="*/ 1297214 h 1806085"/>
              <a:gd name="connsiteX38" fmla="*/ 10094093 w 12192000"/>
              <a:gd name="connsiteY38" fmla="*/ 1316697 h 1806085"/>
              <a:gd name="connsiteX39" fmla="*/ 10059188 w 12192000"/>
              <a:gd name="connsiteY39" fmla="*/ 1326655 h 1806085"/>
              <a:gd name="connsiteX40" fmla="*/ 10016268 w 12192000"/>
              <a:gd name="connsiteY40" fmla="*/ 1325133 h 1806085"/>
              <a:gd name="connsiteX41" fmla="*/ 9937115 w 12192000"/>
              <a:gd name="connsiteY41" fmla="*/ 1337731 h 1806085"/>
              <a:gd name="connsiteX42" fmla="*/ 9824942 w 12192000"/>
              <a:gd name="connsiteY42" fmla="*/ 1342969 h 1806085"/>
              <a:gd name="connsiteX43" fmla="*/ 9705553 w 12192000"/>
              <a:gd name="connsiteY43" fmla="*/ 1359323 h 1806085"/>
              <a:gd name="connsiteX44" fmla="*/ 9589915 w 12192000"/>
              <a:gd name="connsiteY44" fmla="*/ 1382355 h 1806085"/>
              <a:gd name="connsiteX45" fmla="*/ 9315048 w 12192000"/>
              <a:gd name="connsiteY45" fmla="*/ 1428626 h 1806085"/>
              <a:gd name="connsiteX46" fmla="*/ 9209077 w 12192000"/>
              <a:gd name="connsiteY46" fmla="*/ 1448049 h 1806085"/>
              <a:gd name="connsiteX47" fmla="*/ 9133300 w 12192000"/>
              <a:gd name="connsiteY47" fmla="*/ 1456152 h 1806085"/>
              <a:gd name="connsiteX48" fmla="*/ 9031264 w 12192000"/>
              <a:gd name="connsiteY48" fmla="*/ 1462053 h 1806085"/>
              <a:gd name="connsiteX49" fmla="*/ 8983321 w 12192000"/>
              <a:gd name="connsiteY49" fmla="*/ 1464616 h 1806085"/>
              <a:gd name="connsiteX50" fmla="*/ 8983035 w 12192000"/>
              <a:gd name="connsiteY50" fmla="*/ 1464417 h 1806085"/>
              <a:gd name="connsiteX51" fmla="*/ 8974072 w 12192000"/>
              <a:gd name="connsiteY51" fmla="*/ 1465390 h 1806085"/>
              <a:gd name="connsiteX52" fmla="*/ 8968242 w 12192000"/>
              <a:gd name="connsiteY52" fmla="*/ 1467079 h 1806085"/>
              <a:gd name="connsiteX53" fmla="*/ 8952199 w 12192000"/>
              <a:gd name="connsiteY53" fmla="*/ 1469700 h 1806085"/>
              <a:gd name="connsiteX54" fmla="*/ 8945873 w 12192000"/>
              <a:gd name="connsiteY54" fmla="*/ 1469099 h 1806085"/>
              <a:gd name="connsiteX55" fmla="*/ 8940905 w 12192000"/>
              <a:gd name="connsiteY55" fmla="*/ 1467238 h 1806085"/>
              <a:gd name="connsiteX56" fmla="*/ 8906846 w 12192000"/>
              <a:gd name="connsiteY56" fmla="*/ 1464481 h 1806085"/>
              <a:gd name="connsiteX57" fmla="*/ 8730411 w 12192000"/>
              <a:gd name="connsiteY57" fmla="*/ 1479838 h 1806085"/>
              <a:gd name="connsiteX58" fmla="*/ 8685834 w 12192000"/>
              <a:gd name="connsiteY58" fmla="*/ 1481431 h 1806085"/>
              <a:gd name="connsiteX59" fmla="*/ 8574116 w 12192000"/>
              <a:gd name="connsiteY59" fmla="*/ 1488166 h 1806085"/>
              <a:gd name="connsiteX60" fmla="*/ 8503254 w 12192000"/>
              <a:gd name="connsiteY60" fmla="*/ 1475627 h 1806085"/>
              <a:gd name="connsiteX61" fmla="*/ 8489028 w 12192000"/>
              <a:gd name="connsiteY61" fmla="*/ 1480483 h 1806085"/>
              <a:gd name="connsiteX62" fmla="*/ 8484222 w 12192000"/>
              <a:gd name="connsiteY62" fmla="*/ 1482955 h 1806085"/>
              <a:gd name="connsiteX63" fmla="*/ 8476034 w 12192000"/>
              <a:gd name="connsiteY63" fmla="*/ 1485197 h 1806085"/>
              <a:gd name="connsiteX64" fmla="*/ 8475659 w 12192000"/>
              <a:gd name="connsiteY64" fmla="*/ 1485048 h 1806085"/>
              <a:gd name="connsiteX65" fmla="*/ 8468325 w 12192000"/>
              <a:gd name="connsiteY65" fmla="*/ 1487552 h 1806085"/>
              <a:gd name="connsiteX66" fmla="*/ 8401298 w 12192000"/>
              <a:gd name="connsiteY66" fmla="*/ 1493672 h 1806085"/>
              <a:gd name="connsiteX67" fmla="*/ 8390295 w 12192000"/>
              <a:gd name="connsiteY67" fmla="*/ 1502138 h 1806085"/>
              <a:gd name="connsiteX68" fmla="*/ 8370102 w 12192000"/>
              <a:gd name="connsiteY68" fmla="*/ 1508730 h 1806085"/>
              <a:gd name="connsiteX69" fmla="*/ 8271491 w 12192000"/>
              <a:gd name="connsiteY69" fmla="*/ 1533520 h 1806085"/>
              <a:gd name="connsiteX70" fmla="*/ 8248843 w 12192000"/>
              <a:gd name="connsiteY70" fmla="*/ 1537060 h 1806085"/>
              <a:gd name="connsiteX71" fmla="*/ 8244399 w 12192000"/>
              <a:gd name="connsiteY71" fmla="*/ 1538596 h 1806085"/>
              <a:gd name="connsiteX72" fmla="*/ 8241700 w 12192000"/>
              <a:gd name="connsiteY72" fmla="*/ 1538396 h 1806085"/>
              <a:gd name="connsiteX73" fmla="*/ 8230388 w 12192000"/>
              <a:gd name="connsiteY73" fmla="*/ 1546517 h 1806085"/>
              <a:gd name="connsiteX74" fmla="*/ 8224228 w 12192000"/>
              <a:gd name="connsiteY74" fmla="*/ 1557267 h 1806085"/>
              <a:gd name="connsiteX75" fmla="*/ 8199666 w 12192000"/>
              <a:gd name="connsiteY75" fmla="*/ 1559012 h 1806085"/>
              <a:gd name="connsiteX76" fmla="*/ 8194548 w 12192000"/>
              <a:gd name="connsiteY76" fmla="*/ 1565013 h 1806085"/>
              <a:gd name="connsiteX77" fmla="*/ 8165771 w 12192000"/>
              <a:gd name="connsiteY77" fmla="*/ 1579116 h 1806085"/>
              <a:gd name="connsiteX78" fmla="*/ 8116832 w 12192000"/>
              <a:gd name="connsiteY78" fmla="*/ 1608547 h 1806085"/>
              <a:gd name="connsiteX79" fmla="*/ 8089016 w 12192000"/>
              <a:gd name="connsiteY79" fmla="*/ 1617129 h 1806085"/>
              <a:gd name="connsiteX80" fmla="*/ 8074658 w 12192000"/>
              <a:gd name="connsiteY80" fmla="*/ 1626971 h 1806085"/>
              <a:gd name="connsiteX81" fmla="*/ 8068056 w 12192000"/>
              <a:gd name="connsiteY81" fmla="*/ 1627924 h 1806085"/>
              <a:gd name="connsiteX82" fmla="*/ 8046900 w 12192000"/>
              <a:gd name="connsiteY82" fmla="*/ 1634483 h 1806085"/>
              <a:gd name="connsiteX83" fmla="*/ 8034634 w 12192000"/>
              <a:gd name="connsiteY83" fmla="*/ 1637466 h 1806085"/>
              <a:gd name="connsiteX84" fmla="*/ 8029700 w 12192000"/>
              <a:gd name="connsiteY84" fmla="*/ 1638364 h 1806085"/>
              <a:gd name="connsiteX85" fmla="*/ 7987514 w 12192000"/>
              <a:gd name="connsiteY85" fmla="*/ 1638160 h 1806085"/>
              <a:gd name="connsiteX86" fmla="*/ 7960991 w 12192000"/>
              <a:gd name="connsiteY86" fmla="*/ 1648892 h 1806085"/>
              <a:gd name="connsiteX87" fmla="*/ 7937606 w 12192000"/>
              <a:gd name="connsiteY87" fmla="*/ 1650659 h 1806085"/>
              <a:gd name="connsiteX88" fmla="*/ 7931522 w 12192000"/>
              <a:gd name="connsiteY88" fmla="*/ 1653082 h 1806085"/>
              <a:gd name="connsiteX89" fmla="*/ 7872444 w 12192000"/>
              <a:gd name="connsiteY89" fmla="*/ 1652202 h 1806085"/>
              <a:gd name="connsiteX90" fmla="*/ 7832232 w 12192000"/>
              <a:gd name="connsiteY90" fmla="*/ 1658594 h 1806085"/>
              <a:gd name="connsiteX91" fmla="*/ 7744332 w 12192000"/>
              <a:gd name="connsiteY91" fmla="*/ 1657695 h 1806085"/>
              <a:gd name="connsiteX92" fmla="*/ 7723062 w 12192000"/>
              <a:gd name="connsiteY92" fmla="*/ 1658222 h 1806085"/>
              <a:gd name="connsiteX93" fmla="*/ 7705682 w 12192000"/>
              <a:gd name="connsiteY93" fmla="*/ 1664606 h 1806085"/>
              <a:gd name="connsiteX94" fmla="*/ 7702441 w 12192000"/>
              <a:gd name="connsiteY94" fmla="*/ 1671260 h 1806085"/>
              <a:gd name="connsiteX95" fmla="*/ 7690889 w 12192000"/>
              <a:gd name="connsiteY95" fmla="*/ 1672499 h 1806085"/>
              <a:gd name="connsiteX96" fmla="*/ 7688002 w 12192000"/>
              <a:gd name="connsiteY96" fmla="*/ 1674071 h 1806085"/>
              <a:gd name="connsiteX97" fmla="*/ 7671275 w 12192000"/>
              <a:gd name="connsiteY97" fmla="*/ 1681835 h 1806085"/>
              <a:gd name="connsiteX98" fmla="*/ 7585018 w 12192000"/>
              <a:gd name="connsiteY98" fmla="*/ 1675431 h 1806085"/>
              <a:gd name="connsiteX99" fmla="*/ 7471472 w 12192000"/>
              <a:gd name="connsiteY99" fmla="*/ 1682487 h 1806085"/>
              <a:gd name="connsiteX100" fmla="*/ 7381391 w 12192000"/>
              <a:gd name="connsiteY100" fmla="*/ 1689122 h 1806085"/>
              <a:gd name="connsiteX101" fmla="*/ 7292528 w 12192000"/>
              <a:gd name="connsiteY101" fmla="*/ 1689863 h 1806085"/>
              <a:gd name="connsiteX102" fmla="*/ 7204542 w 12192000"/>
              <a:gd name="connsiteY102" fmla="*/ 1667362 h 1806085"/>
              <a:gd name="connsiteX103" fmla="*/ 7179107 w 12192000"/>
              <a:gd name="connsiteY103" fmla="*/ 1664705 h 1806085"/>
              <a:gd name="connsiteX104" fmla="*/ 7176110 w 12192000"/>
              <a:gd name="connsiteY104" fmla="*/ 1667956 h 1806085"/>
              <a:gd name="connsiteX105" fmla="*/ 7149935 w 12192000"/>
              <a:gd name="connsiteY105" fmla="*/ 1671723 h 1806085"/>
              <a:gd name="connsiteX106" fmla="*/ 7076173 w 12192000"/>
              <a:gd name="connsiteY106" fmla="*/ 1681613 h 1806085"/>
              <a:gd name="connsiteX107" fmla="*/ 6997704 w 12192000"/>
              <a:gd name="connsiteY107" fmla="*/ 1681043 h 1806085"/>
              <a:gd name="connsiteX108" fmla="*/ 6883473 w 12192000"/>
              <a:gd name="connsiteY108" fmla="*/ 1705122 h 1806085"/>
              <a:gd name="connsiteX109" fmla="*/ 6687688 w 12192000"/>
              <a:gd name="connsiteY109" fmla="*/ 1727643 h 1806085"/>
              <a:gd name="connsiteX110" fmla="*/ 6529051 w 12192000"/>
              <a:gd name="connsiteY110" fmla="*/ 1750971 h 1806085"/>
              <a:gd name="connsiteX111" fmla="*/ 6306028 w 12192000"/>
              <a:gd name="connsiteY111" fmla="*/ 1761123 h 1806085"/>
              <a:gd name="connsiteX112" fmla="*/ 6183195 w 12192000"/>
              <a:gd name="connsiteY112" fmla="*/ 1758873 h 1806085"/>
              <a:gd name="connsiteX113" fmla="*/ 6123126 w 12192000"/>
              <a:gd name="connsiteY113" fmla="*/ 1768552 h 1806085"/>
              <a:gd name="connsiteX114" fmla="*/ 6096136 w 12192000"/>
              <a:gd name="connsiteY114" fmla="*/ 1767260 h 1806085"/>
              <a:gd name="connsiteX115" fmla="*/ 6028583 w 12192000"/>
              <a:gd name="connsiteY115" fmla="*/ 1806085 h 1806085"/>
              <a:gd name="connsiteX116" fmla="*/ 6021207 w 12192000"/>
              <a:gd name="connsiteY116" fmla="*/ 1799140 h 1806085"/>
              <a:gd name="connsiteX117" fmla="*/ 5916336 w 12192000"/>
              <a:gd name="connsiteY117" fmla="*/ 1780879 h 1806085"/>
              <a:gd name="connsiteX118" fmla="*/ 5867980 w 12192000"/>
              <a:gd name="connsiteY118" fmla="*/ 1783724 h 1806085"/>
              <a:gd name="connsiteX119" fmla="*/ 5743302 w 12192000"/>
              <a:gd name="connsiteY119" fmla="*/ 1782136 h 1806085"/>
              <a:gd name="connsiteX120" fmla="*/ 5607054 w 12192000"/>
              <a:gd name="connsiteY120" fmla="*/ 1775578 h 1806085"/>
              <a:gd name="connsiteX121" fmla="*/ 5464006 w 12192000"/>
              <a:gd name="connsiteY121" fmla="*/ 1763436 h 1806085"/>
              <a:gd name="connsiteX122" fmla="*/ 5412840 w 12192000"/>
              <a:gd name="connsiteY122" fmla="*/ 1767920 h 1806085"/>
              <a:gd name="connsiteX123" fmla="*/ 5361713 w 12192000"/>
              <a:gd name="connsiteY123" fmla="*/ 1773980 h 1806085"/>
              <a:gd name="connsiteX124" fmla="*/ 5241786 w 12192000"/>
              <a:gd name="connsiteY124" fmla="*/ 1756656 h 1806085"/>
              <a:gd name="connsiteX125" fmla="*/ 5202963 w 12192000"/>
              <a:gd name="connsiteY125" fmla="*/ 1747306 h 1806085"/>
              <a:gd name="connsiteX126" fmla="*/ 5154668 w 12192000"/>
              <a:gd name="connsiteY126" fmla="*/ 1744668 h 1806085"/>
              <a:gd name="connsiteX127" fmla="*/ 5136547 w 12192000"/>
              <a:gd name="connsiteY127" fmla="*/ 1738620 h 1806085"/>
              <a:gd name="connsiteX128" fmla="*/ 5122587 w 12192000"/>
              <a:gd name="connsiteY128" fmla="*/ 1735756 h 1806085"/>
              <a:gd name="connsiteX129" fmla="*/ 5119579 w 12192000"/>
              <a:gd name="connsiteY129" fmla="*/ 1734004 h 1806085"/>
              <a:gd name="connsiteX130" fmla="*/ 5101616 w 12192000"/>
              <a:gd name="connsiteY130" fmla="*/ 1724948 h 1806085"/>
              <a:gd name="connsiteX131" fmla="*/ 5045783 w 12192000"/>
              <a:gd name="connsiteY131" fmla="*/ 1730209 h 1806085"/>
              <a:gd name="connsiteX132" fmla="*/ 4991477 w 12192000"/>
              <a:gd name="connsiteY132" fmla="*/ 1716450 h 1806085"/>
              <a:gd name="connsiteX133" fmla="*/ 4820387 w 12192000"/>
              <a:gd name="connsiteY133" fmla="*/ 1695973 h 1806085"/>
              <a:gd name="connsiteX134" fmla="*/ 4742338 w 12192000"/>
              <a:gd name="connsiteY134" fmla="*/ 1672696 h 1806085"/>
              <a:gd name="connsiteX135" fmla="*/ 4703062 w 12192000"/>
              <a:gd name="connsiteY135" fmla="*/ 1665094 h 1806085"/>
              <a:gd name="connsiteX136" fmla="*/ 4701052 w 12192000"/>
              <a:gd name="connsiteY136" fmla="*/ 1664466 h 1806085"/>
              <a:gd name="connsiteX137" fmla="*/ 4701986 w 12192000"/>
              <a:gd name="connsiteY137" fmla="*/ 1664294 h 1806085"/>
              <a:gd name="connsiteX138" fmla="*/ 4697074 w 12192000"/>
              <a:gd name="connsiteY138" fmla="*/ 1663224 h 1806085"/>
              <a:gd name="connsiteX139" fmla="*/ 4701052 w 12192000"/>
              <a:gd name="connsiteY139" fmla="*/ 1664466 h 1806085"/>
              <a:gd name="connsiteX140" fmla="*/ 4695406 w 12192000"/>
              <a:gd name="connsiteY140" fmla="*/ 1665504 h 1806085"/>
              <a:gd name="connsiteX141" fmla="*/ 4495727 w 12192000"/>
              <a:gd name="connsiteY141" fmla="*/ 1656633 h 1806085"/>
              <a:gd name="connsiteX142" fmla="*/ 4428317 w 12192000"/>
              <a:gd name="connsiteY142" fmla="*/ 1646311 h 1806085"/>
              <a:gd name="connsiteX143" fmla="*/ 4424455 w 12192000"/>
              <a:gd name="connsiteY143" fmla="*/ 1646545 h 1806085"/>
              <a:gd name="connsiteX144" fmla="*/ 4418141 w 12192000"/>
              <a:gd name="connsiteY144" fmla="*/ 1643457 h 1806085"/>
              <a:gd name="connsiteX145" fmla="*/ 4389054 w 12192000"/>
              <a:gd name="connsiteY145" fmla="*/ 1635100 h 1806085"/>
              <a:gd name="connsiteX146" fmla="*/ 4243963 w 12192000"/>
              <a:gd name="connsiteY146" fmla="*/ 1600547 h 1806085"/>
              <a:gd name="connsiteX147" fmla="*/ 4230390 w 12192000"/>
              <a:gd name="connsiteY147" fmla="*/ 1596782 h 1806085"/>
              <a:gd name="connsiteX148" fmla="*/ 4151096 w 12192000"/>
              <a:gd name="connsiteY148" fmla="*/ 1589415 h 1806085"/>
              <a:gd name="connsiteX149" fmla="*/ 4091729 w 12192000"/>
              <a:gd name="connsiteY149" fmla="*/ 1565484 h 1806085"/>
              <a:gd name="connsiteX150" fmla="*/ 3994992 w 12192000"/>
              <a:gd name="connsiteY150" fmla="*/ 1554250 h 1806085"/>
              <a:gd name="connsiteX151" fmla="*/ 3898778 w 12192000"/>
              <a:gd name="connsiteY151" fmla="*/ 1546088 h 1806085"/>
              <a:gd name="connsiteX152" fmla="*/ 3863728 w 12192000"/>
              <a:gd name="connsiteY152" fmla="*/ 1544567 h 1806085"/>
              <a:gd name="connsiteX153" fmla="*/ 3729252 w 12192000"/>
              <a:gd name="connsiteY153" fmla="*/ 1544592 h 1806085"/>
              <a:gd name="connsiteX154" fmla="*/ 3716543 w 12192000"/>
              <a:gd name="connsiteY154" fmla="*/ 1541771 h 1806085"/>
              <a:gd name="connsiteX155" fmla="*/ 3715389 w 12192000"/>
              <a:gd name="connsiteY155" fmla="*/ 1538406 h 1806085"/>
              <a:gd name="connsiteX156" fmla="*/ 3682391 w 12192000"/>
              <a:gd name="connsiteY156" fmla="*/ 1529372 h 1806085"/>
              <a:gd name="connsiteX157" fmla="*/ 3669607 w 12192000"/>
              <a:gd name="connsiteY157" fmla="*/ 1534463 h 1806085"/>
              <a:gd name="connsiteX158" fmla="*/ 3669577 w 12192000"/>
              <a:gd name="connsiteY158" fmla="*/ 1534458 h 1806085"/>
              <a:gd name="connsiteX159" fmla="*/ 3660365 w 12192000"/>
              <a:gd name="connsiteY159" fmla="*/ 1531370 h 1806085"/>
              <a:gd name="connsiteX160" fmla="*/ 3637171 w 12192000"/>
              <a:gd name="connsiteY160" fmla="*/ 1523813 h 1806085"/>
              <a:gd name="connsiteX161" fmla="*/ 3636519 w 12192000"/>
              <a:gd name="connsiteY161" fmla="*/ 1523773 h 1806085"/>
              <a:gd name="connsiteX162" fmla="*/ 3589716 w 12192000"/>
              <a:gd name="connsiteY162" fmla="*/ 1506360 h 1806085"/>
              <a:gd name="connsiteX163" fmla="*/ 3583541 w 12192000"/>
              <a:gd name="connsiteY163" fmla="*/ 1507469 h 1806085"/>
              <a:gd name="connsiteX164" fmla="*/ 3574426 w 12192000"/>
              <a:gd name="connsiteY164" fmla="*/ 1507574 h 1806085"/>
              <a:gd name="connsiteX165" fmla="*/ 3574190 w 12192000"/>
              <a:gd name="connsiteY165" fmla="*/ 1507350 h 1806085"/>
              <a:gd name="connsiteX166" fmla="*/ 3565671 w 12192000"/>
              <a:gd name="connsiteY166" fmla="*/ 1507894 h 1806085"/>
              <a:gd name="connsiteX167" fmla="*/ 3515816 w 12192000"/>
              <a:gd name="connsiteY167" fmla="*/ 1499688 h 1806085"/>
              <a:gd name="connsiteX168" fmla="*/ 3452912 w 12192000"/>
              <a:gd name="connsiteY168" fmla="*/ 1496444 h 1806085"/>
              <a:gd name="connsiteX169" fmla="*/ 3380405 w 12192000"/>
              <a:gd name="connsiteY169" fmla="*/ 1486216 h 1806085"/>
              <a:gd name="connsiteX170" fmla="*/ 3343625 w 12192000"/>
              <a:gd name="connsiteY170" fmla="*/ 1500147 h 1806085"/>
              <a:gd name="connsiteX171" fmla="*/ 3323774 w 12192000"/>
              <a:gd name="connsiteY171" fmla="*/ 1501476 h 1806085"/>
              <a:gd name="connsiteX172" fmla="*/ 3321444 w 12192000"/>
              <a:gd name="connsiteY172" fmla="*/ 1500659 h 1806085"/>
              <a:gd name="connsiteX173" fmla="*/ 3242143 w 12192000"/>
              <a:gd name="connsiteY173" fmla="*/ 1505268 h 1806085"/>
              <a:gd name="connsiteX174" fmla="*/ 3122401 w 12192000"/>
              <a:gd name="connsiteY174" fmla="*/ 1511314 h 1806085"/>
              <a:gd name="connsiteX175" fmla="*/ 3010177 w 12192000"/>
              <a:gd name="connsiteY175" fmla="*/ 1513132 h 1806085"/>
              <a:gd name="connsiteX176" fmla="*/ 2782615 w 12192000"/>
              <a:gd name="connsiteY176" fmla="*/ 1509375 h 1806085"/>
              <a:gd name="connsiteX177" fmla="*/ 2668665 w 12192000"/>
              <a:gd name="connsiteY177" fmla="*/ 1517660 h 1806085"/>
              <a:gd name="connsiteX178" fmla="*/ 2548073 w 12192000"/>
              <a:gd name="connsiteY178" fmla="*/ 1516667 h 1806085"/>
              <a:gd name="connsiteX179" fmla="*/ 2423377 w 12192000"/>
              <a:gd name="connsiteY179" fmla="*/ 1527776 h 1806085"/>
              <a:gd name="connsiteX180" fmla="*/ 2295298 w 12192000"/>
              <a:gd name="connsiteY180" fmla="*/ 1534368 h 1806085"/>
              <a:gd name="connsiteX181" fmla="*/ 2188781 w 12192000"/>
              <a:gd name="connsiteY181" fmla="*/ 1529677 h 1806085"/>
              <a:gd name="connsiteX182" fmla="*/ 2074855 w 12192000"/>
              <a:gd name="connsiteY182" fmla="*/ 1515446 h 1806085"/>
              <a:gd name="connsiteX183" fmla="*/ 2012587 w 12192000"/>
              <a:gd name="connsiteY183" fmla="*/ 1522487 h 1806085"/>
              <a:gd name="connsiteX184" fmla="*/ 1932075 w 12192000"/>
              <a:gd name="connsiteY184" fmla="*/ 1517914 h 1806085"/>
              <a:gd name="connsiteX185" fmla="*/ 1908490 w 12192000"/>
              <a:gd name="connsiteY185" fmla="*/ 1526423 h 1806085"/>
              <a:gd name="connsiteX186" fmla="*/ 1908410 w 12192000"/>
              <a:gd name="connsiteY186" fmla="*/ 1526410 h 1806085"/>
              <a:gd name="connsiteX187" fmla="*/ 1901918 w 12192000"/>
              <a:gd name="connsiteY187" fmla="*/ 1522410 h 1806085"/>
              <a:gd name="connsiteX188" fmla="*/ 1876753 w 12192000"/>
              <a:gd name="connsiteY188" fmla="*/ 1517619 h 1806085"/>
              <a:gd name="connsiteX189" fmla="*/ 1858194 w 12192000"/>
              <a:gd name="connsiteY189" fmla="*/ 1522343 h 1806085"/>
              <a:gd name="connsiteX190" fmla="*/ 1702657 w 12192000"/>
              <a:gd name="connsiteY190" fmla="*/ 1510562 h 1806085"/>
              <a:gd name="connsiteX191" fmla="*/ 1701421 w 12192000"/>
              <a:gd name="connsiteY191" fmla="*/ 1510775 h 1806085"/>
              <a:gd name="connsiteX192" fmla="*/ 1699973 w 12192000"/>
              <a:gd name="connsiteY192" fmla="*/ 1507739 h 1806085"/>
              <a:gd name="connsiteX193" fmla="*/ 1682526 w 12192000"/>
              <a:gd name="connsiteY193" fmla="*/ 1504598 h 1806085"/>
              <a:gd name="connsiteX194" fmla="*/ 1677380 w 12192000"/>
              <a:gd name="connsiteY194" fmla="*/ 1504851 h 1806085"/>
              <a:gd name="connsiteX195" fmla="*/ 1670304 w 12192000"/>
              <a:gd name="connsiteY195" fmla="*/ 1503744 h 1806085"/>
              <a:gd name="connsiteX196" fmla="*/ 1670197 w 12192000"/>
              <a:gd name="connsiteY196" fmla="*/ 1503497 h 1806085"/>
              <a:gd name="connsiteX197" fmla="*/ 1626301 w 12192000"/>
              <a:gd name="connsiteY197" fmla="*/ 1474931 h 1806085"/>
              <a:gd name="connsiteX198" fmla="*/ 1535119 w 12192000"/>
              <a:gd name="connsiteY198" fmla="*/ 1463075 h 1806085"/>
              <a:gd name="connsiteX199" fmla="*/ 1531340 w 12192000"/>
              <a:gd name="connsiteY199" fmla="*/ 1461293 h 1806085"/>
              <a:gd name="connsiteX200" fmla="*/ 1498454 w 12192000"/>
              <a:gd name="connsiteY200" fmla="*/ 1463478 h 1806085"/>
              <a:gd name="connsiteX201" fmla="*/ 1478806 w 12192000"/>
              <a:gd name="connsiteY201" fmla="*/ 1464611 h 1806085"/>
              <a:gd name="connsiteX202" fmla="*/ 1358081 w 12192000"/>
              <a:gd name="connsiteY202" fmla="*/ 1455545 h 1806085"/>
              <a:gd name="connsiteX203" fmla="*/ 1222449 w 12192000"/>
              <a:gd name="connsiteY203" fmla="*/ 1455454 h 1806085"/>
              <a:gd name="connsiteX204" fmla="*/ 1180983 w 12192000"/>
              <a:gd name="connsiteY204" fmla="*/ 1440557 h 1806085"/>
              <a:gd name="connsiteX205" fmla="*/ 1018426 w 12192000"/>
              <a:gd name="connsiteY205" fmla="*/ 1400226 h 1806085"/>
              <a:gd name="connsiteX206" fmla="*/ 940021 w 12192000"/>
              <a:gd name="connsiteY206" fmla="*/ 1409452 h 1806085"/>
              <a:gd name="connsiteX207" fmla="*/ 940362 w 12192000"/>
              <a:gd name="connsiteY207" fmla="*/ 1408090 h 1806085"/>
              <a:gd name="connsiteX208" fmla="*/ 927147 w 12192000"/>
              <a:gd name="connsiteY208" fmla="*/ 1407436 h 1806085"/>
              <a:gd name="connsiteX209" fmla="*/ 915481 w 12192000"/>
              <a:gd name="connsiteY209" fmla="*/ 1395526 h 1806085"/>
              <a:gd name="connsiteX210" fmla="*/ 884363 w 12192000"/>
              <a:gd name="connsiteY210" fmla="*/ 1395024 h 1806085"/>
              <a:gd name="connsiteX211" fmla="*/ 883522 w 12192000"/>
              <a:gd name="connsiteY211" fmla="*/ 1400267 h 1806085"/>
              <a:gd name="connsiteX212" fmla="*/ 865903 w 12192000"/>
              <a:gd name="connsiteY212" fmla="*/ 1394324 h 1806085"/>
              <a:gd name="connsiteX213" fmla="*/ 790832 w 12192000"/>
              <a:gd name="connsiteY213" fmla="*/ 1370999 h 1806085"/>
              <a:gd name="connsiteX214" fmla="*/ 749766 w 12192000"/>
              <a:gd name="connsiteY214" fmla="*/ 1353216 h 1806085"/>
              <a:gd name="connsiteX215" fmla="*/ 705470 w 12192000"/>
              <a:gd name="connsiteY215" fmla="*/ 1354328 h 1806085"/>
              <a:gd name="connsiteX216" fmla="*/ 692371 w 12192000"/>
              <a:gd name="connsiteY216" fmla="*/ 1343942 h 1806085"/>
              <a:gd name="connsiteX217" fmla="*/ 690203 w 12192000"/>
              <a:gd name="connsiteY217" fmla="*/ 1341970 h 1806085"/>
              <a:gd name="connsiteX218" fmla="*/ 679574 w 12192000"/>
              <a:gd name="connsiteY218" fmla="*/ 1338069 h 1806085"/>
              <a:gd name="connsiteX219" fmla="*/ 679009 w 12192000"/>
              <a:gd name="connsiteY219" fmla="*/ 1331966 h 1806085"/>
              <a:gd name="connsiteX220" fmla="*/ 664756 w 12192000"/>
              <a:gd name="connsiteY220" fmla="*/ 1322509 h 1806085"/>
              <a:gd name="connsiteX221" fmla="*/ 644515 w 12192000"/>
              <a:gd name="connsiteY221" fmla="*/ 1316732 h 1806085"/>
              <a:gd name="connsiteX222" fmla="*/ 545716 w 12192000"/>
              <a:gd name="connsiteY222" fmla="*/ 1294878 h 1806085"/>
              <a:gd name="connsiteX223" fmla="*/ 488094 w 12192000"/>
              <a:gd name="connsiteY223" fmla="*/ 1278596 h 1806085"/>
              <a:gd name="connsiteX224" fmla="*/ 468538 w 12192000"/>
              <a:gd name="connsiteY224" fmla="*/ 1267376 h 1806085"/>
              <a:gd name="connsiteX225" fmla="*/ 439655 w 12192000"/>
              <a:gd name="connsiteY225" fmla="*/ 1255090 h 1806085"/>
              <a:gd name="connsiteX226" fmla="*/ 390496 w 12192000"/>
              <a:gd name="connsiteY226" fmla="*/ 1229512 h 1806085"/>
              <a:gd name="connsiteX227" fmla="*/ 362616 w 12192000"/>
              <a:gd name="connsiteY227" fmla="*/ 1221981 h 1806085"/>
              <a:gd name="connsiteX228" fmla="*/ 348184 w 12192000"/>
              <a:gd name="connsiteY228" fmla="*/ 1213437 h 1806085"/>
              <a:gd name="connsiteX229" fmla="*/ 341576 w 12192000"/>
              <a:gd name="connsiteY229" fmla="*/ 1212583 h 1806085"/>
              <a:gd name="connsiteX230" fmla="*/ 320370 w 12192000"/>
              <a:gd name="connsiteY230" fmla="*/ 1206827 h 1806085"/>
              <a:gd name="connsiteX231" fmla="*/ 308082 w 12192000"/>
              <a:gd name="connsiteY231" fmla="*/ 1204195 h 1806085"/>
              <a:gd name="connsiteX232" fmla="*/ 303141 w 12192000"/>
              <a:gd name="connsiteY232" fmla="*/ 1203396 h 1806085"/>
              <a:gd name="connsiteX233" fmla="*/ 260955 w 12192000"/>
              <a:gd name="connsiteY233" fmla="*/ 1203345 h 1806085"/>
              <a:gd name="connsiteX234" fmla="*/ 234352 w 12192000"/>
              <a:gd name="connsiteY234" fmla="*/ 1193972 h 1806085"/>
              <a:gd name="connsiteX235" fmla="*/ 210954 w 12192000"/>
              <a:gd name="connsiteY235" fmla="*/ 1192326 h 1806085"/>
              <a:gd name="connsiteX236" fmla="*/ 204851 w 12192000"/>
              <a:gd name="connsiteY236" fmla="*/ 1190210 h 1806085"/>
              <a:gd name="connsiteX237" fmla="*/ 145778 w 12192000"/>
              <a:gd name="connsiteY237" fmla="*/ 1190651 h 1806085"/>
              <a:gd name="connsiteX238" fmla="*/ 105518 w 12192000"/>
              <a:gd name="connsiteY238" fmla="*/ 1184937 h 1806085"/>
              <a:gd name="connsiteX239" fmla="*/ 17623 w 12192000"/>
              <a:gd name="connsiteY239" fmla="*/ 1185238 h 1806085"/>
              <a:gd name="connsiteX240" fmla="*/ 0 w 12192000"/>
              <a:gd name="connsiteY240" fmla="*/ 1184768 h 1806085"/>
              <a:gd name="connsiteX241" fmla="*/ 0 w 12192000"/>
              <a:gd name="connsiteY241" fmla="*/ 0 h 1806085"/>
              <a:gd name="connsiteX0" fmla="*/ 0 w 12192000"/>
              <a:gd name="connsiteY0" fmla="*/ 0 h 1806085"/>
              <a:gd name="connsiteX1" fmla="*/ 12192000 w 12192000"/>
              <a:gd name="connsiteY1" fmla="*/ 0 h 1806085"/>
              <a:gd name="connsiteX2" fmla="*/ 12192000 w 12192000"/>
              <a:gd name="connsiteY2" fmla="*/ 1129867 h 1806085"/>
              <a:gd name="connsiteX3" fmla="*/ 12174158 w 12192000"/>
              <a:gd name="connsiteY3" fmla="*/ 1133797 h 1806085"/>
              <a:gd name="connsiteX4" fmla="*/ 12111983 w 12192000"/>
              <a:gd name="connsiteY4" fmla="*/ 1161939 h 1806085"/>
              <a:gd name="connsiteX5" fmla="*/ 11967186 w 12192000"/>
              <a:gd name="connsiteY5" fmla="*/ 1201206 h 1806085"/>
              <a:gd name="connsiteX6" fmla="*/ 11953646 w 12192000"/>
              <a:gd name="connsiteY6" fmla="*/ 1205499 h 1806085"/>
              <a:gd name="connsiteX7" fmla="*/ 11874413 w 12192000"/>
              <a:gd name="connsiteY7" fmla="*/ 1213569 h 1806085"/>
              <a:gd name="connsiteX8" fmla="*/ 11815251 w 12192000"/>
              <a:gd name="connsiteY8" fmla="*/ 1241020 h 1806085"/>
              <a:gd name="connsiteX9" fmla="*/ 11718610 w 12192000"/>
              <a:gd name="connsiteY9" fmla="*/ 1253479 h 1806085"/>
              <a:gd name="connsiteX10" fmla="*/ 11622463 w 12192000"/>
              <a:gd name="connsiteY10" fmla="*/ 1262368 h 1806085"/>
              <a:gd name="connsiteX11" fmla="*/ 11587426 w 12192000"/>
              <a:gd name="connsiteY11" fmla="*/ 1263916 h 1806085"/>
              <a:gd name="connsiteX12" fmla="*/ 11441207 w 12192000"/>
              <a:gd name="connsiteY12" fmla="*/ 1262974 h 1806085"/>
              <a:gd name="connsiteX13" fmla="*/ 11406215 w 12192000"/>
              <a:gd name="connsiteY13" fmla="*/ 1280453 h 1806085"/>
              <a:gd name="connsiteX14" fmla="*/ 11361043 w 12192000"/>
              <a:gd name="connsiteY14" fmla="*/ 1286632 h 1806085"/>
              <a:gd name="connsiteX15" fmla="*/ 11259450 w 12192000"/>
              <a:gd name="connsiteY15" fmla="*/ 1286738 h 1806085"/>
              <a:gd name="connsiteX16" fmla="*/ 11128948 w 12192000"/>
              <a:gd name="connsiteY16" fmla="*/ 1245981 h 1806085"/>
              <a:gd name="connsiteX17" fmla="*/ 11090810 w 12192000"/>
              <a:gd name="connsiteY17" fmla="*/ 1243590 h 1806085"/>
              <a:gd name="connsiteX18" fmla="*/ 11085499 w 12192000"/>
              <a:gd name="connsiteY18" fmla="*/ 1248151 h 1806085"/>
              <a:gd name="connsiteX19" fmla="*/ 11031924 w 12192000"/>
              <a:gd name="connsiteY19" fmla="*/ 1225704 h 1806085"/>
              <a:gd name="connsiteX20" fmla="*/ 10955096 w 12192000"/>
              <a:gd name="connsiteY20" fmla="*/ 1231768 h 1806085"/>
              <a:gd name="connsiteX21" fmla="*/ 10864884 w 12192000"/>
              <a:gd name="connsiteY21" fmla="*/ 1245957 h 1806085"/>
              <a:gd name="connsiteX22" fmla="*/ 10841363 w 12192000"/>
              <a:gd name="connsiteY22" fmla="*/ 1251400 h 1806085"/>
              <a:gd name="connsiteX23" fmla="*/ 10780910 w 12192000"/>
              <a:gd name="connsiteY23" fmla="*/ 1249166 h 1806085"/>
              <a:gd name="connsiteX24" fmla="*/ 10696254 w 12192000"/>
              <a:gd name="connsiteY24" fmla="*/ 1259247 h 1806085"/>
              <a:gd name="connsiteX25" fmla="*/ 10577832 w 12192000"/>
              <a:gd name="connsiteY25" fmla="*/ 1255994 h 1806085"/>
              <a:gd name="connsiteX26" fmla="*/ 10531976 w 12192000"/>
              <a:gd name="connsiteY26" fmla="*/ 1249692 h 1806085"/>
              <a:gd name="connsiteX27" fmla="*/ 10453101 w 12192000"/>
              <a:gd name="connsiteY27" fmla="*/ 1241000 h 1806085"/>
              <a:gd name="connsiteX28" fmla="*/ 10407706 w 12192000"/>
              <a:gd name="connsiteY28" fmla="*/ 1235650 h 1806085"/>
              <a:gd name="connsiteX29" fmla="*/ 10368559 w 12192000"/>
              <a:gd name="connsiteY29" fmla="*/ 1235686 h 1806085"/>
              <a:gd name="connsiteX30" fmla="*/ 10352542 w 12192000"/>
              <a:gd name="connsiteY30" fmla="*/ 1245817 h 1806085"/>
              <a:gd name="connsiteX31" fmla="*/ 10294918 w 12192000"/>
              <a:gd name="connsiteY31" fmla="*/ 1263549 h 1806085"/>
              <a:gd name="connsiteX32" fmla="*/ 10271059 w 12192000"/>
              <a:gd name="connsiteY32" fmla="*/ 1265010 h 1806085"/>
              <a:gd name="connsiteX33" fmla="*/ 10239064 w 12192000"/>
              <a:gd name="connsiteY33" fmla="*/ 1270598 h 1806085"/>
              <a:gd name="connsiteX34" fmla="*/ 10181078 w 12192000"/>
              <a:gd name="connsiteY34" fmla="*/ 1276374 h 1806085"/>
              <a:gd name="connsiteX35" fmla="*/ 10153458 w 12192000"/>
              <a:gd name="connsiteY35" fmla="*/ 1285229 h 1806085"/>
              <a:gd name="connsiteX36" fmla="*/ 10140775 w 12192000"/>
              <a:gd name="connsiteY36" fmla="*/ 1285847 h 1806085"/>
              <a:gd name="connsiteX37" fmla="*/ 10132055 w 12192000"/>
              <a:gd name="connsiteY37" fmla="*/ 1297214 h 1806085"/>
              <a:gd name="connsiteX38" fmla="*/ 10094093 w 12192000"/>
              <a:gd name="connsiteY38" fmla="*/ 1316697 h 1806085"/>
              <a:gd name="connsiteX39" fmla="*/ 10059188 w 12192000"/>
              <a:gd name="connsiteY39" fmla="*/ 1326655 h 1806085"/>
              <a:gd name="connsiteX40" fmla="*/ 10016268 w 12192000"/>
              <a:gd name="connsiteY40" fmla="*/ 1325133 h 1806085"/>
              <a:gd name="connsiteX41" fmla="*/ 9937115 w 12192000"/>
              <a:gd name="connsiteY41" fmla="*/ 1337731 h 1806085"/>
              <a:gd name="connsiteX42" fmla="*/ 9824942 w 12192000"/>
              <a:gd name="connsiteY42" fmla="*/ 1342969 h 1806085"/>
              <a:gd name="connsiteX43" fmla="*/ 9705553 w 12192000"/>
              <a:gd name="connsiteY43" fmla="*/ 1359323 h 1806085"/>
              <a:gd name="connsiteX44" fmla="*/ 9589915 w 12192000"/>
              <a:gd name="connsiteY44" fmla="*/ 1382355 h 1806085"/>
              <a:gd name="connsiteX45" fmla="*/ 9315048 w 12192000"/>
              <a:gd name="connsiteY45" fmla="*/ 1428626 h 1806085"/>
              <a:gd name="connsiteX46" fmla="*/ 9209077 w 12192000"/>
              <a:gd name="connsiteY46" fmla="*/ 1448049 h 1806085"/>
              <a:gd name="connsiteX47" fmla="*/ 9133300 w 12192000"/>
              <a:gd name="connsiteY47" fmla="*/ 1456152 h 1806085"/>
              <a:gd name="connsiteX48" fmla="*/ 9031264 w 12192000"/>
              <a:gd name="connsiteY48" fmla="*/ 1462053 h 1806085"/>
              <a:gd name="connsiteX49" fmla="*/ 8983321 w 12192000"/>
              <a:gd name="connsiteY49" fmla="*/ 1464616 h 1806085"/>
              <a:gd name="connsiteX50" fmla="*/ 8983035 w 12192000"/>
              <a:gd name="connsiteY50" fmla="*/ 1464417 h 1806085"/>
              <a:gd name="connsiteX51" fmla="*/ 8974072 w 12192000"/>
              <a:gd name="connsiteY51" fmla="*/ 1465390 h 1806085"/>
              <a:gd name="connsiteX52" fmla="*/ 8968242 w 12192000"/>
              <a:gd name="connsiteY52" fmla="*/ 1467079 h 1806085"/>
              <a:gd name="connsiteX53" fmla="*/ 8952199 w 12192000"/>
              <a:gd name="connsiteY53" fmla="*/ 1469700 h 1806085"/>
              <a:gd name="connsiteX54" fmla="*/ 8945873 w 12192000"/>
              <a:gd name="connsiteY54" fmla="*/ 1469099 h 1806085"/>
              <a:gd name="connsiteX55" fmla="*/ 8940905 w 12192000"/>
              <a:gd name="connsiteY55" fmla="*/ 1467238 h 1806085"/>
              <a:gd name="connsiteX56" fmla="*/ 8906846 w 12192000"/>
              <a:gd name="connsiteY56" fmla="*/ 1464481 h 1806085"/>
              <a:gd name="connsiteX57" fmla="*/ 8730411 w 12192000"/>
              <a:gd name="connsiteY57" fmla="*/ 1479838 h 1806085"/>
              <a:gd name="connsiteX58" fmla="*/ 8685834 w 12192000"/>
              <a:gd name="connsiteY58" fmla="*/ 1481431 h 1806085"/>
              <a:gd name="connsiteX59" fmla="*/ 8574116 w 12192000"/>
              <a:gd name="connsiteY59" fmla="*/ 1488166 h 1806085"/>
              <a:gd name="connsiteX60" fmla="*/ 8503254 w 12192000"/>
              <a:gd name="connsiteY60" fmla="*/ 1475627 h 1806085"/>
              <a:gd name="connsiteX61" fmla="*/ 8489028 w 12192000"/>
              <a:gd name="connsiteY61" fmla="*/ 1480483 h 1806085"/>
              <a:gd name="connsiteX62" fmla="*/ 8484222 w 12192000"/>
              <a:gd name="connsiteY62" fmla="*/ 1482955 h 1806085"/>
              <a:gd name="connsiteX63" fmla="*/ 8476034 w 12192000"/>
              <a:gd name="connsiteY63" fmla="*/ 1485197 h 1806085"/>
              <a:gd name="connsiteX64" fmla="*/ 8475659 w 12192000"/>
              <a:gd name="connsiteY64" fmla="*/ 1485048 h 1806085"/>
              <a:gd name="connsiteX65" fmla="*/ 8468325 w 12192000"/>
              <a:gd name="connsiteY65" fmla="*/ 1487552 h 1806085"/>
              <a:gd name="connsiteX66" fmla="*/ 8401298 w 12192000"/>
              <a:gd name="connsiteY66" fmla="*/ 1493672 h 1806085"/>
              <a:gd name="connsiteX67" fmla="*/ 8390295 w 12192000"/>
              <a:gd name="connsiteY67" fmla="*/ 1502138 h 1806085"/>
              <a:gd name="connsiteX68" fmla="*/ 8370102 w 12192000"/>
              <a:gd name="connsiteY68" fmla="*/ 1508730 h 1806085"/>
              <a:gd name="connsiteX69" fmla="*/ 8271491 w 12192000"/>
              <a:gd name="connsiteY69" fmla="*/ 1533520 h 1806085"/>
              <a:gd name="connsiteX70" fmla="*/ 8248843 w 12192000"/>
              <a:gd name="connsiteY70" fmla="*/ 1537060 h 1806085"/>
              <a:gd name="connsiteX71" fmla="*/ 8244399 w 12192000"/>
              <a:gd name="connsiteY71" fmla="*/ 1538596 h 1806085"/>
              <a:gd name="connsiteX72" fmla="*/ 8241700 w 12192000"/>
              <a:gd name="connsiteY72" fmla="*/ 1538396 h 1806085"/>
              <a:gd name="connsiteX73" fmla="*/ 8230388 w 12192000"/>
              <a:gd name="connsiteY73" fmla="*/ 1546517 h 1806085"/>
              <a:gd name="connsiteX74" fmla="*/ 8224228 w 12192000"/>
              <a:gd name="connsiteY74" fmla="*/ 1557267 h 1806085"/>
              <a:gd name="connsiteX75" fmla="*/ 8199666 w 12192000"/>
              <a:gd name="connsiteY75" fmla="*/ 1559012 h 1806085"/>
              <a:gd name="connsiteX76" fmla="*/ 8194548 w 12192000"/>
              <a:gd name="connsiteY76" fmla="*/ 1565013 h 1806085"/>
              <a:gd name="connsiteX77" fmla="*/ 8165771 w 12192000"/>
              <a:gd name="connsiteY77" fmla="*/ 1579116 h 1806085"/>
              <a:gd name="connsiteX78" fmla="*/ 8116832 w 12192000"/>
              <a:gd name="connsiteY78" fmla="*/ 1608547 h 1806085"/>
              <a:gd name="connsiteX79" fmla="*/ 8089016 w 12192000"/>
              <a:gd name="connsiteY79" fmla="*/ 1617129 h 1806085"/>
              <a:gd name="connsiteX80" fmla="*/ 8074658 w 12192000"/>
              <a:gd name="connsiteY80" fmla="*/ 1626971 h 1806085"/>
              <a:gd name="connsiteX81" fmla="*/ 8068056 w 12192000"/>
              <a:gd name="connsiteY81" fmla="*/ 1627924 h 1806085"/>
              <a:gd name="connsiteX82" fmla="*/ 8046900 w 12192000"/>
              <a:gd name="connsiteY82" fmla="*/ 1634483 h 1806085"/>
              <a:gd name="connsiteX83" fmla="*/ 8034634 w 12192000"/>
              <a:gd name="connsiteY83" fmla="*/ 1637466 h 1806085"/>
              <a:gd name="connsiteX84" fmla="*/ 8029700 w 12192000"/>
              <a:gd name="connsiteY84" fmla="*/ 1638364 h 1806085"/>
              <a:gd name="connsiteX85" fmla="*/ 7987514 w 12192000"/>
              <a:gd name="connsiteY85" fmla="*/ 1638160 h 1806085"/>
              <a:gd name="connsiteX86" fmla="*/ 7960991 w 12192000"/>
              <a:gd name="connsiteY86" fmla="*/ 1648892 h 1806085"/>
              <a:gd name="connsiteX87" fmla="*/ 7937606 w 12192000"/>
              <a:gd name="connsiteY87" fmla="*/ 1650659 h 1806085"/>
              <a:gd name="connsiteX88" fmla="*/ 7931522 w 12192000"/>
              <a:gd name="connsiteY88" fmla="*/ 1653082 h 1806085"/>
              <a:gd name="connsiteX89" fmla="*/ 7872444 w 12192000"/>
              <a:gd name="connsiteY89" fmla="*/ 1652202 h 1806085"/>
              <a:gd name="connsiteX90" fmla="*/ 7832232 w 12192000"/>
              <a:gd name="connsiteY90" fmla="*/ 1658594 h 1806085"/>
              <a:gd name="connsiteX91" fmla="*/ 7744332 w 12192000"/>
              <a:gd name="connsiteY91" fmla="*/ 1657695 h 1806085"/>
              <a:gd name="connsiteX92" fmla="*/ 7723062 w 12192000"/>
              <a:gd name="connsiteY92" fmla="*/ 1658222 h 1806085"/>
              <a:gd name="connsiteX93" fmla="*/ 7705682 w 12192000"/>
              <a:gd name="connsiteY93" fmla="*/ 1664606 h 1806085"/>
              <a:gd name="connsiteX94" fmla="*/ 7702441 w 12192000"/>
              <a:gd name="connsiteY94" fmla="*/ 1671260 h 1806085"/>
              <a:gd name="connsiteX95" fmla="*/ 7690889 w 12192000"/>
              <a:gd name="connsiteY95" fmla="*/ 1672499 h 1806085"/>
              <a:gd name="connsiteX96" fmla="*/ 7688002 w 12192000"/>
              <a:gd name="connsiteY96" fmla="*/ 1674071 h 1806085"/>
              <a:gd name="connsiteX97" fmla="*/ 7671275 w 12192000"/>
              <a:gd name="connsiteY97" fmla="*/ 1681835 h 1806085"/>
              <a:gd name="connsiteX98" fmla="*/ 7585018 w 12192000"/>
              <a:gd name="connsiteY98" fmla="*/ 1675431 h 1806085"/>
              <a:gd name="connsiteX99" fmla="*/ 7471472 w 12192000"/>
              <a:gd name="connsiteY99" fmla="*/ 1682487 h 1806085"/>
              <a:gd name="connsiteX100" fmla="*/ 7381391 w 12192000"/>
              <a:gd name="connsiteY100" fmla="*/ 1689122 h 1806085"/>
              <a:gd name="connsiteX101" fmla="*/ 7292528 w 12192000"/>
              <a:gd name="connsiteY101" fmla="*/ 1689863 h 1806085"/>
              <a:gd name="connsiteX102" fmla="*/ 7204542 w 12192000"/>
              <a:gd name="connsiteY102" fmla="*/ 1667362 h 1806085"/>
              <a:gd name="connsiteX103" fmla="*/ 7179107 w 12192000"/>
              <a:gd name="connsiteY103" fmla="*/ 1664705 h 1806085"/>
              <a:gd name="connsiteX104" fmla="*/ 7176110 w 12192000"/>
              <a:gd name="connsiteY104" fmla="*/ 1667956 h 1806085"/>
              <a:gd name="connsiteX105" fmla="*/ 7149935 w 12192000"/>
              <a:gd name="connsiteY105" fmla="*/ 1671723 h 1806085"/>
              <a:gd name="connsiteX106" fmla="*/ 7076173 w 12192000"/>
              <a:gd name="connsiteY106" fmla="*/ 1681613 h 1806085"/>
              <a:gd name="connsiteX107" fmla="*/ 6997704 w 12192000"/>
              <a:gd name="connsiteY107" fmla="*/ 1681043 h 1806085"/>
              <a:gd name="connsiteX108" fmla="*/ 6883473 w 12192000"/>
              <a:gd name="connsiteY108" fmla="*/ 1705122 h 1806085"/>
              <a:gd name="connsiteX109" fmla="*/ 6687688 w 12192000"/>
              <a:gd name="connsiteY109" fmla="*/ 1727643 h 1806085"/>
              <a:gd name="connsiteX110" fmla="*/ 6529051 w 12192000"/>
              <a:gd name="connsiteY110" fmla="*/ 1750971 h 1806085"/>
              <a:gd name="connsiteX111" fmla="*/ 6306028 w 12192000"/>
              <a:gd name="connsiteY111" fmla="*/ 1761123 h 1806085"/>
              <a:gd name="connsiteX112" fmla="*/ 6183195 w 12192000"/>
              <a:gd name="connsiteY112" fmla="*/ 1758873 h 1806085"/>
              <a:gd name="connsiteX113" fmla="*/ 6123126 w 12192000"/>
              <a:gd name="connsiteY113" fmla="*/ 1768552 h 1806085"/>
              <a:gd name="connsiteX114" fmla="*/ 6096136 w 12192000"/>
              <a:gd name="connsiteY114" fmla="*/ 1767260 h 1806085"/>
              <a:gd name="connsiteX115" fmla="*/ 6028583 w 12192000"/>
              <a:gd name="connsiteY115" fmla="*/ 1806085 h 1806085"/>
              <a:gd name="connsiteX116" fmla="*/ 5977870 w 12192000"/>
              <a:gd name="connsiteY116" fmla="*/ 1771268 h 1806085"/>
              <a:gd name="connsiteX117" fmla="*/ 5916336 w 12192000"/>
              <a:gd name="connsiteY117" fmla="*/ 1780879 h 1806085"/>
              <a:gd name="connsiteX118" fmla="*/ 5867980 w 12192000"/>
              <a:gd name="connsiteY118" fmla="*/ 1783724 h 1806085"/>
              <a:gd name="connsiteX119" fmla="*/ 5743302 w 12192000"/>
              <a:gd name="connsiteY119" fmla="*/ 1782136 h 1806085"/>
              <a:gd name="connsiteX120" fmla="*/ 5607054 w 12192000"/>
              <a:gd name="connsiteY120" fmla="*/ 1775578 h 1806085"/>
              <a:gd name="connsiteX121" fmla="*/ 5464006 w 12192000"/>
              <a:gd name="connsiteY121" fmla="*/ 1763436 h 1806085"/>
              <a:gd name="connsiteX122" fmla="*/ 5412840 w 12192000"/>
              <a:gd name="connsiteY122" fmla="*/ 1767920 h 1806085"/>
              <a:gd name="connsiteX123" fmla="*/ 5361713 w 12192000"/>
              <a:gd name="connsiteY123" fmla="*/ 1773980 h 1806085"/>
              <a:gd name="connsiteX124" fmla="*/ 5241786 w 12192000"/>
              <a:gd name="connsiteY124" fmla="*/ 1756656 h 1806085"/>
              <a:gd name="connsiteX125" fmla="*/ 5202963 w 12192000"/>
              <a:gd name="connsiteY125" fmla="*/ 1747306 h 1806085"/>
              <a:gd name="connsiteX126" fmla="*/ 5154668 w 12192000"/>
              <a:gd name="connsiteY126" fmla="*/ 1744668 h 1806085"/>
              <a:gd name="connsiteX127" fmla="*/ 5136547 w 12192000"/>
              <a:gd name="connsiteY127" fmla="*/ 1738620 h 1806085"/>
              <a:gd name="connsiteX128" fmla="*/ 5122587 w 12192000"/>
              <a:gd name="connsiteY128" fmla="*/ 1735756 h 1806085"/>
              <a:gd name="connsiteX129" fmla="*/ 5119579 w 12192000"/>
              <a:gd name="connsiteY129" fmla="*/ 1734004 h 1806085"/>
              <a:gd name="connsiteX130" fmla="*/ 5101616 w 12192000"/>
              <a:gd name="connsiteY130" fmla="*/ 1724948 h 1806085"/>
              <a:gd name="connsiteX131" fmla="*/ 5045783 w 12192000"/>
              <a:gd name="connsiteY131" fmla="*/ 1730209 h 1806085"/>
              <a:gd name="connsiteX132" fmla="*/ 4991477 w 12192000"/>
              <a:gd name="connsiteY132" fmla="*/ 1716450 h 1806085"/>
              <a:gd name="connsiteX133" fmla="*/ 4820387 w 12192000"/>
              <a:gd name="connsiteY133" fmla="*/ 1695973 h 1806085"/>
              <a:gd name="connsiteX134" fmla="*/ 4742338 w 12192000"/>
              <a:gd name="connsiteY134" fmla="*/ 1672696 h 1806085"/>
              <a:gd name="connsiteX135" fmla="*/ 4703062 w 12192000"/>
              <a:gd name="connsiteY135" fmla="*/ 1665094 h 1806085"/>
              <a:gd name="connsiteX136" fmla="*/ 4701052 w 12192000"/>
              <a:gd name="connsiteY136" fmla="*/ 1664466 h 1806085"/>
              <a:gd name="connsiteX137" fmla="*/ 4701986 w 12192000"/>
              <a:gd name="connsiteY137" fmla="*/ 1664294 h 1806085"/>
              <a:gd name="connsiteX138" fmla="*/ 4697074 w 12192000"/>
              <a:gd name="connsiteY138" fmla="*/ 1663224 h 1806085"/>
              <a:gd name="connsiteX139" fmla="*/ 4701052 w 12192000"/>
              <a:gd name="connsiteY139" fmla="*/ 1664466 h 1806085"/>
              <a:gd name="connsiteX140" fmla="*/ 4695406 w 12192000"/>
              <a:gd name="connsiteY140" fmla="*/ 1665504 h 1806085"/>
              <a:gd name="connsiteX141" fmla="*/ 4495727 w 12192000"/>
              <a:gd name="connsiteY141" fmla="*/ 1656633 h 1806085"/>
              <a:gd name="connsiteX142" fmla="*/ 4428317 w 12192000"/>
              <a:gd name="connsiteY142" fmla="*/ 1646311 h 1806085"/>
              <a:gd name="connsiteX143" fmla="*/ 4424455 w 12192000"/>
              <a:gd name="connsiteY143" fmla="*/ 1646545 h 1806085"/>
              <a:gd name="connsiteX144" fmla="*/ 4418141 w 12192000"/>
              <a:gd name="connsiteY144" fmla="*/ 1643457 h 1806085"/>
              <a:gd name="connsiteX145" fmla="*/ 4389054 w 12192000"/>
              <a:gd name="connsiteY145" fmla="*/ 1635100 h 1806085"/>
              <a:gd name="connsiteX146" fmla="*/ 4243963 w 12192000"/>
              <a:gd name="connsiteY146" fmla="*/ 1600547 h 1806085"/>
              <a:gd name="connsiteX147" fmla="*/ 4230390 w 12192000"/>
              <a:gd name="connsiteY147" fmla="*/ 1596782 h 1806085"/>
              <a:gd name="connsiteX148" fmla="*/ 4151096 w 12192000"/>
              <a:gd name="connsiteY148" fmla="*/ 1589415 h 1806085"/>
              <a:gd name="connsiteX149" fmla="*/ 4091729 w 12192000"/>
              <a:gd name="connsiteY149" fmla="*/ 1565484 h 1806085"/>
              <a:gd name="connsiteX150" fmla="*/ 3994992 w 12192000"/>
              <a:gd name="connsiteY150" fmla="*/ 1554250 h 1806085"/>
              <a:gd name="connsiteX151" fmla="*/ 3898778 w 12192000"/>
              <a:gd name="connsiteY151" fmla="*/ 1546088 h 1806085"/>
              <a:gd name="connsiteX152" fmla="*/ 3863728 w 12192000"/>
              <a:gd name="connsiteY152" fmla="*/ 1544567 h 1806085"/>
              <a:gd name="connsiteX153" fmla="*/ 3729252 w 12192000"/>
              <a:gd name="connsiteY153" fmla="*/ 1544592 h 1806085"/>
              <a:gd name="connsiteX154" fmla="*/ 3716543 w 12192000"/>
              <a:gd name="connsiteY154" fmla="*/ 1541771 h 1806085"/>
              <a:gd name="connsiteX155" fmla="*/ 3715389 w 12192000"/>
              <a:gd name="connsiteY155" fmla="*/ 1538406 h 1806085"/>
              <a:gd name="connsiteX156" fmla="*/ 3682391 w 12192000"/>
              <a:gd name="connsiteY156" fmla="*/ 1529372 h 1806085"/>
              <a:gd name="connsiteX157" fmla="*/ 3669607 w 12192000"/>
              <a:gd name="connsiteY157" fmla="*/ 1534463 h 1806085"/>
              <a:gd name="connsiteX158" fmla="*/ 3669577 w 12192000"/>
              <a:gd name="connsiteY158" fmla="*/ 1534458 h 1806085"/>
              <a:gd name="connsiteX159" fmla="*/ 3660365 w 12192000"/>
              <a:gd name="connsiteY159" fmla="*/ 1531370 h 1806085"/>
              <a:gd name="connsiteX160" fmla="*/ 3637171 w 12192000"/>
              <a:gd name="connsiteY160" fmla="*/ 1523813 h 1806085"/>
              <a:gd name="connsiteX161" fmla="*/ 3636519 w 12192000"/>
              <a:gd name="connsiteY161" fmla="*/ 1523773 h 1806085"/>
              <a:gd name="connsiteX162" fmla="*/ 3589716 w 12192000"/>
              <a:gd name="connsiteY162" fmla="*/ 1506360 h 1806085"/>
              <a:gd name="connsiteX163" fmla="*/ 3583541 w 12192000"/>
              <a:gd name="connsiteY163" fmla="*/ 1507469 h 1806085"/>
              <a:gd name="connsiteX164" fmla="*/ 3574426 w 12192000"/>
              <a:gd name="connsiteY164" fmla="*/ 1507574 h 1806085"/>
              <a:gd name="connsiteX165" fmla="*/ 3574190 w 12192000"/>
              <a:gd name="connsiteY165" fmla="*/ 1507350 h 1806085"/>
              <a:gd name="connsiteX166" fmla="*/ 3565671 w 12192000"/>
              <a:gd name="connsiteY166" fmla="*/ 1507894 h 1806085"/>
              <a:gd name="connsiteX167" fmla="*/ 3515816 w 12192000"/>
              <a:gd name="connsiteY167" fmla="*/ 1499688 h 1806085"/>
              <a:gd name="connsiteX168" fmla="*/ 3452912 w 12192000"/>
              <a:gd name="connsiteY168" fmla="*/ 1496444 h 1806085"/>
              <a:gd name="connsiteX169" fmla="*/ 3380405 w 12192000"/>
              <a:gd name="connsiteY169" fmla="*/ 1486216 h 1806085"/>
              <a:gd name="connsiteX170" fmla="*/ 3343625 w 12192000"/>
              <a:gd name="connsiteY170" fmla="*/ 1500147 h 1806085"/>
              <a:gd name="connsiteX171" fmla="*/ 3323774 w 12192000"/>
              <a:gd name="connsiteY171" fmla="*/ 1501476 h 1806085"/>
              <a:gd name="connsiteX172" fmla="*/ 3321444 w 12192000"/>
              <a:gd name="connsiteY172" fmla="*/ 1500659 h 1806085"/>
              <a:gd name="connsiteX173" fmla="*/ 3242143 w 12192000"/>
              <a:gd name="connsiteY173" fmla="*/ 1505268 h 1806085"/>
              <a:gd name="connsiteX174" fmla="*/ 3122401 w 12192000"/>
              <a:gd name="connsiteY174" fmla="*/ 1511314 h 1806085"/>
              <a:gd name="connsiteX175" fmla="*/ 3010177 w 12192000"/>
              <a:gd name="connsiteY175" fmla="*/ 1513132 h 1806085"/>
              <a:gd name="connsiteX176" fmla="*/ 2782615 w 12192000"/>
              <a:gd name="connsiteY176" fmla="*/ 1509375 h 1806085"/>
              <a:gd name="connsiteX177" fmla="*/ 2668665 w 12192000"/>
              <a:gd name="connsiteY177" fmla="*/ 1517660 h 1806085"/>
              <a:gd name="connsiteX178" fmla="*/ 2548073 w 12192000"/>
              <a:gd name="connsiteY178" fmla="*/ 1516667 h 1806085"/>
              <a:gd name="connsiteX179" fmla="*/ 2423377 w 12192000"/>
              <a:gd name="connsiteY179" fmla="*/ 1527776 h 1806085"/>
              <a:gd name="connsiteX180" fmla="*/ 2295298 w 12192000"/>
              <a:gd name="connsiteY180" fmla="*/ 1534368 h 1806085"/>
              <a:gd name="connsiteX181" fmla="*/ 2188781 w 12192000"/>
              <a:gd name="connsiteY181" fmla="*/ 1529677 h 1806085"/>
              <a:gd name="connsiteX182" fmla="*/ 2074855 w 12192000"/>
              <a:gd name="connsiteY182" fmla="*/ 1515446 h 1806085"/>
              <a:gd name="connsiteX183" fmla="*/ 2012587 w 12192000"/>
              <a:gd name="connsiteY183" fmla="*/ 1522487 h 1806085"/>
              <a:gd name="connsiteX184" fmla="*/ 1932075 w 12192000"/>
              <a:gd name="connsiteY184" fmla="*/ 1517914 h 1806085"/>
              <a:gd name="connsiteX185" fmla="*/ 1908490 w 12192000"/>
              <a:gd name="connsiteY185" fmla="*/ 1526423 h 1806085"/>
              <a:gd name="connsiteX186" fmla="*/ 1908410 w 12192000"/>
              <a:gd name="connsiteY186" fmla="*/ 1526410 h 1806085"/>
              <a:gd name="connsiteX187" fmla="*/ 1901918 w 12192000"/>
              <a:gd name="connsiteY187" fmla="*/ 1522410 h 1806085"/>
              <a:gd name="connsiteX188" fmla="*/ 1876753 w 12192000"/>
              <a:gd name="connsiteY188" fmla="*/ 1517619 h 1806085"/>
              <a:gd name="connsiteX189" fmla="*/ 1858194 w 12192000"/>
              <a:gd name="connsiteY189" fmla="*/ 1522343 h 1806085"/>
              <a:gd name="connsiteX190" fmla="*/ 1702657 w 12192000"/>
              <a:gd name="connsiteY190" fmla="*/ 1510562 h 1806085"/>
              <a:gd name="connsiteX191" fmla="*/ 1701421 w 12192000"/>
              <a:gd name="connsiteY191" fmla="*/ 1510775 h 1806085"/>
              <a:gd name="connsiteX192" fmla="*/ 1699973 w 12192000"/>
              <a:gd name="connsiteY192" fmla="*/ 1507739 h 1806085"/>
              <a:gd name="connsiteX193" fmla="*/ 1682526 w 12192000"/>
              <a:gd name="connsiteY193" fmla="*/ 1504598 h 1806085"/>
              <a:gd name="connsiteX194" fmla="*/ 1677380 w 12192000"/>
              <a:gd name="connsiteY194" fmla="*/ 1504851 h 1806085"/>
              <a:gd name="connsiteX195" fmla="*/ 1670304 w 12192000"/>
              <a:gd name="connsiteY195" fmla="*/ 1503744 h 1806085"/>
              <a:gd name="connsiteX196" fmla="*/ 1670197 w 12192000"/>
              <a:gd name="connsiteY196" fmla="*/ 1503497 h 1806085"/>
              <a:gd name="connsiteX197" fmla="*/ 1626301 w 12192000"/>
              <a:gd name="connsiteY197" fmla="*/ 1474931 h 1806085"/>
              <a:gd name="connsiteX198" fmla="*/ 1535119 w 12192000"/>
              <a:gd name="connsiteY198" fmla="*/ 1463075 h 1806085"/>
              <a:gd name="connsiteX199" fmla="*/ 1531340 w 12192000"/>
              <a:gd name="connsiteY199" fmla="*/ 1461293 h 1806085"/>
              <a:gd name="connsiteX200" fmla="*/ 1498454 w 12192000"/>
              <a:gd name="connsiteY200" fmla="*/ 1463478 h 1806085"/>
              <a:gd name="connsiteX201" fmla="*/ 1478806 w 12192000"/>
              <a:gd name="connsiteY201" fmla="*/ 1464611 h 1806085"/>
              <a:gd name="connsiteX202" fmla="*/ 1358081 w 12192000"/>
              <a:gd name="connsiteY202" fmla="*/ 1455545 h 1806085"/>
              <a:gd name="connsiteX203" fmla="*/ 1222449 w 12192000"/>
              <a:gd name="connsiteY203" fmla="*/ 1455454 h 1806085"/>
              <a:gd name="connsiteX204" fmla="*/ 1180983 w 12192000"/>
              <a:gd name="connsiteY204" fmla="*/ 1440557 h 1806085"/>
              <a:gd name="connsiteX205" fmla="*/ 1018426 w 12192000"/>
              <a:gd name="connsiteY205" fmla="*/ 1400226 h 1806085"/>
              <a:gd name="connsiteX206" fmla="*/ 940021 w 12192000"/>
              <a:gd name="connsiteY206" fmla="*/ 1409452 h 1806085"/>
              <a:gd name="connsiteX207" fmla="*/ 940362 w 12192000"/>
              <a:gd name="connsiteY207" fmla="*/ 1408090 h 1806085"/>
              <a:gd name="connsiteX208" fmla="*/ 927147 w 12192000"/>
              <a:gd name="connsiteY208" fmla="*/ 1407436 h 1806085"/>
              <a:gd name="connsiteX209" fmla="*/ 915481 w 12192000"/>
              <a:gd name="connsiteY209" fmla="*/ 1395526 h 1806085"/>
              <a:gd name="connsiteX210" fmla="*/ 884363 w 12192000"/>
              <a:gd name="connsiteY210" fmla="*/ 1395024 h 1806085"/>
              <a:gd name="connsiteX211" fmla="*/ 883522 w 12192000"/>
              <a:gd name="connsiteY211" fmla="*/ 1400267 h 1806085"/>
              <a:gd name="connsiteX212" fmla="*/ 865903 w 12192000"/>
              <a:gd name="connsiteY212" fmla="*/ 1394324 h 1806085"/>
              <a:gd name="connsiteX213" fmla="*/ 790832 w 12192000"/>
              <a:gd name="connsiteY213" fmla="*/ 1370999 h 1806085"/>
              <a:gd name="connsiteX214" fmla="*/ 749766 w 12192000"/>
              <a:gd name="connsiteY214" fmla="*/ 1353216 h 1806085"/>
              <a:gd name="connsiteX215" fmla="*/ 705470 w 12192000"/>
              <a:gd name="connsiteY215" fmla="*/ 1354328 h 1806085"/>
              <a:gd name="connsiteX216" fmla="*/ 692371 w 12192000"/>
              <a:gd name="connsiteY216" fmla="*/ 1343942 h 1806085"/>
              <a:gd name="connsiteX217" fmla="*/ 690203 w 12192000"/>
              <a:gd name="connsiteY217" fmla="*/ 1341970 h 1806085"/>
              <a:gd name="connsiteX218" fmla="*/ 679574 w 12192000"/>
              <a:gd name="connsiteY218" fmla="*/ 1338069 h 1806085"/>
              <a:gd name="connsiteX219" fmla="*/ 679009 w 12192000"/>
              <a:gd name="connsiteY219" fmla="*/ 1331966 h 1806085"/>
              <a:gd name="connsiteX220" fmla="*/ 664756 w 12192000"/>
              <a:gd name="connsiteY220" fmla="*/ 1322509 h 1806085"/>
              <a:gd name="connsiteX221" fmla="*/ 644515 w 12192000"/>
              <a:gd name="connsiteY221" fmla="*/ 1316732 h 1806085"/>
              <a:gd name="connsiteX222" fmla="*/ 545716 w 12192000"/>
              <a:gd name="connsiteY222" fmla="*/ 1294878 h 1806085"/>
              <a:gd name="connsiteX223" fmla="*/ 488094 w 12192000"/>
              <a:gd name="connsiteY223" fmla="*/ 1278596 h 1806085"/>
              <a:gd name="connsiteX224" fmla="*/ 468538 w 12192000"/>
              <a:gd name="connsiteY224" fmla="*/ 1267376 h 1806085"/>
              <a:gd name="connsiteX225" fmla="*/ 439655 w 12192000"/>
              <a:gd name="connsiteY225" fmla="*/ 1255090 h 1806085"/>
              <a:gd name="connsiteX226" fmla="*/ 390496 w 12192000"/>
              <a:gd name="connsiteY226" fmla="*/ 1229512 h 1806085"/>
              <a:gd name="connsiteX227" fmla="*/ 362616 w 12192000"/>
              <a:gd name="connsiteY227" fmla="*/ 1221981 h 1806085"/>
              <a:gd name="connsiteX228" fmla="*/ 348184 w 12192000"/>
              <a:gd name="connsiteY228" fmla="*/ 1213437 h 1806085"/>
              <a:gd name="connsiteX229" fmla="*/ 341576 w 12192000"/>
              <a:gd name="connsiteY229" fmla="*/ 1212583 h 1806085"/>
              <a:gd name="connsiteX230" fmla="*/ 320370 w 12192000"/>
              <a:gd name="connsiteY230" fmla="*/ 1206827 h 1806085"/>
              <a:gd name="connsiteX231" fmla="*/ 308082 w 12192000"/>
              <a:gd name="connsiteY231" fmla="*/ 1204195 h 1806085"/>
              <a:gd name="connsiteX232" fmla="*/ 303141 w 12192000"/>
              <a:gd name="connsiteY232" fmla="*/ 1203396 h 1806085"/>
              <a:gd name="connsiteX233" fmla="*/ 260955 w 12192000"/>
              <a:gd name="connsiteY233" fmla="*/ 1203345 h 1806085"/>
              <a:gd name="connsiteX234" fmla="*/ 234352 w 12192000"/>
              <a:gd name="connsiteY234" fmla="*/ 1193972 h 1806085"/>
              <a:gd name="connsiteX235" fmla="*/ 210954 w 12192000"/>
              <a:gd name="connsiteY235" fmla="*/ 1192326 h 1806085"/>
              <a:gd name="connsiteX236" fmla="*/ 204851 w 12192000"/>
              <a:gd name="connsiteY236" fmla="*/ 1190210 h 1806085"/>
              <a:gd name="connsiteX237" fmla="*/ 145778 w 12192000"/>
              <a:gd name="connsiteY237" fmla="*/ 1190651 h 1806085"/>
              <a:gd name="connsiteX238" fmla="*/ 105518 w 12192000"/>
              <a:gd name="connsiteY238" fmla="*/ 1184937 h 1806085"/>
              <a:gd name="connsiteX239" fmla="*/ 17623 w 12192000"/>
              <a:gd name="connsiteY239" fmla="*/ 1185238 h 1806085"/>
              <a:gd name="connsiteX240" fmla="*/ 0 w 12192000"/>
              <a:gd name="connsiteY240" fmla="*/ 1184768 h 1806085"/>
              <a:gd name="connsiteX241" fmla="*/ 0 w 12192000"/>
              <a:gd name="connsiteY241" fmla="*/ 0 h 1806085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41207 w 12192000"/>
              <a:gd name="connsiteY12" fmla="*/ 126297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28948 w 12192000"/>
              <a:gd name="connsiteY16" fmla="*/ 1245981 h 1783724"/>
              <a:gd name="connsiteX17" fmla="*/ 11090810 w 12192000"/>
              <a:gd name="connsiteY17" fmla="*/ 1243590 h 1783724"/>
              <a:gd name="connsiteX18" fmla="*/ 11085499 w 12192000"/>
              <a:gd name="connsiteY18" fmla="*/ 1248151 h 1783724"/>
              <a:gd name="connsiteX19" fmla="*/ 11031924 w 12192000"/>
              <a:gd name="connsiteY19" fmla="*/ 1225704 h 1783724"/>
              <a:gd name="connsiteX20" fmla="*/ 10955096 w 12192000"/>
              <a:gd name="connsiteY20" fmla="*/ 1231768 h 1783724"/>
              <a:gd name="connsiteX21" fmla="*/ 10864884 w 12192000"/>
              <a:gd name="connsiteY21" fmla="*/ 1245957 h 1783724"/>
              <a:gd name="connsiteX22" fmla="*/ 10841363 w 12192000"/>
              <a:gd name="connsiteY22" fmla="*/ 1251400 h 1783724"/>
              <a:gd name="connsiteX23" fmla="*/ 10780910 w 12192000"/>
              <a:gd name="connsiteY23" fmla="*/ 1249166 h 1783724"/>
              <a:gd name="connsiteX24" fmla="*/ 10696254 w 12192000"/>
              <a:gd name="connsiteY24" fmla="*/ 1259247 h 1783724"/>
              <a:gd name="connsiteX25" fmla="*/ 10577832 w 12192000"/>
              <a:gd name="connsiteY25" fmla="*/ 1255994 h 1783724"/>
              <a:gd name="connsiteX26" fmla="*/ 10531976 w 12192000"/>
              <a:gd name="connsiteY26" fmla="*/ 1249692 h 1783724"/>
              <a:gd name="connsiteX27" fmla="*/ 10453101 w 12192000"/>
              <a:gd name="connsiteY27" fmla="*/ 1241000 h 1783724"/>
              <a:gd name="connsiteX28" fmla="*/ 10407706 w 12192000"/>
              <a:gd name="connsiteY28" fmla="*/ 1235650 h 1783724"/>
              <a:gd name="connsiteX29" fmla="*/ 10368559 w 12192000"/>
              <a:gd name="connsiteY29" fmla="*/ 1235686 h 1783724"/>
              <a:gd name="connsiteX30" fmla="*/ 10352542 w 12192000"/>
              <a:gd name="connsiteY30" fmla="*/ 1245817 h 1783724"/>
              <a:gd name="connsiteX31" fmla="*/ 10294918 w 12192000"/>
              <a:gd name="connsiteY31" fmla="*/ 1263549 h 1783724"/>
              <a:gd name="connsiteX32" fmla="*/ 10271059 w 12192000"/>
              <a:gd name="connsiteY32" fmla="*/ 1265010 h 1783724"/>
              <a:gd name="connsiteX33" fmla="*/ 10239064 w 12192000"/>
              <a:gd name="connsiteY33" fmla="*/ 1270598 h 1783724"/>
              <a:gd name="connsiteX34" fmla="*/ 10181078 w 12192000"/>
              <a:gd name="connsiteY34" fmla="*/ 1276374 h 1783724"/>
              <a:gd name="connsiteX35" fmla="*/ 10153458 w 12192000"/>
              <a:gd name="connsiteY35" fmla="*/ 1285229 h 1783724"/>
              <a:gd name="connsiteX36" fmla="*/ 10140775 w 12192000"/>
              <a:gd name="connsiteY36" fmla="*/ 1285847 h 1783724"/>
              <a:gd name="connsiteX37" fmla="*/ 10132055 w 12192000"/>
              <a:gd name="connsiteY37" fmla="*/ 1297214 h 1783724"/>
              <a:gd name="connsiteX38" fmla="*/ 10094093 w 12192000"/>
              <a:gd name="connsiteY38" fmla="*/ 1316697 h 1783724"/>
              <a:gd name="connsiteX39" fmla="*/ 10059188 w 12192000"/>
              <a:gd name="connsiteY39" fmla="*/ 1326655 h 1783724"/>
              <a:gd name="connsiteX40" fmla="*/ 10016268 w 12192000"/>
              <a:gd name="connsiteY40" fmla="*/ 1325133 h 1783724"/>
              <a:gd name="connsiteX41" fmla="*/ 9937115 w 12192000"/>
              <a:gd name="connsiteY41" fmla="*/ 1337731 h 1783724"/>
              <a:gd name="connsiteX42" fmla="*/ 9824942 w 12192000"/>
              <a:gd name="connsiteY42" fmla="*/ 1342969 h 1783724"/>
              <a:gd name="connsiteX43" fmla="*/ 9705553 w 12192000"/>
              <a:gd name="connsiteY43" fmla="*/ 1359323 h 1783724"/>
              <a:gd name="connsiteX44" fmla="*/ 9589915 w 12192000"/>
              <a:gd name="connsiteY44" fmla="*/ 1382355 h 1783724"/>
              <a:gd name="connsiteX45" fmla="*/ 9315048 w 12192000"/>
              <a:gd name="connsiteY45" fmla="*/ 1428626 h 1783724"/>
              <a:gd name="connsiteX46" fmla="*/ 9209077 w 12192000"/>
              <a:gd name="connsiteY46" fmla="*/ 1448049 h 1783724"/>
              <a:gd name="connsiteX47" fmla="*/ 9133300 w 12192000"/>
              <a:gd name="connsiteY47" fmla="*/ 1456152 h 1783724"/>
              <a:gd name="connsiteX48" fmla="*/ 9031264 w 12192000"/>
              <a:gd name="connsiteY48" fmla="*/ 1462053 h 1783724"/>
              <a:gd name="connsiteX49" fmla="*/ 8983321 w 12192000"/>
              <a:gd name="connsiteY49" fmla="*/ 1464616 h 1783724"/>
              <a:gd name="connsiteX50" fmla="*/ 8983035 w 12192000"/>
              <a:gd name="connsiteY50" fmla="*/ 1464417 h 1783724"/>
              <a:gd name="connsiteX51" fmla="*/ 8974072 w 12192000"/>
              <a:gd name="connsiteY51" fmla="*/ 1465390 h 1783724"/>
              <a:gd name="connsiteX52" fmla="*/ 8968242 w 12192000"/>
              <a:gd name="connsiteY52" fmla="*/ 1467079 h 1783724"/>
              <a:gd name="connsiteX53" fmla="*/ 8952199 w 12192000"/>
              <a:gd name="connsiteY53" fmla="*/ 1469700 h 1783724"/>
              <a:gd name="connsiteX54" fmla="*/ 8945873 w 12192000"/>
              <a:gd name="connsiteY54" fmla="*/ 1469099 h 1783724"/>
              <a:gd name="connsiteX55" fmla="*/ 8940905 w 12192000"/>
              <a:gd name="connsiteY55" fmla="*/ 1467238 h 1783724"/>
              <a:gd name="connsiteX56" fmla="*/ 8906846 w 12192000"/>
              <a:gd name="connsiteY56" fmla="*/ 1464481 h 1783724"/>
              <a:gd name="connsiteX57" fmla="*/ 8730411 w 12192000"/>
              <a:gd name="connsiteY57" fmla="*/ 1479838 h 1783724"/>
              <a:gd name="connsiteX58" fmla="*/ 8685834 w 12192000"/>
              <a:gd name="connsiteY58" fmla="*/ 1481431 h 1783724"/>
              <a:gd name="connsiteX59" fmla="*/ 8574116 w 12192000"/>
              <a:gd name="connsiteY59" fmla="*/ 1488166 h 1783724"/>
              <a:gd name="connsiteX60" fmla="*/ 8503254 w 12192000"/>
              <a:gd name="connsiteY60" fmla="*/ 1475627 h 1783724"/>
              <a:gd name="connsiteX61" fmla="*/ 8489028 w 12192000"/>
              <a:gd name="connsiteY61" fmla="*/ 1480483 h 1783724"/>
              <a:gd name="connsiteX62" fmla="*/ 8484222 w 12192000"/>
              <a:gd name="connsiteY62" fmla="*/ 1482955 h 1783724"/>
              <a:gd name="connsiteX63" fmla="*/ 8476034 w 12192000"/>
              <a:gd name="connsiteY63" fmla="*/ 1485197 h 1783724"/>
              <a:gd name="connsiteX64" fmla="*/ 8475659 w 12192000"/>
              <a:gd name="connsiteY64" fmla="*/ 1485048 h 1783724"/>
              <a:gd name="connsiteX65" fmla="*/ 8468325 w 12192000"/>
              <a:gd name="connsiteY65" fmla="*/ 1487552 h 1783724"/>
              <a:gd name="connsiteX66" fmla="*/ 8401298 w 12192000"/>
              <a:gd name="connsiteY66" fmla="*/ 1493672 h 1783724"/>
              <a:gd name="connsiteX67" fmla="*/ 8390295 w 12192000"/>
              <a:gd name="connsiteY67" fmla="*/ 1502138 h 1783724"/>
              <a:gd name="connsiteX68" fmla="*/ 8370102 w 12192000"/>
              <a:gd name="connsiteY68" fmla="*/ 1508730 h 1783724"/>
              <a:gd name="connsiteX69" fmla="*/ 8271491 w 12192000"/>
              <a:gd name="connsiteY69" fmla="*/ 1533520 h 1783724"/>
              <a:gd name="connsiteX70" fmla="*/ 8248843 w 12192000"/>
              <a:gd name="connsiteY70" fmla="*/ 1537060 h 1783724"/>
              <a:gd name="connsiteX71" fmla="*/ 8244399 w 12192000"/>
              <a:gd name="connsiteY71" fmla="*/ 1538596 h 1783724"/>
              <a:gd name="connsiteX72" fmla="*/ 8241700 w 12192000"/>
              <a:gd name="connsiteY72" fmla="*/ 1538396 h 1783724"/>
              <a:gd name="connsiteX73" fmla="*/ 8230388 w 12192000"/>
              <a:gd name="connsiteY73" fmla="*/ 1546517 h 1783724"/>
              <a:gd name="connsiteX74" fmla="*/ 8224228 w 12192000"/>
              <a:gd name="connsiteY74" fmla="*/ 1557267 h 1783724"/>
              <a:gd name="connsiteX75" fmla="*/ 8199666 w 12192000"/>
              <a:gd name="connsiteY75" fmla="*/ 1559012 h 1783724"/>
              <a:gd name="connsiteX76" fmla="*/ 8194548 w 12192000"/>
              <a:gd name="connsiteY76" fmla="*/ 1565013 h 1783724"/>
              <a:gd name="connsiteX77" fmla="*/ 8165771 w 12192000"/>
              <a:gd name="connsiteY77" fmla="*/ 1579116 h 1783724"/>
              <a:gd name="connsiteX78" fmla="*/ 8116832 w 12192000"/>
              <a:gd name="connsiteY78" fmla="*/ 1608547 h 1783724"/>
              <a:gd name="connsiteX79" fmla="*/ 8089016 w 12192000"/>
              <a:gd name="connsiteY79" fmla="*/ 1617129 h 1783724"/>
              <a:gd name="connsiteX80" fmla="*/ 8074658 w 12192000"/>
              <a:gd name="connsiteY80" fmla="*/ 1626971 h 1783724"/>
              <a:gd name="connsiteX81" fmla="*/ 8068056 w 12192000"/>
              <a:gd name="connsiteY81" fmla="*/ 1627924 h 1783724"/>
              <a:gd name="connsiteX82" fmla="*/ 8046900 w 12192000"/>
              <a:gd name="connsiteY82" fmla="*/ 1634483 h 1783724"/>
              <a:gd name="connsiteX83" fmla="*/ 8034634 w 12192000"/>
              <a:gd name="connsiteY83" fmla="*/ 1637466 h 1783724"/>
              <a:gd name="connsiteX84" fmla="*/ 8029700 w 12192000"/>
              <a:gd name="connsiteY84" fmla="*/ 1638364 h 1783724"/>
              <a:gd name="connsiteX85" fmla="*/ 7987514 w 12192000"/>
              <a:gd name="connsiteY85" fmla="*/ 1638160 h 1783724"/>
              <a:gd name="connsiteX86" fmla="*/ 7960991 w 12192000"/>
              <a:gd name="connsiteY86" fmla="*/ 1648892 h 1783724"/>
              <a:gd name="connsiteX87" fmla="*/ 7937606 w 12192000"/>
              <a:gd name="connsiteY87" fmla="*/ 1650659 h 1783724"/>
              <a:gd name="connsiteX88" fmla="*/ 7931522 w 12192000"/>
              <a:gd name="connsiteY88" fmla="*/ 1653082 h 1783724"/>
              <a:gd name="connsiteX89" fmla="*/ 7872444 w 12192000"/>
              <a:gd name="connsiteY89" fmla="*/ 1652202 h 1783724"/>
              <a:gd name="connsiteX90" fmla="*/ 7832232 w 12192000"/>
              <a:gd name="connsiteY90" fmla="*/ 1658594 h 1783724"/>
              <a:gd name="connsiteX91" fmla="*/ 7744332 w 12192000"/>
              <a:gd name="connsiteY91" fmla="*/ 1657695 h 1783724"/>
              <a:gd name="connsiteX92" fmla="*/ 7723062 w 12192000"/>
              <a:gd name="connsiteY92" fmla="*/ 1658222 h 1783724"/>
              <a:gd name="connsiteX93" fmla="*/ 7705682 w 12192000"/>
              <a:gd name="connsiteY93" fmla="*/ 1664606 h 1783724"/>
              <a:gd name="connsiteX94" fmla="*/ 7702441 w 12192000"/>
              <a:gd name="connsiteY94" fmla="*/ 1671260 h 1783724"/>
              <a:gd name="connsiteX95" fmla="*/ 7690889 w 12192000"/>
              <a:gd name="connsiteY95" fmla="*/ 1672499 h 1783724"/>
              <a:gd name="connsiteX96" fmla="*/ 7688002 w 12192000"/>
              <a:gd name="connsiteY96" fmla="*/ 1674071 h 1783724"/>
              <a:gd name="connsiteX97" fmla="*/ 7671275 w 12192000"/>
              <a:gd name="connsiteY97" fmla="*/ 1681835 h 1783724"/>
              <a:gd name="connsiteX98" fmla="*/ 7585018 w 12192000"/>
              <a:gd name="connsiteY98" fmla="*/ 1675431 h 1783724"/>
              <a:gd name="connsiteX99" fmla="*/ 7471472 w 12192000"/>
              <a:gd name="connsiteY99" fmla="*/ 1682487 h 1783724"/>
              <a:gd name="connsiteX100" fmla="*/ 7381391 w 12192000"/>
              <a:gd name="connsiteY100" fmla="*/ 1689122 h 1783724"/>
              <a:gd name="connsiteX101" fmla="*/ 7292528 w 12192000"/>
              <a:gd name="connsiteY101" fmla="*/ 1689863 h 1783724"/>
              <a:gd name="connsiteX102" fmla="*/ 7204542 w 12192000"/>
              <a:gd name="connsiteY102" fmla="*/ 1667362 h 1783724"/>
              <a:gd name="connsiteX103" fmla="*/ 7179107 w 12192000"/>
              <a:gd name="connsiteY103" fmla="*/ 1664705 h 1783724"/>
              <a:gd name="connsiteX104" fmla="*/ 7176110 w 12192000"/>
              <a:gd name="connsiteY104" fmla="*/ 1667956 h 1783724"/>
              <a:gd name="connsiteX105" fmla="*/ 7149935 w 12192000"/>
              <a:gd name="connsiteY105" fmla="*/ 1671723 h 1783724"/>
              <a:gd name="connsiteX106" fmla="*/ 7076173 w 12192000"/>
              <a:gd name="connsiteY106" fmla="*/ 1681613 h 1783724"/>
              <a:gd name="connsiteX107" fmla="*/ 6997704 w 12192000"/>
              <a:gd name="connsiteY107" fmla="*/ 1681043 h 1783724"/>
              <a:gd name="connsiteX108" fmla="*/ 6883473 w 12192000"/>
              <a:gd name="connsiteY108" fmla="*/ 1705122 h 1783724"/>
              <a:gd name="connsiteX109" fmla="*/ 6687688 w 12192000"/>
              <a:gd name="connsiteY109" fmla="*/ 1727643 h 1783724"/>
              <a:gd name="connsiteX110" fmla="*/ 6529051 w 12192000"/>
              <a:gd name="connsiteY110" fmla="*/ 1750971 h 1783724"/>
              <a:gd name="connsiteX111" fmla="*/ 6306028 w 12192000"/>
              <a:gd name="connsiteY111" fmla="*/ 1761123 h 1783724"/>
              <a:gd name="connsiteX112" fmla="*/ 6183195 w 12192000"/>
              <a:gd name="connsiteY112" fmla="*/ 1758873 h 1783724"/>
              <a:gd name="connsiteX113" fmla="*/ 6123126 w 12192000"/>
              <a:gd name="connsiteY113" fmla="*/ 1768552 h 1783724"/>
              <a:gd name="connsiteX114" fmla="*/ 6096136 w 12192000"/>
              <a:gd name="connsiteY114" fmla="*/ 1767260 h 1783724"/>
              <a:gd name="connsiteX115" fmla="*/ 6032917 w 12192000"/>
              <a:gd name="connsiteY115" fmla="*/ 1757308 h 1783724"/>
              <a:gd name="connsiteX116" fmla="*/ 5977870 w 12192000"/>
              <a:gd name="connsiteY116" fmla="*/ 1771268 h 1783724"/>
              <a:gd name="connsiteX117" fmla="*/ 5916336 w 12192000"/>
              <a:gd name="connsiteY117" fmla="*/ 1780879 h 1783724"/>
              <a:gd name="connsiteX118" fmla="*/ 5867980 w 12192000"/>
              <a:gd name="connsiteY118" fmla="*/ 1783724 h 1783724"/>
              <a:gd name="connsiteX119" fmla="*/ 5743302 w 12192000"/>
              <a:gd name="connsiteY119" fmla="*/ 1782136 h 1783724"/>
              <a:gd name="connsiteX120" fmla="*/ 5607054 w 12192000"/>
              <a:gd name="connsiteY120" fmla="*/ 1775578 h 1783724"/>
              <a:gd name="connsiteX121" fmla="*/ 5464006 w 12192000"/>
              <a:gd name="connsiteY121" fmla="*/ 1763436 h 1783724"/>
              <a:gd name="connsiteX122" fmla="*/ 5412840 w 12192000"/>
              <a:gd name="connsiteY122" fmla="*/ 1767920 h 1783724"/>
              <a:gd name="connsiteX123" fmla="*/ 5361713 w 12192000"/>
              <a:gd name="connsiteY123" fmla="*/ 1773980 h 1783724"/>
              <a:gd name="connsiteX124" fmla="*/ 5241786 w 12192000"/>
              <a:gd name="connsiteY124" fmla="*/ 1756656 h 1783724"/>
              <a:gd name="connsiteX125" fmla="*/ 5202963 w 12192000"/>
              <a:gd name="connsiteY125" fmla="*/ 1747306 h 1783724"/>
              <a:gd name="connsiteX126" fmla="*/ 5154668 w 12192000"/>
              <a:gd name="connsiteY126" fmla="*/ 1744668 h 1783724"/>
              <a:gd name="connsiteX127" fmla="*/ 5136547 w 12192000"/>
              <a:gd name="connsiteY127" fmla="*/ 1738620 h 1783724"/>
              <a:gd name="connsiteX128" fmla="*/ 5122587 w 12192000"/>
              <a:gd name="connsiteY128" fmla="*/ 1735756 h 1783724"/>
              <a:gd name="connsiteX129" fmla="*/ 5119579 w 12192000"/>
              <a:gd name="connsiteY129" fmla="*/ 1734004 h 1783724"/>
              <a:gd name="connsiteX130" fmla="*/ 5101616 w 12192000"/>
              <a:gd name="connsiteY130" fmla="*/ 1724948 h 1783724"/>
              <a:gd name="connsiteX131" fmla="*/ 5045783 w 12192000"/>
              <a:gd name="connsiteY131" fmla="*/ 1730209 h 1783724"/>
              <a:gd name="connsiteX132" fmla="*/ 4991477 w 12192000"/>
              <a:gd name="connsiteY132" fmla="*/ 1716450 h 1783724"/>
              <a:gd name="connsiteX133" fmla="*/ 4820387 w 12192000"/>
              <a:gd name="connsiteY133" fmla="*/ 1695973 h 1783724"/>
              <a:gd name="connsiteX134" fmla="*/ 4742338 w 12192000"/>
              <a:gd name="connsiteY134" fmla="*/ 1672696 h 1783724"/>
              <a:gd name="connsiteX135" fmla="*/ 4703062 w 12192000"/>
              <a:gd name="connsiteY135" fmla="*/ 1665094 h 1783724"/>
              <a:gd name="connsiteX136" fmla="*/ 4701052 w 12192000"/>
              <a:gd name="connsiteY136" fmla="*/ 1664466 h 1783724"/>
              <a:gd name="connsiteX137" fmla="*/ 4701986 w 12192000"/>
              <a:gd name="connsiteY137" fmla="*/ 1664294 h 1783724"/>
              <a:gd name="connsiteX138" fmla="*/ 4697074 w 12192000"/>
              <a:gd name="connsiteY138" fmla="*/ 1663224 h 1783724"/>
              <a:gd name="connsiteX139" fmla="*/ 4701052 w 12192000"/>
              <a:gd name="connsiteY139" fmla="*/ 1664466 h 1783724"/>
              <a:gd name="connsiteX140" fmla="*/ 4695406 w 12192000"/>
              <a:gd name="connsiteY140" fmla="*/ 1665504 h 1783724"/>
              <a:gd name="connsiteX141" fmla="*/ 4495727 w 12192000"/>
              <a:gd name="connsiteY141" fmla="*/ 1656633 h 1783724"/>
              <a:gd name="connsiteX142" fmla="*/ 4428317 w 12192000"/>
              <a:gd name="connsiteY142" fmla="*/ 1646311 h 1783724"/>
              <a:gd name="connsiteX143" fmla="*/ 4424455 w 12192000"/>
              <a:gd name="connsiteY143" fmla="*/ 1646545 h 1783724"/>
              <a:gd name="connsiteX144" fmla="*/ 4418141 w 12192000"/>
              <a:gd name="connsiteY144" fmla="*/ 1643457 h 1783724"/>
              <a:gd name="connsiteX145" fmla="*/ 4389054 w 12192000"/>
              <a:gd name="connsiteY145" fmla="*/ 1635100 h 1783724"/>
              <a:gd name="connsiteX146" fmla="*/ 4243963 w 12192000"/>
              <a:gd name="connsiteY146" fmla="*/ 1600547 h 1783724"/>
              <a:gd name="connsiteX147" fmla="*/ 4230390 w 12192000"/>
              <a:gd name="connsiteY147" fmla="*/ 1596782 h 1783724"/>
              <a:gd name="connsiteX148" fmla="*/ 4151096 w 12192000"/>
              <a:gd name="connsiteY148" fmla="*/ 1589415 h 1783724"/>
              <a:gd name="connsiteX149" fmla="*/ 4091729 w 12192000"/>
              <a:gd name="connsiteY149" fmla="*/ 1565484 h 1783724"/>
              <a:gd name="connsiteX150" fmla="*/ 3994992 w 12192000"/>
              <a:gd name="connsiteY150" fmla="*/ 1554250 h 1783724"/>
              <a:gd name="connsiteX151" fmla="*/ 3898778 w 12192000"/>
              <a:gd name="connsiteY151" fmla="*/ 1546088 h 1783724"/>
              <a:gd name="connsiteX152" fmla="*/ 3863728 w 12192000"/>
              <a:gd name="connsiteY152" fmla="*/ 1544567 h 1783724"/>
              <a:gd name="connsiteX153" fmla="*/ 3729252 w 12192000"/>
              <a:gd name="connsiteY153" fmla="*/ 1544592 h 1783724"/>
              <a:gd name="connsiteX154" fmla="*/ 3716543 w 12192000"/>
              <a:gd name="connsiteY154" fmla="*/ 1541771 h 1783724"/>
              <a:gd name="connsiteX155" fmla="*/ 3715389 w 12192000"/>
              <a:gd name="connsiteY155" fmla="*/ 1538406 h 1783724"/>
              <a:gd name="connsiteX156" fmla="*/ 3682391 w 12192000"/>
              <a:gd name="connsiteY156" fmla="*/ 1529372 h 1783724"/>
              <a:gd name="connsiteX157" fmla="*/ 3669607 w 12192000"/>
              <a:gd name="connsiteY157" fmla="*/ 1534463 h 1783724"/>
              <a:gd name="connsiteX158" fmla="*/ 3669577 w 12192000"/>
              <a:gd name="connsiteY158" fmla="*/ 1534458 h 1783724"/>
              <a:gd name="connsiteX159" fmla="*/ 3660365 w 12192000"/>
              <a:gd name="connsiteY159" fmla="*/ 1531370 h 1783724"/>
              <a:gd name="connsiteX160" fmla="*/ 3637171 w 12192000"/>
              <a:gd name="connsiteY160" fmla="*/ 1523813 h 1783724"/>
              <a:gd name="connsiteX161" fmla="*/ 3636519 w 12192000"/>
              <a:gd name="connsiteY161" fmla="*/ 1523773 h 1783724"/>
              <a:gd name="connsiteX162" fmla="*/ 3589716 w 12192000"/>
              <a:gd name="connsiteY162" fmla="*/ 1506360 h 1783724"/>
              <a:gd name="connsiteX163" fmla="*/ 3583541 w 12192000"/>
              <a:gd name="connsiteY163" fmla="*/ 1507469 h 1783724"/>
              <a:gd name="connsiteX164" fmla="*/ 3574426 w 12192000"/>
              <a:gd name="connsiteY164" fmla="*/ 1507574 h 1783724"/>
              <a:gd name="connsiteX165" fmla="*/ 3574190 w 12192000"/>
              <a:gd name="connsiteY165" fmla="*/ 1507350 h 1783724"/>
              <a:gd name="connsiteX166" fmla="*/ 3565671 w 12192000"/>
              <a:gd name="connsiteY166" fmla="*/ 1507894 h 1783724"/>
              <a:gd name="connsiteX167" fmla="*/ 3515816 w 12192000"/>
              <a:gd name="connsiteY167" fmla="*/ 1499688 h 1783724"/>
              <a:gd name="connsiteX168" fmla="*/ 3452912 w 12192000"/>
              <a:gd name="connsiteY168" fmla="*/ 1496444 h 1783724"/>
              <a:gd name="connsiteX169" fmla="*/ 3380405 w 12192000"/>
              <a:gd name="connsiteY169" fmla="*/ 1486216 h 1783724"/>
              <a:gd name="connsiteX170" fmla="*/ 3343625 w 12192000"/>
              <a:gd name="connsiteY170" fmla="*/ 1500147 h 1783724"/>
              <a:gd name="connsiteX171" fmla="*/ 3323774 w 12192000"/>
              <a:gd name="connsiteY171" fmla="*/ 1501476 h 1783724"/>
              <a:gd name="connsiteX172" fmla="*/ 3321444 w 12192000"/>
              <a:gd name="connsiteY172" fmla="*/ 1500659 h 1783724"/>
              <a:gd name="connsiteX173" fmla="*/ 3242143 w 12192000"/>
              <a:gd name="connsiteY173" fmla="*/ 1505268 h 1783724"/>
              <a:gd name="connsiteX174" fmla="*/ 3122401 w 12192000"/>
              <a:gd name="connsiteY174" fmla="*/ 1511314 h 1783724"/>
              <a:gd name="connsiteX175" fmla="*/ 3010177 w 12192000"/>
              <a:gd name="connsiteY175" fmla="*/ 1513132 h 1783724"/>
              <a:gd name="connsiteX176" fmla="*/ 2782615 w 12192000"/>
              <a:gd name="connsiteY176" fmla="*/ 1509375 h 1783724"/>
              <a:gd name="connsiteX177" fmla="*/ 2668665 w 12192000"/>
              <a:gd name="connsiteY177" fmla="*/ 1517660 h 1783724"/>
              <a:gd name="connsiteX178" fmla="*/ 2548073 w 12192000"/>
              <a:gd name="connsiteY178" fmla="*/ 1516667 h 1783724"/>
              <a:gd name="connsiteX179" fmla="*/ 2423377 w 12192000"/>
              <a:gd name="connsiteY179" fmla="*/ 1527776 h 1783724"/>
              <a:gd name="connsiteX180" fmla="*/ 2295298 w 12192000"/>
              <a:gd name="connsiteY180" fmla="*/ 1534368 h 1783724"/>
              <a:gd name="connsiteX181" fmla="*/ 2188781 w 12192000"/>
              <a:gd name="connsiteY181" fmla="*/ 1529677 h 1783724"/>
              <a:gd name="connsiteX182" fmla="*/ 2074855 w 12192000"/>
              <a:gd name="connsiteY182" fmla="*/ 1515446 h 1783724"/>
              <a:gd name="connsiteX183" fmla="*/ 2012587 w 12192000"/>
              <a:gd name="connsiteY183" fmla="*/ 1522487 h 1783724"/>
              <a:gd name="connsiteX184" fmla="*/ 1932075 w 12192000"/>
              <a:gd name="connsiteY184" fmla="*/ 1517914 h 1783724"/>
              <a:gd name="connsiteX185" fmla="*/ 1908490 w 12192000"/>
              <a:gd name="connsiteY185" fmla="*/ 1526423 h 1783724"/>
              <a:gd name="connsiteX186" fmla="*/ 1908410 w 12192000"/>
              <a:gd name="connsiteY186" fmla="*/ 1526410 h 1783724"/>
              <a:gd name="connsiteX187" fmla="*/ 1901918 w 12192000"/>
              <a:gd name="connsiteY187" fmla="*/ 1522410 h 1783724"/>
              <a:gd name="connsiteX188" fmla="*/ 1876753 w 12192000"/>
              <a:gd name="connsiteY188" fmla="*/ 1517619 h 1783724"/>
              <a:gd name="connsiteX189" fmla="*/ 1858194 w 12192000"/>
              <a:gd name="connsiteY189" fmla="*/ 1522343 h 1783724"/>
              <a:gd name="connsiteX190" fmla="*/ 1702657 w 12192000"/>
              <a:gd name="connsiteY190" fmla="*/ 1510562 h 1783724"/>
              <a:gd name="connsiteX191" fmla="*/ 1701421 w 12192000"/>
              <a:gd name="connsiteY191" fmla="*/ 1510775 h 1783724"/>
              <a:gd name="connsiteX192" fmla="*/ 1699973 w 12192000"/>
              <a:gd name="connsiteY192" fmla="*/ 1507739 h 1783724"/>
              <a:gd name="connsiteX193" fmla="*/ 1682526 w 12192000"/>
              <a:gd name="connsiteY193" fmla="*/ 1504598 h 1783724"/>
              <a:gd name="connsiteX194" fmla="*/ 1677380 w 12192000"/>
              <a:gd name="connsiteY194" fmla="*/ 1504851 h 1783724"/>
              <a:gd name="connsiteX195" fmla="*/ 1670304 w 12192000"/>
              <a:gd name="connsiteY195" fmla="*/ 1503744 h 1783724"/>
              <a:gd name="connsiteX196" fmla="*/ 1670197 w 12192000"/>
              <a:gd name="connsiteY196" fmla="*/ 1503497 h 1783724"/>
              <a:gd name="connsiteX197" fmla="*/ 1626301 w 12192000"/>
              <a:gd name="connsiteY197" fmla="*/ 1474931 h 1783724"/>
              <a:gd name="connsiteX198" fmla="*/ 1535119 w 12192000"/>
              <a:gd name="connsiteY198" fmla="*/ 1463075 h 1783724"/>
              <a:gd name="connsiteX199" fmla="*/ 1531340 w 12192000"/>
              <a:gd name="connsiteY199" fmla="*/ 1461293 h 1783724"/>
              <a:gd name="connsiteX200" fmla="*/ 1498454 w 12192000"/>
              <a:gd name="connsiteY200" fmla="*/ 1463478 h 1783724"/>
              <a:gd name="connsiteX201" fmla="*/ 1478806 w 12192000"/>
              <a:gd name="connsiteY201" fmla="*/ 1464611 h 1783724"/>
              <a:gd name="connsiteX202" fmla="*/ 1358081 w 12192000"/>
              <a:gd name="connsiteY202" fmla="*/ 1455545 h 1783724"/>
              <a:gd name="connsiteX203" fmla="*/ 1222449 w 12192000"/>
              <a:gd name="connsiteY203" fmla="*/ 1455454 h 1783724"/>
              <a:gd name="connsiteX204" fmla="*/ 1180983 w 12192000"/>
              <a:gd name="connsiteY204" fmla="*/ 1440557 h 1783724"/>
              <a:gd name="connsiteX205" fmla="*/ 1018426 w 12192000"/>
              <a:gd name="connsiteY205" fmla="*/ 1400226 h 1783724"/>
              <a:gd name="connsiteX206" fmla="*/ 940021 w 12192000"/>
              <a:gd name="connsiteY206" fmla="*/ 1409452 h 1783724"/>
              <a:gd name="connsiteX207" fmla="*/ 940362 w 12192000"/>
              <a:gd name="connsiteY207" fmla="*/ 1408090 h 1783724"/>
              <a:gd name="connsiteX208" fmla="*/ 927147 w 12192000"/>
              <a:gd name="connsiteY208" fmla="*/ 1407436 h 1783724"/>
              <a:gd name="connsiteX209" fmla="*/ 915481 w 12192000"/>
              <a:gd name="connsiteY209" fmla="*/ 1395526 h 1783724"/>
              <a:gd name="connsiteX210" fmla="*/ 884363 w 12192000"/>
              <a:gd name="connsiteY210" fmla="*/ 1395024 h 1783724"/>
              <a:gd name="connsiteX211" fmla="*/ 883522 w 12192000"/>
              <a:gd name="connsiteY211" fmla="*/ 1400267 h 1783724"/>
              <a:gd name="connsiteX212" fmla="*/ 865903 w 12192000"/>
              <a:gd name="connsiteY212" fmla="*/ 1394324 h 1783724"/>
              <a:gd name="connsiteX213" fmla="*/ 790832 w 12192000"/>
              <a:gd name="connsiteY213" fmla="*/ 1370999 h 1783724"/>
              <a:gd name="connsiteX214" fmla="*/ 749766 w 12192000"/>
              <a:gd name="connsiteY214" fmla="*/ 1353216 h 1783724"/>
              <a:gd name="connsiteX215" fmla="*/ 705470 w 12192000"/>
              <a:gd name="connsiteY215" fmla="*/ 1354328 h 1783724"/>
              <a:gd name="connsiteX216" fmla="*/ 692371 w 12192000"/>
              <a:gd name="connsiteY216" fmla="*/ 1343942 h 1783724"/>
              <a:gd name="connsiteX217" fmla="*/ 690203 w 12192000"/>
              <a:gd name="connsiteY217" fmla="*/ 1341970 h 1783724"/>
              <a:gd name="connsiteX218" fmla="*/ 679574 w 12192000"/>
              <a:gd name="connsiteY218" fmla="*/ 1338069 h 1783724"/>
              <a:gd name="connsiteX219" fmla="*/ 679009 w 12192000"/>
              <a:gd name="connsiteY219" fmla="*/ 1331966 h 1783724"/>
              <a:gd name="connsiteX220" fmla="*/ 664756 w 12192000"/>
              <a:gd name="connsiteY220" fmla="*/ 1322509 h 1783724"/>
              <a:gd name="connsiteX221" fmla="*/ 644515 w 12192000"/>
              <a:gd name="connsiteY221" fmla="*/ 1316732 h 1783724"/>
              <a:gd name="connsiteX222" fmla="*/ 545716 w 12192000"/>
              <a:gd name="connsiteY222" fmla="*/ 1294878 h 1783724"/>
              <a:gd name="connsiteX223" fmla="*/ 488094 w 12192000"/>
              <a:gd name="connsiteY223" fmla="*/ 1278596 h 1783724"/>
              <a:gd name="connsiteX224" fmla="*/ 468538 w 12192000"/>
              <a:gd name="connsiteY224" fmla="*/ 1267376 h 1783724"/>
              <a:gd name="connsiteX225" fmla="*/ 439655 w 12192000"/>
              <a:gd name="connsiteY225" fmla="*/ 1255090 h 1783724"/>
              <a:gd name="connsiteX226" fmla="*/ 390496 w 12192000"/>
              <a:gd name="connsiteY226" fmla="*/ 1229512 h 1783724"/>
              <a:gd name="connsiteX227" fmla="*/ 362616 w 12192000"/>
              <a:gd name="connsiteY227" fmla="*/ 1221981 h 1783724"/>
              <a:gd name="connsiteX228" fmla="*/ 348184 w 12192000"/>
              <a:gd name="connsiteY228" fmla="*/ 1213437 h 1783724"/>
              <a:gd name="connsiteX229" fmla="*/ 341576 w 12192000"/>
              <a:gd name="connsiteY229" fmla="*/ 1212583 h 1783724"/>
              <a:gd name="connsiteX230" fmla="*/ 320370 w 12192000"/>
              <a:gd name="connsiteY230" fmla="*/ 1206827 h 1783724"/>
              <a:gd name="connsiteX231" fmla="*/ 308082 w 12192000"/>
              <a:gd name="connsiteY231" fmla="*/ 1204195 h 1783724"/>
              <a:gd name="connsiteX232" fmla="*/ 303141 w 12192000"/>
              <a:gd name="connsiteY232" fmla="*/ 1203396 h 1783724"/>
              <a:gd name="connsiteX233" fmla="*/ 260955 w 12192000"/>
              <a:gd name="connsiteY233" fmla="*/ 1203345 h 1783724"/>
              <a:gd name="connsiteX234" fmla="*/ 234352 w 12192000"/>
              <a:gd name="connsiteY234" fmla="*/ 1193972 h 1783724"/>
              <a:gd name="connsiteX235" fmla="*/ 210954 w 12192000"/>
              <a:gd name="connsiteY235" fmla="*/ 1192326 h 1783724"/>
              <a:gd name="connsiteX236" fmla="*/ 204851 w 12192000"/>
              <a:gd name="connsiteY236" fmla="*/ 1190210 h 1783724"/>
              <a:gd name="connsiteX237" fmla="*/ 145778 w 12192000"/>
              <a:gd name="connsiteY237" fmla="*/ 1190651 h 1783724"/>
              <a:gd name="connsiteX238" fmla="*/ 105518 w 12192000"/>
              <a:gd name="connsiteY238" fmla="*/ 1184937 h 1783724"/>
              <a:gd name="connsiteX239" fmla="*/ 17623 w 12192000"/>
              <a:gd name="connsiteY239" fmla="*/ 1185238 h 1783724"/>
              <a:gd name="connsiteX240" fmla="*/ 0 w 12192000"/>
              <a:gd name="connsiteY240" fmla="*/ 1184768 h 1783724"/>
              <a:gd name="connsiteX241" fmla="*/ 0 w 12192000"/>
              <a:gd name="connsiteY241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41207 w 12192000"/>
              <a:gd name="connsiteY12" fmla="*/ 126297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28948 w 12192000"/>
              <a:gd name="connsiteY16" fmla="*/ 1245981 h 1783724"/>
              <a:gd name="connsiteX17" fmla="*/ 11090810 w 12192000"/>
              <a:gd name="connsiteY17" fmla="*/ 1243590 h 1783724"/>
              <a:gd name="connsiteX18" fmla="*/ 11085499 w 12192000"/>
              <a:gd name="connsiteY18" fmla="*/ 1248151 h 1783724"/>
              <a:gd name="connsiteX19" fmla="*/ 11031924 w 12192000"/>
              <a:gd name="connsiteY19" fmla="*/ 1225704 h 1783724"/>
              <a:gd name="connsiteX20" fmla="*/ 10955096 w 12192000"/>
              <a:gd name="connsiteY20" fmla="*/ 1231768 h 1783724"/>
              <a:gd name="connsiteX21" fmla="*/ 10864884 w 12192000"/>
              <a:gd name="connsiteY21" fmla="*/ 1245957 h 1783724"/>
              <a:gd name="connsiteX22" fmla="*/ 10841363 w 12192000"/>
              <a:gd name="connsiteY22" fmla="*/ 1251400 h 1783724"/>
              <a:gd name="connsiteX23" fmla="*/ 10780910 w 12192000"/>
              <a:gd name="connsiteY23" fmla="*/ 1249166 h 1783724"/>
              <a:gd name="connsiteX24" fmla="*/ 10696254 w 12192000"/>
              <a:gd name="connsiteY24" fmla="*/ 1259247 h 1783724"/>
              <a:gd name="connsiteX25" fmla="*/ 10577832 w 12192000"/>
              <a:gd name="connsiteY25" fmla="*/ 1255994 h 1783724"/>
              <a:gd name="connsiteX26" fmla="*/ 10531976 w 12192000"/>
              <a:gd name="connsiteY26" fmla="*/ 1249692 h 1783724"/>
              <a:gd name="connsiteX27" fmla="*/ 10453101 w 12192000"/>
              <a:gd name="connsiteY27" fmla="*/ 1241000 h 1783724"/>
              <a:gd name="connsiteX28" fmla="*/ 10407706 w 12192000"/>
              <a:gd name="connsiteY28" fmla="*/ 1235650 h 1783724"/>
              <a:gd name="connsiteX29" fmla="*/ 10368559 w 12192000"/>
              <a:gd name="connsiteY29" fmla="*/ 1235686 h 1783724"/>
              <a:gd name="connsiteX30" fmla="*/ 10352542 w 12192000"/>
              <a:gd name="connsiteY30" fmla="*/ 1245817 h 1783724"/>
              <a:gd name="connsiteX31" fmla="*/ 10294918 w 12192000"/>
              <a:gd name="connsiteY31" fmla="*/ 1263549 h 1783724"/>
              <a:gd name="connsiteX32" fmla="*/ 10271059 w 12192000"/>
              <a:gd name="connsiteY32" fmla="*/ 1265010 h 1783724"/>
              <a:gd name="connsiteX33" fmla="*/ 10239064 w 12192000"/>
              <a:gd name="connsiteY33" fmla="*/ 1270598 h 1783724"/>
              <a:gd name="connsiteX34" fmla="*/ 10181078 w 12192000"/>
              <a:gd name="connsiteY34" fmla="*/ 1276374 h 1783724"/>
              <a:gd name="connsiteX35" fmla="*/ 10153458 w 12192000"/>
              <a:gd name="connsiteY35" fmla="*/ 1285229 h 1783724"/>
              <a:gd name="connsiteX36" fmla="*/ 10140775 w 12192000"/>
              <a:gd name="connsiteY36" fmla="*/ 1285847 h 1783724"/>
              <a:gd name="connsiteX37" fmla="*/ 10132055 w 12192000"/>
              <a:gd name="connsiteY37" fmla="*/ 1297214 h 1783724"/>
              <a:gd name="connsiteX38" fmla="*/ 10094093 w 12192000"/>
              <a:gd name="connsiteY38" fmla="*/ 1316697 h 1783724"/>
              <a:gd name="connsiteX39" fmla="*/ 10054855 w 12192000"/>
              <a:gd name="connsiteY39" fmla="*/ 1316203 h 1783724"/>
              <a:gd name="connsiteX40" fmla="*/ 10016268 w 12192000"/>
              <a:gd name="connsiteY40" fmla="*/ 1325133 h 1783724"/>
              <a:gd name="connsiteX41" fmla="*/ 9937115 w 12192000"/>
              <a:gd name="connsiteY41" fmla="*/ 1337731 h 1783724"/>
              <a:gd name="connsiteX42" fmla="*/ 9824942 w 12192000"/>
              <a:gd name="connsiteY42" fmla="*/ 1342969 h 1783724"/>
              <a:gd name="connsiteX43" fmla="*/ 9705553 w 12192000"/>
              <a:gd name="connsiteY43" fmla="*/ 1359323 h 1783724"/>
              <a:gd name="connsiteX44" fmla="*/ 9589915 w 12192000"/>
              <a:gd name="connsiteY44" fmla="*/ 1382355 h 1783724"/>
              <a:gd name="connsiteX45" fmla="*/ 9315048 w 12192000"/>
              <a:gd name="connsiteY45" fmla="*/ 1428626 h 1783724"/>
              <a:gd name="connsiteX46" fmla="*/ 9209077 w 12192000"/>
              <a:gd name="connsiteY46" fmla="*/ 1448049 h 1783724"/>
              <a:gd name="connsiteX47" fmla="*/ 9133300 w 12192000"/>
              <a:gd name="connsiteY47" fmla="*/ 1456152 h 1783724"/>
              <a:gd name="connsiteX48" fmla="*/ 9031264 w 12192000"/>
              <a:gd name="connsiteY48" fmla="*/ 1462053 h 1783724"/>
              <a:gd name="connsiteX49" fmla="*/ 8983321 w 12192000"/>
              <a:gd name="connsiteY49" fmla="*/ 1464616 h 1783724"/>
              <a:gd name="connsiteX50" fmla="*/ 8983035 w 12192000"/>
              <a:gd name="connsiteY50" fmla="*/ 1464417 h 1783724"/>
              <a:gd name="connsiteX51" fmla="*/ 8974072 w 12192000"/>
              <a:gd name="connsiteY51" fmla="*/ 1465390 h 1783724"/>
              <a:gd name="connsiteX52" fmla="*/ 8968242 w 12192000"/>
              <a:gd name="connsiteY52" fmla="*/ 1467079 h 1783724"/>
              <a:gd name="connsiteX53" fmla="*/ 8952199 w 12192000"/>
              <a:gd name="connsiteY53" fmla="*/ 1469700 h 1783724"/>
              <a:gd name="connsiteX54" fmla="*/ 8945873 w 12192000"/>
              <a:gd name="connsiteY54" fmla="*/ 1469099 h 1783724"/>
              <a:gd name="connsiteX55" fmla="*/ 8940905 w 12192000"/>
              <a:gd name="connsiteY55" fmla="*/ 1467238 h 1783724"/>
              <a:gd name="connsiteX56" fmla="*/ 8906846 w 12192000"/>
              <a:gd name="connsiteY56" fmla="*/ 1464481 h 1783724"/>
              <a:gd name="connsiteX57" fmla="*/ 8730411 w 12192000"/>
              <a:gd name="connsiteY57" fmla="*/ 1479838 h 1783724"/>
              <a:gd name="connsiteX58" fmla="*/ 8685834 w 12192000"/>
              <a:gd name="connsiteY58" fmla="*/ 1481431 h 1783724"/>
              <a:gd name="connsiteX59" fmla="*/ 8574116 w 12192000"/>
              <a:gd name="connsiteY59" fmla="*/ 1488166 h 1783724"/>
              <a:gd name="connsiteX60" fmla="*/ 8503254 w 12192000"/>
              <a:gd name="connsiteY60" fmla="*/ 1475627 h 1783724"/>
              <a:gd name="connsiteX61" fmla="*/ 8489028 w 12192000"/>
              <a:gd name="connsiteY61" fmla="*/ 1480483 h 1783724"/>
              <a:gd name="connsiteX62" fmla="*/ 8484222 w 12192000"/>
              <a:gd name="connsiteY62" fmla="*/ 1482955 h 1783724"/>
              <a:gd name="connsiteX63" fmla="*/ 8476034 w 12192000"/>
              <a:gd name="connsiteY63" fmla="*/ 1485197 h 1783724"/>
              <a:gd name="connsiteX64" fmla="*/ 8475659 w 12192000"/>
              <a:gd name="connsiteY64" fmla="*/ 1485048 h 1783724"/>
              <a:gd name="connsiteX65" fmla="*/ 8468325 w 12192000"/>
              <a:gd name="connsiteY65" fmla="*/ 1487552 h 1783724"/>
              <a:gd name="connsiteX66" fmla="*/ 8401298 w 12192000"/>
              <a:gd name="connsiteY66" fmla="*/ 1493672 h 1783724"/>
              <a:gd name="connsiteX67" fmla="*/ 8390295 w 12192000"/>
              <a:gd name="connsiteY67" fmla="*/ 1502138 h 1783724"/>
              <a:gd name="connsiteX68" fmla="*/ 8370102 w 12192000"/>
              <a:gd name="connsiteY68" fmla="*/ 1508730 h 1783724"/>
              <a:gd name="connsiteX69" fmla="*/ 8271491 w 12192000"/>
              <a:gd name="connsiteY69" fmla="*/ 1533520 h 1783724"/>
              <a:gd name="connsiteX70" fmla="*/ 8248843 w 12192000"/>
              <a:gd name="connsiteY70" fmla="*/ 1537060 h 1783724"/>
              <a:gd name="connsiteX71" fmla="*/ 8244399 w 12192000"/>
              <a:gd name="connsiteY71" fmla="*/ 1538596 h 1783724"/>
              <a:gd name="connsiteX72" fmla="*/ 8241700 w 12192000"/>
              <a:gd name="connsiteY72" fmla="*/ 1538396 h 1783724"/>
              <a:gd name="connsiteX73" fmla="*/ 8230388 w 12192000"/>
              <a:gd name="connsiteY73" fmla="*/ 1546517 h 1783724"/>
              <a:gd name="connsiteX74" fmla="*/ 8224228 w 12192000"/>
              <a:gd name="connsiteY74" fmla="*/ 1557267 h 1783724"/>
              <a:gd name="connsiteX75" fmla="*/ 8199666 w 12192000"/>
              <a:gd name="connsiteY75" fmla="*/ 1559012 h 1783724"/>
              <a:gd name="connsiteX76" fmla="*/ 8194548 w 12192000"/>
              <a:gd name="connsiteY76" fmla="*/ 1565013 h 1783724"/>
              <a:gd name="connsiteX77" fmla="*/ 8165771 w 12192000"/>
              <a:gd name="connsiteY77" fmla="*/ 1579116 h 1783724"/>
              <a:gd name="connsiteX78" fmla="*/ 8116832 w 12192000"/>
              <a:gd name="connsiteY78" fmla="*/ 1608547 h 1783724"/>
              <a:gd name="connsiteX79" fmla="*/ 8089016 w 12192000"/>
              <a:gd name="connsiteY79" fmla="*/ 1617129 h 1783724"/>
              <a:gd name="connsiteX80" fmla="*/ 8074658 w 12192000"/>
              <a:gd name="connsiteY80" fmla="*/ 1626971 h 1783724"/>
              <a:gd name="connsiteX81" fmla="*/ 8068056 w 12192000"/>
              <a:gd name="connsiteY81" fmla="*/ 1627924 h 1783724"/>
              <a:gd name="connsiteX82" fmla="*/ 8046900 w 12192000"/>
              <a:gd name="connsiteY82" fmla="*/ 1634483 h 1783724"/>
              <a:gd name="connsiteX83" fmla="*/ 8034634 w 12192000"/>
              <a:gd name="connsiteY83" fmla="*/ 1637466 h 1783724"/>
              <a:gd name="connsiteX84" fmla="*/ 8029700 w 12192000"/>
              <a:gd name="connsiteY84" fmla="*/ 1638364 h 1783724"/>
              <a:gd name="connsiteX85" fmla="*/ 7987514 w 12192000"/>
              <a:gd name="connsiteY85" fmla="*/ 1638160 h 1783724"/>
              <a:gd name="connsiteX86" fmla="*/ 7960991 w 12192000"/>
              <a:gd name="connsiteY86" fmla="*/ 1648892 h 1783724"/>
              <a:gd name="connsiteX87" fmla="*/ 7937606 w 12192000"/>
              <a:gd name="connsiteY87" fmla="*/ 1650659 h 1783724"/>
              <a:gd name="connsiteX88" fmla="*/ 7931522 w 12192000"/>
              <a:gd name="connsiteY88" fmla="*/ 1653082 h 1783724"/>
              <a:gd name="connsiteX89" fmla="*/ 7872444 w 12192000"/>
              <a:gd name="connsiteY89" fmla="*/ 1652202 h 1783724"/>
              <a:gd name="connsiteX90" fmla="*/ 7832232 w 12192000"/>
              <a:gd name="connsiteY90" fmla="*/ 1658594 h 1783724"/>
              <a:gd name="connsiteX91" fmla="*/ 7744332 w 12192000"/>
              <a:gd name="connsiteY91" fmla="*/ 1657695 h 1783724"/>
              <a:gd name="connsiteX92" fmla="*/ 7723062 w 12192000"/>
              <a:gd name="connsiteY92" fmla="*/ 1658222 h 1783724"/>
              <a:gd name="connsiteX93" fmla="*/ 7705682 w 12192000"/>
              <a:gd name="connsiteY93" fmla="*/ 1664606 h 1783724"/>
              <a:gd name="connsiteX94" fmla="*/ 7702441 w 12192000"/>
              <a:gd name="connsiteY94" fmla="*/ 1671260 h 1783724"/>
              <a:gd name="connsiteX95" fmla="*/ 7690889 w 12192000"/>
              <a:gd name="connsiteY95" fmla="*/ 1672499 h 1783724"/>
              <a:gd name="connsiteX96" fmla="*/ 7688002 w 12192000"/>
              <a:gd name="connsiteY96" fmla="*/ 1674071 h 1783724"/>
              <a:gd name="connsiteX97" fmla="*/ 7671275 w 12192000"/>
              <a:gd name="connsiteY97" fmla="*/ 1681835 h 1783724"/>
              <a:gd name="connsiteX98" fmla="*/ 7585018 w 12192000"/>
              <a:gd name="connsiteY98" fmla="*/ 1675431 h 1783724"/>
              <a:gd name="connsiteX99" fmla="*/ 7471472 w 12192000"/>
              <a:gd name="connsiteY99" fmla="*/ 1682487 h 1783724"/>
              <a:gd name="connsiteX100" fmla="*/ 7381391 w 12192000"/>
              <a:gd name="connsiteY100" fmla="*/ 1689122 h 1783724"/>
              <a:gd name="connsiteX101" fmla="*/ 7292528 w 12192000"/>
              <a:gd name="connsiteY101" fmla="*/ 1689863 h 1783724"/>
              <a:gd name="connsiteX102" fmla="*/ 7204542 w 12192000"/>
              <a:gd name="connsiteY102" fmla="*/ 1667362 h 1783724"/>
              <a:gd name="connsiteX103" fmla="*/ 7179107 w 12192000"/>
              <a:gd name="connsiteY103" fmla="*/ 1664705 h 1783724"/>
              <a:gd name="connsiteX104" fmla="*/ 7176110 w 12192000"/>
              <a:gd name="connsiteY104" fmla="*/ 1667956 h 1783724"/>
              <a:gd name="connsiteX105" fmla="*/ 7149935 w 12192000"/>
              <a:gd name="connsiteY105" fmla="*/ 1671723 h 1783724"/>
              <a:gd name="connsiteX106" fmla="*/ 7076173 w 12192000"/>
              <a:gd name="connsiteY106" fmla="*/ 1681613 h 1783724"/>
              <a:gd name="connsiteX107" fmla="*/ 6997704 w 12192000"/>
              <a:gd name="connsiteY107" fmla="*/ 1681043 h 1783724"/>
              <a:gd name="connsiteX108" fmla="*/ 6883473 w 12192000"/>
              <a:gd name="connsiteY108" fmla="*/ 1705122 h 1783724"/>
              <a:gd name="connsiteX109" fmla="*/ 6687688 w 12192000"/>
              <a:gd name="connsiteY109" fmla="*/ 1727643 h 1783724"/>
              <a:gd name="connsiteX110" fmla="*/ 6529051 w 12192000"/>
              <a:gd name="connsiteY110" fmla="*/ 1750971 h 1783724"/>
              <a:gd name="connsiteX111" fmla="*/ 6306028 w 12192000"/>
              <a:gd name="connsiteY111" fmla="*/ 1761123 h 1783724"/>
              <a:gd name="connsiteX112" fmla="*/ 6183195 w 12192000"/>
              <a:gd name="connsiteY112" fmla="*/ 1758873 h 1783724"/>
              <a:gd name="connsiteX113" fmla="*/ 6123126 w 12192000"/>
              <a:gd name="connsiteY113" fmla="*/ 1768552 h 1783724"/>
              <a:gd name="connsiteX114" fmla="*/ 6096136 w 12192000"/>
              <a:gd name="connsiteY114" fmla="*/ 1767260 h 1783724"/>
              <a:gd name="connsiteX115" fmla="*/ 6032917 w 12192000"/>
              <a:gd name="connsiteY115" fmla="*/ 1757308 h 1783724"/>
              <a:gd name="connsiteX116" fmla="*/ 5977870 w 12192000"/>
              <a:gd name="connsiteY116" fmla="*/ 1771268 h 1783724"/>
              <a:gd name="connsiteX117" fmla="*/ 5916336 w 12192000"/>
              <a:gd name="connsiteY117" fmla="*/ 1780879 h 1783724"/>
              <a:gd name="connsiteX118" fmla="*/ 5867980 w 12192000"/>
              <a:gd name="connsiteY118" fmla="*/ 1783724 h 1783724"/>
              <a:gd name="connsiteX119" fmla="*/ 5743302 w 12192000"/>
              <a:gd name="connsiteY119" fmla="*/ 1782136 h 1783724"/>
              <a:gd name="connsiteX120" fmla="*/ 5607054 w 12192000"/>
              <a:gd name="connsiteY120" fmla="*/ 1775578 h 1783724"/>
              <a:gd name="connsiteX121" fmla="*/ 5464006 w 12192000"/>
              <a:gd name="connsiteY121" fmla="*/ 1763436 h 1783724"/>
              <a:gd name="connsiteX122" fmla="*/ 5412840 w 12192000"/>
              <a:gd name="connsiteY122" fmla="*/ 1767920 h 1783724"/>
              <a:gd name="connsiteX123" fmla="*/ 5361713 w 12192000"/>
              <a:gd name="connsiteY123" fmla="*/ 1773980 h 1783724"/>
              <a:gd name="connsiteX124" fmla="*/ 5241786 w 12192000"/>
              <a:gd name="connsiteY124" fmla="*/ 1756656 h 1783724"/>
              <a:gd name="connsiteX125" fmla="*/ 5202963 w 12192000"/>
              <a:gd name="connsiteY125" fmla="*/ 1747306 h 1783724"/>
              <a:gd name="connsiteX126" fmla="*/ 5154668 w 12192000"/>
              <a:gd name="connsiteY126" fmla="*/ 1744668 h 1783724"/>
              <a:gd name="connsiteX127" fmla="*/ 5136547 w 12192000"/>
              <a:gd name="connsiteY127" fmla="*/ 1738620 h 1783724"/>
              <a:gd name="connsiteX128" fmla="*/ 5122587 w 12192000"/>
              <a:gd name="connsiteY128" fmla="*/ 1735756 h 1783724"/>
              <a:gd name="connsiteX129" fmla="*/ 5119579 w 12192000"/>
              <a:gd name="connsiteY129" fmla="*/ 1734004 h 1783724"/>
              <a:gd name="connsiteX130" fmla="*/ 5101616 w 12192000"/>
              <a:gd name="connsiteY130" fmla="*/ 1724948 h 1783724"/>
              <a:gd name="connsiteX131" fmla="*/ 5045783 w 12192000"/>
              <a:gd name="connsiteY131" fmla="*/ 1730209 h 1783724"/>
              <a:gd name="connsiteX132" fmla="*/ 4991477 w 12192000"/>
              <a:gd name="connsiteY132" fmla="*/ 1716450 h 1783724"/>
              <a:gd name="connsiteX133" fmla="*/ 4820387 w 12192000"/>
              <a:gd name="connsiteY133" fmla="*/ 1695973 h 1783724"/>
              <a:gd name="connsiteX134" fmla="*/ 4742338 w 12192000"/>
              <a:gd name="connsiteY134" fmla="*/ 1672696 h 1783724"/>
              <a:gd name="connsiteX135" fmla="*/ 4703062 w 12192000"/>
              <a:gd name="connsiteY135" fmla="*/ 1665094 h 1783724"/>
              <a:gd name="connsiteX136" fmla="*/ 4701052 w 12192000"/>
              <a:gd name="connsiteY136" fmla="*/ 1664466 h 1783724"/>
              <a:gd name="connsiteX137" fmla="*/ 4701986 w 12192000"/>
              <a:gd name="connsiteY137" fmla="*/ 1664294 h 1783724"/>
              <a:gd name="connsiteX138" fmla="*/ 4697074 w 12192000"/>
              <a:gd name="connsiteY138" fmla="*/ 1663224 h 1783724"/>
              <a:gd name="connsiteX139" fmla="*/ 4701052 w 12192000"/>
              <a:gd name="connsiteY139" fmla="*/ 1664466 h 1783724"/>
              <a:gd name="connsiteX140" fmla="*/ 4695406 w 12192000"/>
              <a:gd name="connsiteY140" fmla="*/ 1665504 h 1783724"/>
              <a:gd name="connsiteX141" fmla="*/ 4495727 w 12192000"/>
              <a:gd name="connsiteY141" fmla="*/ 1656633 h 1783724"/>
              <a:gd name="connsiteX142" fmla="*/ 4428317 w 12192000"/>
              <a:gd name="connsiteY142" fmla="*/ 1646311 h 1783724"/>
              <a:gd name="connsiteX143" fmla="*/ 4424455 w 12192000"/>
              <a:gd name="connsiteY143" fmla="*/ 1646545 h 1783724"/>
              <a:gd name="connsiteX144" fmla="*/ 4418141 w 12192000"/>
              <a:gd name="connsiteY144" fmla="*/ 1643457 h 1783724"/>
              <a:gd name="connsiteX145" fmla="*/ 4389054 w 12192000"/>
              <a:gd name="connsiteY145" fmla="*/ 1635100 h 1783724"/>
              <a:gd name="connsiteX146" fmla="*/ 4243963 w 12192000"/>
              <a:gd name="connsiteY146" fmla="*/ 1600547 h 1783724"/>
              <a:gd name="connsiteX147" fmla="*/ 4230390 w 12192000"/>
              <a:gd name="connsiteY147" fmla="*/ 1596782 h 1783724"/>
              <a:gd name="connsiteX148" fmla="*/ 4151096 w 12192000"/>
              <a:gd name="connsiteY148" fmla="*/ 1589415 h 1783724"/>
              <a:gd name="connsiteX149" fmla="*/ 4091729 w 12192000"/>
              <a:gd name="connsiteY149" fmla="*/ 1565484 h 1783724"/>
              <a:gd name="connsiteX150" fmla="*/ 3994992 w 12192000"/>
              <a:gd name="connsiteY150" fmla="*/ 1554250 h 1783724"/>
              <a:gd name="connsiteX151" fmla="*/ 3898778 w 12192000"/>
              <a:gd name="connsiteY151" fmla="*/ 1546088 h 1783724"/>
              <a:gd name="connsiteX152" fmla="*/ 3863728 w 12192000"/>
              <a:gd name="connsiteY152" fmla="*/ 1544567 h 1783724"/>
              <a:gd name="connsiteX153" fmla="*/ 3729252 w 12192000"/>
              <a:gd name="connsiteY153" fmla="*/ 1544592 h 1783724"/>
              <a:gd name="connsiteX154" fmla="*/ 3716543 w 12192000"/>
              <a:gd name="connsiteY154" fmla="*/ 1541771 h 1783724"/>
              <a:gd name="connsiteX155" fmla="*/ 3715389 w 12192000"/>
              <a:gd name="connsiteY155" fmla="*/ 1538406 h 1783724"/>
              <a:gd name="connsiteX156" fmla="*/ 3682391 w 12192000"/>
              <a:gd name="connsiteY156" fmla="*/ 1529372 h 1783724"/>
              <a:gd name="connsiteX157" fmla="*/ 3669607 w 12192000"/>
              <a:gd name="connsiteY157" fmla="*/ 1534463 h 1783724"/>
              <a:gd name="connsiteX158" fmla="*/ 3669577 w 12192000"/>
              <a:gd name="connsiteY158" fmla="*/ 1534458 h 1783724"/>
              <a:gd name="connsiteX159" fmla="*/ 3660365 w 12192000"/>
              <a:gd name="connsiteY159" fmla="*/ 1531370 h 1783724"/>
              <a:gd name="connsiteX160" fmla="*/ 3637171 w 12192000"/>
              <a:gd name="connsiteY160" fmla="*/ 1523813 h 1783724"/>
              <a:gd name="connsiteX161" fmla="*/ 3636519 w 12192000"/>
              <a:gd name="connsiteY161" fmla="*/ 1523773 h 1783724"/>
              <a:gd name="connsiteX162" fmla="*/ 3589716 w 12192000"/>
              <a:gd name="connsiteY162" fmla="*/ 1506360 h 1783724"/>
              <a:gd name="connsiteX163" fmla="*/ 3583541 w 12192000"/>
              <a:gd name="connsiteY163" fmla="*/ 1507469 h 1783724"/>
              <a:gd name="connsiteX164" fmla="*/ 3574426 w 12192000"/>
              <a:gd name="connsiteY164" fmla="*/ 1507574 h 1783724"/>
              <a:gd name="connsiteX165" fmla="*/ 3574190 w 12192000"/>
              <a:gd name="connsiteY165" fmla="*/ 1507350 h 1783724"/>
              <a:gd name="connsiteX166" fmla="*/ 3565671 w 12192000"/>
              <a:gd name="connsiteY166" fmla="*/ 1507894 h 1783724"/>
              <a:gd name="connsiteX167" fmla="*/ 3515816 w 12192000"/>
              <a:gd name="connsiteY167" fmla="*/ 1499688 h 1783724"/>
              <a:gd name="connsiteX168" fmla="*/ 3452912 w 12192000"/>
              <a:gd name="connsiteY168" fmla="*/ 1496444 h 1783724"/>
              <a:gd name="connsiteX169" fmla="*/ 3380405 w 12192000"/>
              <a:gd name="connsiteY169" fmla="*/ 1486216 h 1783724"/>
              <a:gd name="connsiteX170" fmla="*/ 3343625 w 12192000"/>
              <a:gd name="connsiteY170" fmla="*/ 1500147 h 1783724"/>
              <a:gd name="connsiteX171" fmla="*/ 3323774 w 12192000"/>
              <a:gd name="connsiteY171" fmla="*/ 1501476 h 1783724"/>
              <a:gd name="connsiteX172" fmla="*/ 3321444 w 12192000"/>
              <a:gd name="connsiteY172" fmla="*/ 1500659 h 1783724"/>
              <a:gd name="connsiteX173" fmla="*/ 3242143 w 12192000"/>
              <a:gd name="connsiteY173" fmla="*/ 1505268 h 1783724"/>
              <a:gd name="connsiteX174" fmla="*/ 3122401 w 12192000"/>
              <a:gd name="connsiteY174" fmla="*/ 1511314 h 1783724"/>
              <a:gd name="connsiteX175" fmla="*/ 3010177 w 12192000"/>
              <a:gd name="connsiteY175" fmla="*/ 1513132 h 1783724"/>
              <a:gd name="connsiteX176" fmla="*/ 2782615 w 12192000"/>
              <a:gd name="connsiteY176" fmla="*/ 1509375 h 1783724"/>
              <a:gd name="connsiteX177" fmla="*/ 2668665 w 12192000"/>
              <a:gd name="connsiteY177" fmla="*/ 1517660 h 1783724"/>
              <a:gd name="connsiteX178" fmla="*/ 2548073 w 12192000"/>
              <a:gd name="connsiteY178" fmla="*/ 1516667 h 1783724"/>
              <a:gd name="connsiteX179" fmla="*/ 2423377 w 12192000"/>
              <a:gd name="connsiteY179" fmla="*/ 1527776 h 1783724"/>
              <a:gd name="connsiteX180" fmla="*/ 2295298 w 12192000"/>
              <a:gd name="connsiteY180" fmla="*/ 1534368 h 1783724"/>
              <a:gd name="connsiteX181" fmla="*/ 2188781 w 12192000"/>
              <a:gd name="connsiteY181" fmla="*/ 1529677 h 1783724"/>
              <a:gd name="connsiteX182" fmla="*/ 2074855 w 12192000"/>
              <a:gd name="connsiteY182" fmla="*/ 1515446 h 1783724"/>
              <a:gd name="connsiteX183" fmla="*/ 2012587 w 12192000"/>
              <a:gd name="connsiteY183" fmla="*/ 1522487 h 1783724"/>
              <a:gd name="connsiteX184" fmla="*/ 1932075 w 12192000"/>
              <a:gd name="connsiteY184" fmla="*/ 1517914 h 1783724"/>
              <a:gd name="connsiteX185" fmla="*/ 1908490 w 12192000"/>
              <a:gd name="connsiteY185" fmla="*/ 1526423 h 1783724"/>
              <a:gd name="connsiteX186" fmla="*/ 1908410 w 12192000"/>
              <a:gd name="connsiteY186" fmla="*/ 1526410 h 1783724"/>
              <a:gd name="connsiteX187" fmla="*/ 1901918 w 12192000"/>
              <a:gd name="connsiteY187" fmla="*/ 1522410 h 1783724"/>
              <a:gd name="connsiteX188" fmla="*/ 1876753 w 12192000"/>
              <a:gd name="connsiteY188" fmla="*/ 1517619 h 1783724"/>
              <a:gd name="connsiteX189" fmla="*/ 1858194 w 12192000"/>
              <a:gd name="connsiteY189" fmla="*/ 1522343 h 1783724"/>
              <a:gd name="connsiteX190" fmla="*/ 1702657 w 12192000"/>
              <a:gd name="connsiteY190" fmla="*/ 1510562 h 1783724"/>
              <a:gd name="connsiteX191" fmla="*/ 1701421 w 12192000"/>
              <a:gd name="connsiteY191" fmla="*/ 1510775 h 1783724"/>
              <a:gd name="connsiteX192" fmla="*/ 1699973 w 12192000"/>
              <a:gd name="connsiteY192" fmla="*/ 1507739 h 1783724"/>
              <a:gd name="connsiteX193" fmla="*/ 1682526 w 12192000"/>
              <a:gd name="connsiteY193" fmla="*/ 1504598 h 1783724"/>
              <a:gd name="connsiteX194" fmla="*/ 1677380 w 12192000"/>
              <a:gd name="connsiteY194" fmla="*/ 1504851 h 1783724"/>
              <a:gd name="connsiteX195" fmla="*/ 1670304 w 12192000"/>
              <a:gd name="connsiteY195" fmla="*/ 1503744 h 1783724"/>
              <a:gd name="connsiteX196" fmla="*/ 1670197 w 12192000"/>
              <a:gd name="connsiteY196" fmla="*/ 1503497 h 1783724"/>
              <a:gd name="connsiteX197" fmla="*/ 1626301 w 12192000"/>
              <a:gd name="connsiteY197" fmla="*/ 1474931 h 1783724"/>
              <a:gd name="connsiteX198" fmla="*/ 1535119 w 12192000"/>
              <a:gd name="connsiteY198" fmla="*/ 1463075 h 1783724"/>
              <a:gd name="connsiteX199" fmla="*/ 1531340 w 12192000"/>
              <a:gd name="connsiteY199" fmla="*/ 1461293 h 1783724"/>
              <a:gd name="connsiteX200" fmla="*/ 1498454 w 12192000"/>
              <a:gd name="connsiteY200" fmla="*/ 1463478 h 1783724"/>
              <a:gd name="connsiteX201" fmla="*/ 1478806 w 12192000"/>
              <a:gd name="connsiteY201" fmla="*/ 1464611 h 1783724"/>
              <a:gd name="connsiteX202" fmla="*/ 1358081 w 12192000"/>
              <a:gd name="connsiteY202" fmla="*/ 1455545 h 1783724"/>
              <a:gd name="connsiteX203" fmla="*/ 1222449 w 12192000"/>
              <a:gd name="connsiteY203" fmla="*/ 1455454 h 1783724"/>
              <a:gd name="connsiteX204" fmla="*/ 1180983 w 12192000"/>
              <a:gd name="connsiteY204" fmla="*/ 1440557 h 1783724"/>
              <a:gd name="connsiteX205" fmla="*/ 1018426 w 12192000"/>
              <a:gd name="connsiteY205" fmla="*/ 1400226 h 1783724"/>
              <a:gd name="connsiteX206" fmla="*/ 940021 w 12192000"/>
              <a:gd name="connsiteY206" fmla="*/ 1409452 h 1783724"/>
              <a:gd name="connsiteX207" fmla="*/ 940362 w 12192000"/>
              <a:gd name="connsiteY207" fmla="*/ 1408090 h 1783724"/>
              <a:gd name="connsiteX208" fmla="*/ 927147 w 12192000"/>
              <a:gd name="connsiteY208" fmla="*/ 1407436 h 1783724"/>
              <a:gd name="connsiteX209" fmla="*/ 915481 w 12192000"/>
              <a:gd name="connsiteY209" fmla="*/ 1395526 h 1783724"/>
              <a:gd name="connsiteX210" fmla="*/ 884363 w 12192000"/>
              <a:gd name="connsiteY210" fmla="*/ 1395024 h 1783724"/>
              <a:gd name="connsiteX211" fmla="*/ 883522 w 12192000"/>
              <a:gd name="connsiteY211" fmla="*/ 1400267 h 1783724"/>
              <a:gd name="connsiteX212" fmla="*/ 865903 w 12192000"/>
              <a:gd name="connsiteY212" fmla="*/ 1394324 h 1783724"/>
              <a:gd name="connsiteX213" fmla="*/ 790832 w 12192000"/>
              <a:gd name="connsiteY213" fmla="*/ 1370999 h 1783724"/>
              <a:gd name="connsiteX214" fmla="*/ 749766 w 12192000"/>
              <a:gd name="connsiteY214" fmla="*/ 1353216 h 1783724"/>
              <a:gd name="connsiteX215" fmla="*/ 705470 w 12192000"/>
              <a:gd name="connsiteY215" fmla="*/ 1354328 h 1783724"/>
              <a:gd name="connsiteX216" fmla="*/ 692371 w 12192000"/>
              <a:gd name="connsiteY216" fmla="*/ 1343942 h 1783724"/>
              <a:gd name="connsiteX217" fmla="*/ 690203 w 12192000"/>
              <a:gd name="connsiteY217" fmla="*/ 1341970 h 1783724"/>
              <a:gd name="connsiteX218" fmla="*/ 679574 w 12192000"/>
              <a:gd name="connsiteY218" fmla="*/ 1338069 h 1783724"/>
              <a:gd name="connsiteX219" fmla="*/ 679009 w 12192000"/>
              <a:gd name="connsiteY219" fmla="*/ 1331966 h 1783724"/>
              <a:gd name="connsiteX220" fmla="*/ 664756 w 12192000"/>
              <a:gd name="connsiteY220" fmla="*/ 1322509 h 1783724"/>
              <a:gd name="connsiteX221" fmla="*/ 644515 w 12192000"/>
              <a:gd name="connsiteY221" fmla="*/ 1316732 h 1783724"/>
              <a:gd name="connsiteX222" fmla="*/ 545716 w 12192000"/>
              <a:gd name="connsiteY222" fmla="*/ 1294878 h 1783724"/>
              <a:gd name="connsiteX223" fmla="*/ 488094 w 12192000"/>
              <a:gd name="connsiteY223" fmla="*/ 1278596 h 1783724"/>
              <a:gd name="connsiteX224" fmla="*/ 468538 w 12192000"/>
              <a:gd name="connsiteY224" fmla="*/ 1267376 h 1783724"/>
              <a:gd name="connsiteX225" fmla="*/ 439655 w 12192000"/>
              <a:gd name="connsiteY225" fmla="*/ 1255090 h 1783724"/>
              <a:gd name="connsiteX226" fmla="*/ 390496 w 12192000"/>
              <a:gd name="connsiteY226" fmla="*/ 1229512 h 1783724"/>
              <a:gd name="connsiteX227" fmla="*/ 362616 w 12192000"/>
              <a:gd name="connsiteY227" fmla="*/ 1221981 h 1783724"/>
              <a:gd name="connsiteX228" fmla="*/ 348184 w 12192000"/>
              <a:gd name="connsiteY228" fmla="*/ 1213437 h 1783724"/>
              <a:gd name="connsiteX229" fmla="*/ 341576 w 12192000"/>
              <a:gd name="connsiteY229" fmla="*/ 1212583 h 1783724"/>
              <a:gd name="connsiteX230" fmla="*/ 320370 w 12192000"/>
              <a:gd name="connsiteY230" fmla="*/ 1206827 h 1783724"/>
              <a:gd name="connsiteX231" fmla="*/ 308082 w 12192000"/>
              <a:gd name="connsiteY231" fmla="*/ 1204195 h 1783724"/>
              <a:gd name="connsiteX232" fmla="*/ 303141 w 12192000"/>
              <a:gd name="connsiteY232" fmla="*/ 1203396 h 1783724"/>
              <a:gd name="connsiteX233" fmla="*/ 260955 w 12192000"/>
              <a:gd name="connsiteY233" fmla="*/ 1203345 h 1783724"/>
              <a:gd name="connsiteX234" fmla="*/ 234352 w 12192000"/>
              <a:gd name="connsiteY234" fmla="*/ 1193972 h 1783724"/>
              <a:gd name="connsiteX235" fmla="*/ 210954 w 12192000"/>
              <a:gd name="connsiteY235" fmla="*/ 1192326 h 1783724"/>
              <a:gd name="connsiteX236" fmla="*/ 204851 w 12192000"/>
              <a:gd name="connsiteY236" fmla="*/ 1190210 h 1783724"/>
              <a:gd name="connsiteX237" fmla="*/ 145778 w 12192000"/>
              <a:gd name="connsiteY237" fmla="*/ 1190651 h 1783724"/>
              <a:gd name="connsiteX238" fmla="*/ 105518 w 12192000"/>
              <a:gd name="connsiteY238" fmla="*/ 1184937 h 1783724"/>
              <a:gd name="connsiteX239" fmla="*/ 17623 w 12192000"/>
              <a:gd name="connsiteY239" fmla="*/ 1185238 h 1783724"/>
              <a:gd name="connsiteX240" fmla="*/ 0 w 12192000"/>
              <a:gd name="connsiteY240" fmla="*/ 1184768 h 1783724"/>
              <a:gd name="connsiteX241" fmla="*/ 0 w 12192000"/>
              <a:gd name="connsiteY241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41207 w 12192000"/>
              <a:gd name="connsiteY12" fmla="*/ 126297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28948 w 12192000"/>
              <a:gd name="connsiteY16" fmla="*/ 1245981 h 1783724"/>
              <a:gd name="connsiteX17" fmla="*/ 11090810 w 12192000"/>
              <a:gd name="connsiteY17" fmla="*/ 1243590 h 1783724"/>
              <a:gd name="connsiteX18" fmla="*/ 11085499 w 12192000"/>
              <a:gd name="connsiteY18" fmla="*/ 1248151 h 1783724"/>
              <a:gd name="connsiteX19" fmla="*/ 11031924 w 12192000"/>
              <a:gd name="connsiteY19" fmla="*/ 1225704 h 1783724"/>
              <a:gd name="connsiteX20" fmla="*/ 10955096 w 12192000"/>
              <a:gd name="connsiteY20" fmla="*/ 1231768 h 1783724"/>
              <a:gd name="connsiteX21" fmla="*/ 10864884 w 12192000"/>
              <a:gd name="connsiteY21" fmla="*/ 1245957 h 1783724"/>
              <a:gd name="connsiteX22" fmla="*/ 10841363 w 12192000"/>
              <a:gd name="connsiteY22" fmla="*/ 1251400 h 1783724"/>
              <a:gd name="connsiteX23" fmla="*/ 10780910 w 12192000"/>
              <a:gd name="connsiteY23" fmla="*/ 1249166 h 1783724"/>
              <a:gd name="connsiteX24" fmla="*/ 10696254 w 12192000"/>
              <a:gd name="connsiteY24" fmla="*/ 1259247 h 1783724"/>
              <a:gd name="connsiteX25" fmla="*/ 10577832 w 12192000"/>
              <a:gd name="connsiteY25" fmla="*/ 1255994 h 1783724"/>
              <a:gd name="connsiteX26" fmla="*/ 10531976 w 12192000"/>
              <a:gd name="connsiteY26" fmla="*/ 1249692 h 1783724"/>
              <a:gd name="connsiteX27" fmla="*/ 10453101 w 12192000"/>
              <a:gd name="connsiteY27" fmla="*/ 1241000 h 1783724"/>
              <a:gd name="connsiteX28" fmla="*/ 10407706 w 12192000"/>
              <a:gd name="connsiteY28" fmla="*/ 1235650 h 1783724"/>
              <a:gd name="connsiteX29" fmla="*/ 10368559 w 12192000"/>
              <a:gd name="connsiteY29" fmla="*/ 1235686 h 1783724"/>
              <a:gd name="connsiteX30" fmla="*/ 10352542 w 12192000"/>
              <a:gd name="connsiteY30" fmla="*/ 1245817 h 1783724"/>
              <a:gd name="connsiteX31" fmla="*/ 10294918 w 12192000"/>
              <a:gd name="connsiteY31" fmla="*/ 1263549 h 1783724"/>
              <a:gd name="connsiteX32" fmla="*/ 10271059 w 12192000"/>
              <a:gd name="connsiteY32" fmla="*/ 1265010 h 1783724"/>
              <a:gd name="connsiteX33" fmla="*/ 10239064 w 12192000"/>
              <a:gd name="connsiteY33" fmla="*/ 1270598 h 1783724"/>
              <a:gd name="connsiteX34" fmla="*/ 10181078 w 12192000"/>
              <a:gd name="connsiteY34" fmla="*/ 1276374 h 1783724"/>
              <a:gd name="connsiteX35" fmla="*/ 10153458 w 12192000"/>
              <a:gd name="connsiteY35" fmla="*/ 1285229 h 1783724"/>
              <a:gd name="connsiteX36" fmla="*/ 10140775 w 12192000"/>
              <a:gd name="connsiteY36" fmla="*/ 1285847 h 1783724"/>
              <a:gd name="connsiteX37" fmla="*/ 10132055 w 12192000"/>
              <a:gd name="connsiteY37" fmla="*/ 1297214 h 1783724"/>
              <a:gd name="connsiteX38" fmla="*/ 10094093 w 12192000"/>
              <a:gd name="connsiteY38" fmla="*/ 1316697 h 1783724"/>
              <a:gd name="connsiteX39" fmla="*/ 10054855 w 12192000"/>
              <a:gd name="connsiteY39" fmla="*/ 1316203 h 1783724"/>
              <a:gd name="connsiteX40" fmla="*/ 10016268 w 12192000"/>
              <a:gd name="connsiteY40" fmla="*/ 1325133 h 1783724"/>
              <a:gd name="connsiteX41" fmla="*/ 9937115 w 12192000"/>
              <a:gd name="connsiteY41" fmla="*/ 1337731 h 1783724"/>
              <a:gd name="connsiteX42" fmla="*/ 9824942 w 12192000"/>
              <a:gd name="connsiteY42" fmla="*/ 1342969 h 1783724"/>
              <a:gd name="connsiteX43" fmla="*/ 9705553 w 12192000"/>
              <a:gd name="connsiteY43" fmla="*/ 1359323 h 1783724"/>
              <a:gd name="connsiteX44" fmla="*/ 9589915 w 12192000"/>
              <a:gd name="connsiteY44" fmla="*/ 1382355 h 1783724"/>
              <a:gd name="connsiteX45" fmla="*/ 9315048 w 12192000"/>
              <a:gd name="connsiteY45" fmla="*/ 1428626 h 1783724"/>
              <a:gd name="connsiteX46" fmla="*/ 9209077 w 12192000"/>
              <a:gd name="connsiteY46" fmla="*/ 1448049 h 1783724"/>
              <a:gd name="connsiteX47" fmla="*/ 9133300 w 12192000"/>
              <a:gd name="connsiteY47" fmla="*/ 1456152 h 1783724"/>
              <a:gd name="connsiteX48" fmla="*/ 9031264 w 12192000"/>
              <a:gd name="connsiteY48" fmla="*/ 1462053 h 1783724"/>
              <a:gd name="connsiteX49" fmla="*/ 8983321 w 12192000"/>
              <a:gd name="connsiteY49" fmla="*/ 1464616 h 1783724"/>
              <a:gd name="connsiteX50" fmla="*/ 8983035 w 12192000"/>
              <a:gd name="connsiteY50" fmla="*/ 1464417 h 1783724"/>
              <a:gd name="connsiteX51" fmla="*/ 8974072 w 12192000"/>
              <a:gd name="connsiteY51" fmla="*/ 1465390 h 1783724"/>
              <a:gd name="connsiteX52" fmla="*/ 8968242 w 12192000"/>
              <a:gd name="connsiteY52" fmla="*/ 1467079 h 1783724"/>
              <a:gd name="connsiteX53" fmla="*/ 8952199 w 12192000"/>
              <a:gd name="connsiteY53" fmla="*/ 1469700 h 1783724"/>
              <a:gd name="connsiteX54" fmla="*/ 8945873 w 12192000"/>
              <a:gd name="connsiteY54" fmla="*/ 1469099 h 1783724"/>
              <a:gd name="connsiteX55" fmla="*/ 8940905 w 12192000"/>
              <a:gd name="connsiteY55" fmla="*/ 1467238 h 1783724"/>
              <a:gd name="connsiteX56" fmla="*/ 8906846 w 12192000"/>
              <a:gd name="connsiteY56" fmla="*/ 1464481 h 1783724"/>
              <a:gd name="connsiteX57" fmla="*/ 8730411 w 12192000"/>
              <a:gd name="connsiteY57" fmla="*/ 1479838 h 1783724"/>
              <a:gd name="connsiteX58" fmla="*/ 8685834 w 12192000"/>
              <a:gd name="connsiteY58" fmla="*/ 1481431 h 1783724"/>
              <a:gd name="connsiteX59" fmla="*/ 8574116 w 12192000"/>
              <a:gd name="connsiteY59" fmla="*/ 1488166 h 1783724"/>
              <a:gd name="connsiteX60" fmla="*/ 8503254 w 12192000"/>
              <a:gd name="connsiteY60" fmla="*/ 1475627 h 1783724"/>
              <a:gd name="connsiteX61" fmla="*/ 8489028 w 12192000"/>
              <a:gd name="connsiteY61" fmla="*/ 1480483 h 1783724"/>
              <a:gd name="connsiteX62" fmla="*/ 8484222 w 12192000"/>
              <a:gd name="connsiteY62" fmla="*/ 1482955 h 1783724"/>
              <a:gd name="connsiteX63" fmla="*/ 8476034 w 12192000"/>
              <a:gd name="connsiteY63" fmla="*/ 1485197 h 1783724"/>
              <a:gd name="connsiteX64" fmla="*/ 8475659 w 12192000"/>
              <a:gd name="connsiteY64" fmla="*/ 1485048 h 1783724"/>
              <a:gd name="connsiteX65" fmla="*/ 8468325 w 12192000"/>
              <a:gd name="connsiteY65" fmla="*/ 1487552 h 1783724"/>
              <a:gd name="connsiteX66" fmla="*/ 8401298 w 12192000"/>
              <a:gd name="connsiteY66" fmla="*/ 1493672 h 1783724"/>
              <a:gd name="connsiteX67" fmla="*/ 8390295 w 12192000"/>
              <a:gd name="connsiteY67" fmla="*/ 1502138 h 1783724"/>
              <a:gd name="connsiteX68" fmla="*/ 8370102 w 12192000"/>
              <a:gd name="connsiteY68" fmla="*/ 1508730 h 1783724"/>
              <a:gd name="connsiteX69" fmla="*/ 8248843 w 12192000"/>
              <a:gd name="connsiteY69" fmla="*/ 1537060 h 1783724"/>
              <a:gd name="connsiteX70" fmla="*/ 8244399 w 12192000"/>
              <a:gd name="connsiteY70" fmla="*/ 1538596 h 1783724"/>
              <a:gd name="connsiteX71" fmla="*/ 8241700 w 12192000"/>
              <a:gd name="connsiteY71" fmla="*/ 1538396 h 1783724"/>
              <a:gd name="connsiteX72" fmla="*/ 8230388 w 12192000"/>
              <a:gd name="connsiteY72" fmla="*/ 1546517 h 1783724"/>
              <a:gd name="connsiteX73" fmla="*/ 8224228 w 12192000"/>
              <a:gd name="connsiteY73" fmla="*/ 1557267 h 1783724"/>
              <a:gd name="connsiteX74" fmla="*/ 8199666 w 12192000"/>
              <a:gd name="connsiteY74" fmla="*/ 1559012 h 1783724"/>
              <a:gd name="connsiteX75" fmla="*/ 8194548 w 12192000"/>
              <a:gd name="connsiteY75" fmla="*/ 1565013 h 1783724"/>
              <a:gd name="connsiteX76" fmla="*/ 8165771 w 12192000"/>
              <a:gd name="connsiteY76" fmla="*/ 1579116 h 1783724"/>
              <a:gd name="connsiteX77" fmla="*/ 8116832 w 12192000"/>
              <a:gd name="connsiteY77" fmla="*/ 1608547 h 1783724"/>
              <a:gd name="connsiteX78" fmla="*/ 8089016 w 12192000"/>
              <a:gd name="connsiteY78" fmla="*/ 1617129 h 1783724"/>
              <a:gd name="connsiteX79" fmla="*/ 8074658 w 12192000"/>
              <a:gd name="connsiteY79" fmla="*/ 1626971 h 1783724"/>
              <a:gd name="connsiteX80" fmla="*/ 8068056 w 12192000"/>
              <a:gd name="connsiteY80" fmla="*/ 1627924 h 1783724"/>
              <a:gd name="connsiteX81" fmla="*/ 8046900 w 12192000"/>
              <a:gd name="connsiteY81" fmla="*/ 1634483 h 1783724"/>
              <a:gd name="connsiteX82" fmla="*/ 8034634 w 12192000"/>
              <a:gd name="connsiteY82" fmla="*/ 1637466 h 1783724"/>
              <a:gd name="connsiteX83" fmla="*/ 8029700 w 12192000"/>
              <a:gd name="connsiteY83" fmla="*/ 1638364 h 1783724"/>
              <a:gd name="connsiteX84" fmla="*/ 7987514 w 12192000"/>
              <a:gd name="connsiteY84" fmla="*/ 1638160 h 1783724"/>
              <a:gd name="connsiteX85" fmla="*/ 7960991 w 12192000"/>
              <a:gd name="connsiteY85" fmla="*/ 1648892 h 1783724"/>
              <a:gd name="connsiteX86" fmla="*/ 7937606 w 12192000"/>
              <a:gd name="connsiteY86" fmla="*/ 1650659 h 1783724"/>
              <a:gd name="connsiteX87" fmla="*/ 7931522 w 12192000"/>
              <a:gd name="connsiteY87" fmla="*/ 1653082 h 1783724"/>
              <a:gd name="connsiteX88" fmla="*/ 7872444 w 12192000"/>
              <a:gd name="connsiteY88" fmla="*/ 1652202 h 1783724"/>
              <a:gd name="connsiteX89" fmla="*/ 7832232 w 12192000"/>
              <a:gd name="connsiteY89" fmla="*/ 1658594 h 1783724"/>
              <a:gd name="connsiteX90" fmla="*/ 7744332 w 12192000"/>
              <a:gd name="connsiteY90" fmla="*/ 1657695 h 1783724"/>
              <a:gd name="connsiteX91" fmla="*/ 7723062 w 12192000"/>
              <a:gd name="connsiteY91" fmla="*/ 1658222 h 1783724"/>
              <a:gd name="connsiteX92" fmla="*/ 7705682 w 12192000"/>
              <a:gd name="connsiteY92" fmla="*/ 1664606 h 1783724"/>
              <a:gd name="connsiteX93" fmla="*/ 7702441 w 12192000"/>
              <a:gd name="connsiteY93" fmla="*/ 1671260 h 1783724"/>
              <a:gd name="connsiteX94" fmla="*/ 7690889 w 12192000"/>
              <a:gd name="connsiteY94" fmla="*/ 1672499 h 1783724"/>
              <a:gd name="connsiteX95" fmla="*/ 7688002 w 12192000"/>
              <a:gd name="connsiteY95" fmla="*/ 1674071 h 1783724"/>
              <a:gd name="connsiteX96" fmla="*/ 7671275 w 12192000"/>
              <a:gd name="connsiteY96" fmla="*/ 1681835 h 1783724"/>
              <a:gd name="connsiteX97" fmla="*/ 7585018 w 12192000"/>
              <a:gd name="connsiteY97" fmla="*/ 1675431 h 1783724"/>
              <a:gd name="connsiteX98" fmla="*/ 7471472 w 12192000"/>
              <a:gd name="connsiteY98" fmla="*/ 1682487 h 1783724"/>
              <a:gd name="connsiteX99" fmla="*/ 7381391 w 12192000"/>
              <a:gd name="connsiteY99" fmla="*/ 1689122 h 1783724"/>
              <a:gd name="connsiteX100" fmla="*/ 7292528 w 12192000"/>
              <a:gd name="connsiteY100" fmla="*/ 1689863 h 1783724"/>
              <a:gd name="connsiteX101" fmla="*/ 7204542 w 12192000"/>
              <a:gd name="connsiteY101" fmla="*/ 1667362 h 1783724"/>
              <a:gd name="connsiteX102" fmla="*/ 7179107 w 12192000"/>
              <a:gd name="connsiteY102" fmla="*/ 1664705 h 1783724"/>
              <a:gd name="connsiteX103" fmla="*/ 7176110 w 12192000"/>
              <a:gd name="connsiteY103" fmla="*/ 1667956 h 1783724"/>
              <a:gd name="connsiteX104" fmla="*/ 7149935 w 12192000"/>
              <a:gd name="connsiteY104" fmla="*/ 1671723 h 1783724"/>
              <a:gd name="connsiteX105" fmla="*/ 7076173 w 12192000"/>
              <a:gd name="connsiteY105" fmla="*/ 1681613 h 1783724"/>
              <a:gd name="connsiteX106" fmla="*/ 6997704 w 12192000"/>
              <a:gd name="connsiteY106" fmla="*/ 1681043 h 1783724"/>
              <a:gd name="connsiteX107" fmla="*/ 6883473 w 12192000"/>
              <a:gd name="connsiteY107" fmla="*/ 1705122 h 1783724"/>
              <a:gd name="connsiteX108" fmla="*/ 6687688 w 12192000"/>
              <a:gd name="connsiteY108" fmla="*/ 1727643 h 1783724"/>
              <a:gd name="connsiteX109" fmla="*/ 6529051 w 12192000"/>
              <a:gd name="connsiteY109" fmla="*/ 1750971 h 1783724"/>
              <a:gd name="connsiteX110" fmla="*/ 6306028 w 12192000"/>
              <a:gd name="connsiteY110" fmla="*/ 1761123 h 1783724"/>
              <a:gd name="connsiteX111" fmla="*/ 6183195 w 12192000"/>
              <a:gd name="connsiteY111" fmla="*/ 1758873 h 1783724"/>
              <a:gd name="connsiteX112" fmla="*/ 6123126 w 12192000"/>
              <a:gd name="connsiteY112" fmla="*/ 1768552 h 1783724"/>
              <a:gd name="connsiteX113" fmla="*/ 6096136 w 12192000"/>
              <a:gd name="connsiteY113" fmla="*/ 1767260 h 1783724"/>
              <a:gd name="connsiteX114" fmla="*/ 6032917 w 12192000"/>
              <a:gd name="connsiteY114" fmla="*/ 1757308 h 1783724"/>
              <a:gd name="connsiteX115" fmla="*/ 5977870 w 12192000"/>
              <a:gd name="connsiteY115" fmla="*/ 1771268 h 1783724"/>
              <a:gd name="connsiteX116" fmla="*/ 5916336 w 12192000"/>
              <a:gd name="connsiteY116" fmla="*/ 1780879 h 1783724"/>
              <a:gd name="connsiteX117" fmla="*/ 5867980 w 12192000"/>
              <a:gd name="connsiteY117" fmla="*/ 1783724 h 1783724"/>
              <a:gd name="connsiteX118" fmla="*/ 5743302 w 12192000"/>
              <a:gd name="connsiteY118" fmla="*/ 1782136 h 1783724"/>
              <a:gd name="connsiteX119" fmla="*/ 5607054 w 12192000"/>
              <a:gd name="connsiteY119" fmla="*/ 1775578 h 1783724"/>
              <a:gd name="connsiteX120" fmla="*/ 5464006 w 12192000"/>
              <a:gd name="connsiteY120" fmla="*/ 1763436 h 1783724"/>
              <a:gd name="connsiteX121" fmla="*/ 5412840 w 12192000"/>
              <a:gd name="connsiteY121" fmla="*/ 1767920 h 1783724"/>
              <a:gd name="connsiteX122" fmla="*/ 5361713 w 12192000"/>
              <a:gd name="connsiteY122" fmla="*/ 1773980 h 1783724"/>
              <a:gd name="connsiteX123" fmla="*/ 5241786 w 12192000"/>
              <a:gd name="connsiteY123" fmla="*/ 1756656 h 1783724"/>
              <a:gd name="connsiteX124" fmla="*/ 5202963 w 12192000"/>
              <a:gd name="connsiteY124" fmla="*/ 1747306 h 1783724"/>
              <a:gd name="connsiteX125" fmla="*/ 5154668 w 12192000"/>
              <a:gd name="connsiteY125" fmla="*/ 1744668 h 1783724"/>
              <a:gd name="connsiteX126" fmla="*/ 5136547 w 12192000"/>
              <a:gd name="connsiteY126" fmla="*/ 1738620 h 1783724"/>
              <a:gd name="connsiteX127" fmla="*/ 5122587 w 12192000"/>
              <a:gd name="connsiteY127" fmla="*/ 1735756 h 1783724"/>
              <a:gd name="connsiteX128" fmla="*/ 5119579 w 12192000"/>
              <a:gd name="connsiteY128" fmla="*/ 1734004 h 1783724"/>
              <a:gd name="connsiteX129" fmla="*/ 5101616 w 12192000"/>
              <a:gd name="connsiteY129" fmla="*/ 1724948 h 1783724"/>
              <a:gd name="connsiteX130" fmla="*/ 5045783 w 12192000"/>
              <a:gd name="connsiteY130" fmla="*/ 1730209 h 1783724"/>
              <a:gd name="connsiteX131" fmla="*/ 4991477 w 12192000"/>
              <a:gd name="connsiteY131" fmla="*/ 1716450 h 1783724"/>
              <a:gd name="connsiteX132" fmla="*/ 4820387 w 12192000"/>
              <a:gd name="connsiteY132" fmla="*/ 1695973 h 1783724"/>
              <a:gd name="connsiteX133" fmla="*/ 4742338 w 12192000"/>
              <a:gd name="connsiteY133" fmla="*/ 1672696 h 1783724"/>
              <a:gd name="connsiteX134" fmla="*/ 4703062 w 12192000"/>
              <a:gd name="connsiteY134" fmla="*/ 1665094 h 1783724"/>
              <a:gd name="connsiteX135" fmla="*/ 4701052 w 12192000"/>
              <a:gd name="connsiteY135" fmla="*/ 1664466 h 1783724"/>
              <a:gd name="connsiteX136" fmla="*/ 4701986 w 12192000"/>
              <a:gd name="connsiteY136" fmla="*/ 1664294 h 1783724"/>
              <a:gd name="connsiteX137" fmla="*/ 4697074 w 12192000"/>
              <a:gd name="connsiteY137" fmla="*/ 1663224 h 1783724"/>
              <a:gd name="connsiteX138" fmla="*/ 4701052 w 12192000"/>
              <a:gd name="connsiteY138" fmla="*/ 1664466 h 1783724"/>
              <a:gd name="connsiteX139" fmla="*/ 4695406 w 12192000"/>
              <a:gd name="connsiteY139" fmla="*/ 1665504 h 1783724"/>
              <a:gd name="connsiteX140" fmla="*/ 4495727 w 12192000"/>
              <a:gd name="connsiteY140" fmla="*/ 1656633 h 1783724"/>
              <a:gd name="connsiteX141" fmla="*/ 4428317 w 12192000"/>
              <a:gd name="connsiteY141" fmla="*/ 1646311 h 1783724"/>
              <a:gd name="connsiteX142" fmla="*/ 4424455 w 12192000"/>
              <a:gd name="connsiteY142" fmla="*/ 1646545 h 1783724"/>
              <a:gd name="connsiteX143" fmla="*/ 4418141 w 12192000"/>
              <a:gd name="connsiteY143" fmla="*/ 1643457 h 1783724"/>
              <a:gd name="connsiteX144" fmla="*/ 4389054 w 12192000"/>
              <a:gd name="connsiteY144" fmla="*/ 1635100 h 1783724"/>
              <a:gd name="connsiteX145" fmla="*/ 4243963 w 12192000"/>
              <a:gd name="connsiteY145" fmla="*/ 1600547 h 1783724"/>
              <a:gd name="connsiteX146" fmla="*/ 4230390 w 12192000"/>
              <a:gd name="connsiteY146" fmla="*/ 1596782 h 1783724"/>
              <a:gd name="connsiteX147" fmla="*/ 4151096 w 12192000"/>
              <a:gd name="connsiteY147" fmla="*/ 1589415 h 1783724"/>
              <a:gd name="connsiteX148" fmla="*/ 4091729 w 12192000"/>
              <a:gd name="connsiteY148" fmla="*/ 1565484 h 1783724"/>
              <a:gd name="connsiteX149" fmla="*/ 3994992 w 12192000"/>
              <a:gd name="connsiteY149" fmla="*/ 1554250 h 1783724"/>
              <a:gd name="connsiteX150" fmla="*/ 3898778 w 12192000"/>
              <a:gd name="connsiteY150" fmla="*/ 1546088 h 1783724"/>
              <a:gd name="connsiteX151" fmla="*/ 3863728 w 12192000"/>
              <a:gd name="connsiteY151" fmla="*/ 1544567 h 1783724"/>
              <a:gd name="connsiteX152" fmla="*/ 3729252 w 12192000"/>
              <a:gd name="connsiteY152" fmla="*/ 1544592 h 1783724"/>
              <a:gd name="connsiteX153" fmla="*/ 3716543 w 12192000"/>
              <a:gd name="connsiteY153" fmla="*/ 1541771 h 1783724"/>
              <a:gd name="connsiteX154" fmla="*/ 3715389 w 12192000"/>
              <a:gd name="connsiteY154" fmla="*/ 1538406 h 1783724"/>
              <a:gd name="connsiteX155" fmla="*/ 3682391 w 12192000"/>
              <a:gd name="connsiteY155" fmla="*/ 1529372 h 1783724"/>
              <a:gd name="connsiteX156" fmla="*/ 3669607 w 12192000"/>
              <a:gd name="connsiteY156" fmla="*/ 1534463 h 1783724"/>
              <a:gd name="connsiteX157" fmla="*/ 3669577 w 12192000"/>
              <a:gd name="connsiteY157" fmla="*/ 1534458 h 1783724"/>
              <a:gd name="connsiteX158" fmla="*/ 3660365 w 12192000"/>
              <a:gd name="connsiteY158" fmla="*/ 1531370 h 1783724"/>
              <a:gd name="connsiteX159" fmla="*/ 3637171 w 12192000"/>
              <a:gd name="connsiteY159" fmla="*/ 1523813 h 1783724"/>
              <a:gd name="connsiteX160" fmla="*/ 3636519 w 12192000"/>
              <a:gd name="connsiteY160" fmla="*/ 1523773 h 1783724"/>
              <a:gd name="connsiteX161" fmla="*/ 3589716 w 12192000"/>
              <a:gd name="connsiteY161" fmla="*/ 1506360 h 1783724"/>
              <a:gd name="connsiteX162" fmla="*/ 3583541 w 12192000"/>
              <a:gd name="connsiteY162" fmla="*/ 1507469 h 1783724"/>
              <a:gd name="connsiteX163" fmla="*/ 3574426 w 12192000"/>
              <a:gd name="connsiteY163" fmla="*/ 1507574 h 1783724"/>
              <a:gd name="connsiteX164" fmla="*/ 3574190 w 12192000"/>
              <a:gd name="connsiteY164" fmla="*/ 1507350 h 1783724"/>
              <a:gd name="connsiteX165" fmla="*/ 3565671 w 12192000"/>
              <a:gd name="connsiteY165" fmla="*/ 1507894 h 1783724"/>
              <a:gd name="connsiteX166" fmla="*/ 3515816 w 12192000"/>
              <a:gd name="connsiteY166" fmla="*/ 1499688 h 1783724"/>
              <a:gd name="connsiteX167" fmla="*/ 3452912 w 12192000"/>
              <a:gd name="connsiteY167" fmla="*/ 1496444 h 1783724"/>
              <a:gd name="connsiteX168" fmla="*/ 3380405 w 12192000"/>
              <a:gd name="connsiteY168" fmla="*/ 1486216 h 1783724"/>
              <a:gd name="connsiteX169" fmla="*/ 3343625 w 12192000"/>
              <a:gd name="connsiteY169" fmla="*/ 1500147 h 1783724"/>
              <a:gd name="connsiteX170" fmla="*/ 3323774 w 12192000"/>
              <a:gd name="connsiteY170" fmla="*/ 1501476 h 1783724"/>
              <a:gd name="connsiteX171" fmla="*/ 3321444 w 12192000"/>
              <a:gd name="connsiteY171" fmla="*/ 1500659 h 1783724"/>
              <a:gd name="connsiteX172" fmla="*/ 3242143 w 12192000"/>
              <a:gd name="connsiteY172" fmla="*/ 1505268 h 1783724"/>
              <a:gd name="connsiteX173" fmla="*/ 3122401 w 12192000"/>
              <a:gd name="connsiteY173" fmla="*/ 1511314 h 1783724"/>
              <a:gd name="connsiteX174" fmla="*/ 3010177 w 12192000"/>
              <a:gd name="connsiteY174" fmla="*/ 1513132 h 1783724"/>
              <a:gd name="connsiteX175" fmla="*/ 2782615 w 12192000"/>
              <a:gd name="connsiteY175" fmla="*/ 1509375 h 1783724"/>
              <a:gd name="connsiteX176" fmla="*/ 2668665 w 12192000"/>
              <a:gd name="connsiteY176" fmla="*/ 1517660 h 1783724"/>
              <a:gd name="connsiteX177" fmla="*/ 2548073 w 12192000"/>
              <a:gd name="connsiteY177" fmla="*/ 1516667 h 1783724"/>
              <a:gd name="connsiteX178" fmla="*/ 2423377 w 12192000"/>
              <a:gd name="connsiteY178" fmla="*/ 1527776 h 1783724"/>
              <a:gd name="connsiteX179" fmla="*/ 2295298 w 12192000"/>
              <a:gd name="connsiteY179" fmla="*/ 1534368 h 1783724"/>
              <a:gd name="connsiteX180" fmla="*/ 2188781 w 12192000"/>
              <a:gd name="connsiteY180" fmla="*/ 1529677 h 1783724"/>
              <a:gd name="connsiteX181" fmla="*/ 2074855 w 12192000"/>
              <a:gd name="connsiteY181" fmla="*/ 1515446 h 1783724"/>
              <a:gd name="connsiteX182" fmla="*/ 2012587 w 12192000"/>
              <a:gd name="connsiteY182" fmla="*/ 1522487 h 1783724"/>
              <a:gd name="connsiteX183" fmla="*/ 1932075 w 12192000"/>
              <a:gd name="connsiteY183" fmla="*/ 1517914 h 1783724"/>
              <a:gd name="connsiteX184" fmla="*/ 1908490 w 12192000"/>
              <a:gd name="connsiteY184" fmla="*/ 1526423 h 1783724"/>
              <a:gd name="connsiteX185" fmla="*/ 1908410 w 12192000"/>
              <a:gd name="connsiteY185" fmla="*/ 1526410 h 1783724"/>
              <a:gd name="connsiteX186" fmla="*/ 1901918 w 12192000"/>
              <a:gd name="connsiteY186" fmla="*/ 1522410 h 1783724"/>
              <a:gd name="connsiteX187" fmla="*/ 1876753 w 12192000"/>
              <a:gd name="connsiteY187" fmla="*/ 1517619 h 1783724"/>
              <a:gd name="connsiteX188" fmla="*/ 1858194 w 12192000"/>
              <a:gd name="connsiteY188" fmla="*/ 1522343 h 1783724"/>
              <a:gd name="connsiteX189" fmla="*/ 1702657 w 12192000"/>
              <a:gd name="connsiteY189" fmla="*/ 1510562 h 1783724"/>
              <a:gd name="connsiteX190" fmla="*/ 1701421 w 12192000"/>
              <a:gd name="connsiteY190" fmla="*/ 1510775 h 1783724"/>
              <a:gd name="connsiteX191" fmla="*/ 1699973 w 12192000"/>
              <a:gd name="connsiteY191" fmla="*/ 1507739 h 1783724"/>
              <a:gd name="connsiteX192" fmla="*/ 1682526 w 12192000"/>
              <a:gd name="connsiteY192" fmla="*/ 1504598 h 1783724"/>
              <a:gd name="connsiteX193" fmla="*/ 1677380 w 12192000"/>
              <a:gd name="connsiteY193" fmla="*/ 1504851 h 1783724"/>
              <a:gd name="connsiteX194" fmla="*/ 1670304 w 12192000"/>
              <a:gd name="connsiteY194" fmla="*/ 1503744 h 1783724"/>
              <a:gd name="connsiteX195" fmla="*/ 1670197 w 12192000"/>
              <a:gd name="connsiteY195" fmla="*/ 1503497 h 1783724"/>
              <a:gd name="connsiteX196" fmla="*/ 1626301 w 12192000"/>
              <a:gd name="connsiteY196" fmla="*/ 1474931 h 1783724"/>
              <a:gd name="connsiteX197" fmla="*/ 1535119 w 12192000"/>
              <a:gd name="connsiteY197" fmla="*/ 1463075 h 1783724"/>
              <a:gd name="connsiteX198" fmla="*/ 1531340 w 12192000"/>
              <a:gd name="connsiteY198" fmla="*/ 1461293 h 1783724"/>
              <a:gd name="connsiteX199" fmla="*/ 1498454 w 12192000"/>
              <a:gd name="connsiteY199" fmla="*/ 1463478 h 1783724"/>
              <a:gd name="connsiteX200" fmla="*/ 1478806 w 12192000"/>
              <a:gd name="connsiteY200" fmla="*/ 1464611 h 1783724"/>
              <a:gd name="connsiteX201" fmla="*/ 1358081 w 12192000"/>
              <a:gd name="connsiteY201" fmla="*/ 1455545 h 1783724"/>
              <a:gd name="connsiteX202" fmla="*/ 1222449 w 12192000"/>
              <a:gd name="connsiteY202" fmla="*/ 1455454 h 1783724"/>
              <a:gd name="connsiteX203" fmla="*/ 1180983 w 12192000"/>
              <a:gd name="connsiteY203" fmla="*/ 1440557 h 1783724"/>
              <a:gd name="connsiteX204" fmla="*/ 1018426 w 12192000"/>
              <a:gd name="connsiteY204" fmla="*/ 1400226 h 1783724"/>
              <a:gd name="connsiteX205" fmla="*/ 940021 w 12192000"/>
              <a:gd name="connsiteY205" fmla="*/ 1409452 h 1783724"/>
              <a:gd name="connsiteX206" fmla="*/ 940362 w 12192000"/>
              <a:gd name="connsiteY206" fmla="*/ 1408090 h 1783724"/>
              <a:gd name="connsiteX207" fmla="*/ 927147 w 12192000"/>
              <a:gd name="connsiteY207" fmla="*/ 1407436 h 1783724"/>
              <a:gd name="connsiteX208" fmla="*/ 915481 w 12192000"/>
              <a:gd name="connsiteY208" fmla="*/ 1395526 h 1783724"/>
              <a:gd name="connsiteX209" fmla="*/ 884363 w 12192000"/>
              <a:gd name="connsiteY209" fmla="*/ 1395024 h 1783724"/>
              <a:gd name="connsiteX210" fmla="*/ 883522 w 12192000"/>
              <a:gd name="connsiteY210" fmla="*/ 1400267 h 1783724"/>
              <a:gd name="connsiteX211" fmla="*/ 865903 w 12192000"/>
              <a:gd name="connsiteY211" fmla="*/ 1394324 h 1783724"/>
              <a:gd name="connsiteX212" fmla="*/ 790832 w 12192000"/>
              <a:gd name="connsiteY212" fmla="*/ 1370999 h 1783724"/>
              <a:gd name="connsiteX213" fmla="*/ 749766 w 12192000"/>
              <a:gd name="connsiteY213" fmla="*/ 1353216 h 1783724"/>
              <a:gd name="connsiteX214" fmla="*/ 705470 w 12192000"/>
              <a:gd name="connsiteY214" fmla="*/ 1354328 h 1783724"/>
              <a:gd name="connsiteX215" fmla="*/ 692371 w 12192000"/>
              <a:gd name="connsiteY215" fmla="*/ 1343942 h 1783724"/>
              <a:gd name="connsiteX216" fmla="*/ 690203 w 12192000"/>
              <a:gd name="connsiteY216" fmla="*/ 1341970 h 1783724"/>
              <a:gd name="connsiteX217" fmla="*/ 679574 w 12192000"/>
              <a:gd name="connsiteY217" fmla="*/ 1338069 h 1783724"/>
              <a:gd name="connsiteX218" fmla="*/ 679009 w 12192000"/>
              <a:gd name="connsiteY218" fmla="*/ 1331966 h 1783724"/>
              <a:gd name="connsiteX219" fmla="*/ 664756 w 12192000"/>
              <a:gd name="connsiteY219" fmla="*/ 1322509 h 1783724"/>
              <a:gd name="connsiteX220" fmla="*/ 644515 w 12192000"/>
              <a:gd name="connsiteY220" fmla="*/ 1316732 h 1783724"/>
              <a:gd name="connsiteX221" fmla="*/ 545716 w 12192000"/>
              <a:gd name="connsiteY221" fmla="*/ 1294878 h 1783724"/>
              <a:gd name="connsiteX222" fmla="*/ 488094 w 12192000"/>
              <a:gd name="connsiteY222" fmla="*/ 1278596 h 1783724"/>
              <a:gd name="connsiteX223" fmla="*/ 468538 w 12192000"/>
              <a:gd name="connsiteY223" fmla="*/ 1267376 h 1783724"/>
              <a:gd name="connsiteX224" fmla="*/ 439655 w 12192000"/>
              <a:gd name="connsiteY224" fmla="*/ 1255090 h 1783724"/>
              <a:gd name="connsiteX225" fmla="*/ 390496 w 12192000"/>
              <a:gd name="connsiteY225" fmla="*/ 1229512 h 1783724"/>
              <a:gd name="connsiteX226" fmla="*/ 362616 w 12192000"/>
              <a:gd name="connsiteY226" fmla="*/ 1221981 h 1783724"/>
              <a:gd name="connsiteX227" fmla="*/ 348184 w 12192000"/>
              <a:gd name="connsiteY227" fmla="*/ 1213437 h 1783724"/>
              <a:gd name="connsiteX228" fmla="*/ 341576 w 12192000"/>
              <a:gd name="connsiteY228" fmla="*/ 1212583 h 1783724"/>
              <a:gd name="connsiteX229" fmla="*/ 320370 w 12192000"/>
              <a:gd name="connsiteY229" fmla="*/ 1206827 h 1783724"/>
              <a:gd name="connsiteX230" fmla="*/ 308082 w 12192000"/>
              <a:gd name="connsiteY230" fmla="*/ 1204195 h 1783724"/>
              <a:gd name="connsiteX231" fmla="*/ 303141 w 12192000"/>
              <a:gd name="connsiteY231" fmla="*/ 1203396 h 1783724"/>
              <a:gd name="connsiteX232" fmla="*/ 260955 w 12192000"/>
              <a:gd name="connsiteY232" fmla="*/ 1203345 h 1783724"/>
              <a:gd name="connsiteX233" fmla="*/ 234352 w 12192000"/>
              <a:gd name="connsiteY233" fmla="*/ 1193972 h 1783724"/>
              <a:gd name="connsiteX234" fmla="*/ 210954 w 12192000"/>
              <a:gd name="connsiteY234" fmla="*/ 1192326 h 1783724"/>
              <a:gd name="connsiteX235" fmla="*/ 204851 w 12192000"/>
              <a:gd name="connsiteY235" fmla="*/ 1190210 h 1783724"/>
              <a:gd name="connsiteX236" fmla="*/ 145778 w 12192000"/>
              <a:gd name="connsiteY236" fmla="*/ 1190651 h 1783724"/>
              <a:gd name="connsiteX237" fmla="*/ 105518 w 12192000"/>
              <a:gd name="connsiteY237" fmla="*/ 1184937 h 1783724"/>
              <a:gd name="connsiteX238" fmla="*/ 17623 w 12192000"/>
              <a:gd name="connsiteY238" fmla="*/ 1185238 h 1783724"/>
              <a:gd name="connsiteX239" fmla="*/ 0 w 12192000"/>
              <a:gd name="connsiteY239" fmla="*/ 1184768 h 1783724"/>
              <a:gd name="connsiteX240" fmla="*/ 0 w 12192000"/>
              <a:gd name="connsiteY240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41207 w 12192000"/>
              <a:gd name="connsiteY12" fmla="*/ 126297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28948 w 12192000"/>
              <a:gd name="connsiteY16" fmla="*/ 1245981 h 1783724"/>
              <a:gd name="connsiteX17" fmla="*/ 11090810 w 12192000"/>
              <a:gd name="connsiteY17" fmla="*/ 1243590 h 1783724"/>
              <a:gd name="connsiteX18" fmla="*/ 11085499 w 12192000"/>
              <a:gd name="connsiteY18" fmla="*/ 1248151 h 1783724"/>
              <a:gd name="connsiteX19" fmla="*/ 10955096 w 12192000"/>
              <a:gd name="connsiteY19" fmla="*/ 1231768 h 1783724"/>
              <a:gd name="connsiteX20" fmla="*/ 10864884 w 12192000"/>
              <a:gd name="connsiteY20" fmla="*/ 1245957 h 1783724"/>
              <a:gd name="connsiteX21" fmla="*/ 10841363 w 12192000"/>
              <a:gd name="connsiteY21" fmla="*/ 1251400 h 1783724"/>
              <a:gd name="connsiteX22" fmla="*/ 10780910 w 12192000"/>
              <a:gd name="connsiteY22" fmla="*/ 1249166 h 1783724"/>
              <a:gd name="connsiteX23" fmla="*/ 10696254 w 12192000"/>
              <a:gd name="connsiteY23" fmla="*/ 1259247 h 1783724"/>
              <a:gd name="connsiteX24" fmla="*/ 10577832 w 12192000"/>
              <a:gd name="connsiteY24" fmla="*/ 1255994 h 1783724"/>
              <a:gd name="connsiteX25" fmla="*/ 10531976 w 12192000"/>
              <a:gd name="connsiteY25" fmla="*/ 1249692 h 1783724"/>
              <a:gd name="connsiteX26" fmla="*/ 10453101 w 12192000"/>
              <a:gd name="connsiteY26" fmla="*/ 1241000 h 1783724"/>
              <a:gd name="connsiteX27" fmla="*/ 10407706 w 12192000"/>
              <a:gd name="connsiteY27" fmla="*/ 1235650 h 1783724"/>
              <a:gd name="connsiteX28" fmla="*/ 10368559 w 12192000"/>
              <a:gd name="connsiteY28" fmla="*/ 1235686 h 1783724"/>
              <a:gd name="connsiteX29" fmla="*/ 10352542 w 12192000"/>
              <a:gd name="connsiteY29" fmla="*/ 1245817 h 1783724"/>
              <a:gd name="connsiteX30" fmla="*/ 10294918 w 12192000"/>
              <a:gd name="connsiteY30" fmla="*/ 1263549 h 1783724"/>
              <a:gd name="connsiteX31" fmla="*/ 10271059 w 12192000"/>
              <a:gd name="connsiteY31" fmla="*/ 1265010 h 1783724"/>
              <a:gd name="connsiteX32" fmla="*/ 10239064 w 12192000"/>
              <a:gd name="connsiteY32" fmla="*/ 1270598 h 1783724"/>
              <a:gd name="connsiteX33" fmla="*/ 10181078 w 12192000"/>
              <a:gd name="connsiteY33" fmla="*/ 1276374 h 1783724"/>
              <a:gd name="connsiteX34" fmla="*/ 10153458 w 12192000"/>
              <a:gd name="connsiteY34" fmla="*/ 1285229 h 1783724"/>
              <a:gd name="connsiteX35" fmla="*/ 10140775 w 12192000"/>
              <a:gd name="connsiteY35" fmla="*/ 1285847 h 1783724"/>
              <a:gd name="connsiteX36" fmla="*/ 10132055 w 12192000"/>
              <a:gd name="connsiteY36" fmla="*/ 1297214 h 1783724"/>
              <a:gd name="connsiteX37" fmla="*/ 10094093 w 12192000"/>
              <a:gd name="connsiteY37" fmla="*/ 1316697 h 1783724"/>
              <a:gd name="connsiteX38" fmla="*/ 10054855 w 12192000"/>
              <a:gd name="connsiteY38" fmla="*/ 1316203 h 1783724"/>
              <a:gd name="connsiteX39" fmla="*/ 10016268 w 12192000"/>
              <a:gd name="connsiteY39" fmla="*/ 1325133 h 1783724"/>
              <a:gd name="connsiteX40" fmla="*/ 9937115 w 12192000"/>
              <a:gd name="connsiteY40" fmla="*/ 1337731 h 1783724"/>
              <a:gd name="connsiteX41" fmla="*/ 9824942 w 12192000"/>
              <a:gd name="connsiteY41" fmla="*/ 1342969 h 1783724"/>
              <a:gd name="connsiteX42" fmla="*/ 9705553 w 12192000"/>
              <a:gd name="connsiteY42" fmla="*/ 1359323 h 1783724"/>
              <a:gd name="connsiteX43" fmla="*/ 9589915 w 12192000"/>
              <a:gd name="connsiteY43" fmla="*/ 1382355 h 1783724"/>
              <a:gd name="connsiteX44" fmla="*/ 9315048 w 12192000"/>
              <a:gd name="connsiteY44" fmla="*/ 1428626 h 1783724"/>
              <a:gd name="connsiteX45" fmla="*/ 9209077 w 12192000"/>
              <a:gd name="connsiteY45" fmla="*/ 1448049 h 1783724"/>
              <a:gd name="connsiteX46" fmla="*/ 9133300 w 12192000"/>
              <a:gd name="connsiteY46" fmla="*/ 1456152 h 1783724"/>
              <a:gd name="connsiteX47" fmla="*/ 9031264 w 12192000"/>
              <a:gd name="connsiteY47" fmla="*/ 1462053 h 1783724"/>
              <a:gd name="connsiteX48" fmla="*/ 8983321 w 12192000"/>
              <a:gd name="connsiteY48" fmla="*/ 1464616 h 1783724"/>
              <a:gd name="connsiteX49" fmla="*/ 8983035 w 12192000"/>
              <a:gd name="connsiteY49" fmla="*/ 1464417 h 1783724"/>
              <a:gd name="connsiteX50" fmla="*/ 8974072 w 12192000"/>
              <a:gd name="connsiteY50" fmla="*/ 1465390 h 1783724"/>
              <a:gd name="connsiteX51" fmla="*/ 8968242 w 12192000"/>
              <a:gd name="connsiteY51" fmla="*/ 1467079 h 1783724"/>
              <a:gd name="connsiteX52" fmla="*/ 8952199 w 12192000"/>
              <a:gd name="connsiteY52" fmla="*/ 1469700 h 1783724"/>
              <a:gd name="connsiteX53" fmla="*/ 8945873 w 12192000"/>
              <a:gd name="connsiteY53" fmla="*/ 1469099 h 1783724"/>
              <a:gd name="connsiteX54" fmla="*/ 8940905 w 12192000"/>
              <a:gd name="connsiteY54" fmla="*/ 1467238 h 1783724"/>
              <a:gd name="connsiteX55" fmla="*/ 8906846 w 12192000"/>
              <a:gd name="connsiteY55" fmla="*/ 1464481 h 1783724"/>
              <a:gd name="connsiteX56" fmla="*/ 8730411 w 12192000"/>
              <a:gd name="connsiteY56" fmla="*/ 1479838 h 1783724"/>
              <a:gd name="connsiteX57" fmla="*/ 8685834 w 12192000"/>
              <a:gd name="connsiteY57" fmla="*/ 1481431 h 1783724"/>
              <a:gd name="connsiteX58" fmla="*/ 8574116 w 12192000"/>
              <a:gd name="connsiteY58" fmla="*/ 1488166 h 1783724"/>
              <a:gd name="connsiteX59" fmla="*/ 8503254 w 12192000"/>
              <a:gd name="connsiteY59" fmla="*/ 1475627 h 1783724"/>
              <a:gd name="connsiteX60" fmla="*/ 8489028 w 12192000"/>
              <a:gd name="connsiteY60" fmla="*/ 1480483 h 1783724"/>
              <a:gd name="connsiteX61" fmla="*/ 8484222 w 12192000"/>
              <a:gd name="connsiteY61" fmla="*/ 1482955 h 1783724"/>
              <a:gd name="connsiteX62" fmla="*/ 8476034 w 12192000"/>
              <a:gd name="connsiteY62" fmla="*/ 1485197 h 1783724"/>
              <a:gd name="connsiteX63" fmla="*/ 8475659 w 12192000"/>
              <a:gd name="connsiteY63" fmla="*/ 1485048 h 1783724"/>
              <a:gd name="connsiteX64" fmla="*/ 8468325 w 12192000"/>
              <a:gd name="connsiteY64" fmla="*/ 1487552 h 1783724"/>
              <a:gd name="connsiteX65" fmla="*/ 8401298 w 12192000"/>
              <a:gd name="connsiteY65" fmla="*/ 1493672 h 1783724"/>
              <a:gd name="connsiteX66" fmla="*/ 8390295 w 12192000"/>
              <a:gd name="connsiteY66" fmla="*/ 1502138 h 1783724"/>
              <a:gd name="connsiteX67" fmla="*/ 8370102 w 12192000"/>
              <a:gd name="connsiteY67" fmla="*/ 1508730 h 1783724"/>
              <a:gd name="connsiteX68" fmla="*/ 8248843 w 12192000"/>
              <a:gd name="connsiteY68" fmla="*/ 1537060 h 1783724"/>
              <a:gd name="connsiteX69" fmla="*/ 8244399 w 12192000"/>
              <a:gd name="connsiteY69" fmla="*/ 1538596 h 1783724"/>
              <a:gd name="connsiteX70" fmla="*/ 8241700 w 12192000"/>
              <a:gd name="connsiteY70" fmla="*/ 1538396 h 1783724"/>
              <a:gd name="connsiteX71" fmla="*/ 8230388 w 12192000"/>
              <a:gd name="connsiteY71" fmla="*/ 1546517 h 1783724"/>
              <a:gd name="connsiteX72" fmla="*/ 8224228 w 12192000"/>
              <a:gd name="connsiteY72" fmla="*/ 1557267 h 1783724"/>
              <a:gd name="connsiteX73" fmla="*/ 8199666 w 12192000"/>
              <a:gd name="connsiteY73" fmla="*/ 1559012 h 1783724"/>
              <a:gd name="connsiteX74" fmla="*/ 8194548 w 12192000"/>
              <a:gd name="connsiteY74" fmla="*/ 1565013 h 1783724"/>
              <a:gd name="connsiteX75" fmla="*/ 8165771 w 12192000"/>
              <a:gd name="connsiteY75" fmla="*/ 1579116 h 1783724"/>
              <a:gd name="connsiteX76" fmla="*/ 8116832 w 12192000"/>
              <a:gd name="connsiteY76" fmla="*/ 1608547 h 1783724"/>
              <a:gd name="connsiteX77" fmla="*/ 8089016 w 12192000"/>
              <a:gd name="connsiteY77" fmla="*/ 1617129 h 1783724"/>
              <a:gd name="connsiteX78" fmla="*/ 8074658 w 12192000"/>
              <a:gd name="connsiteY78" fmla="*/ 1626971 h 1783724"/>
              <a:gd name="connsiteX79" fmla="*/ 8068056 w 12192000"/>
              <a:gd name="connsiteY79" fmla="*/ 1627924 h 1783724"/>
              <a:gd name="connsiteX80" fmla="*/ 8046900 w 12192000"/>
              <a:gd name="connsiteY80" fmla="*/ 1634483 h 1783724"/>
              <a:gd name="connsiteX81" fmla="*/ 8034634 w 12192000"/>
              <a:gd name="connsiteY81" fmla="*/ 1637466 h 1783724"/>
              <a:gd name="connsiteX82" fmla="*/ 8029700 w 12192000"/>
              <a:gd name="connsiteY82" fmla="*/ 1638364 h 1783724"/>
              <a:gd name="connsiteX83" fmla="*/ 7987514 w 12192000"/>
              <a:gd name="connsiteY83" fmla="*/ 1638160 h 1783724"/>
              <a:gd name="connsiteX84" fmla="*/ 7960991 w 12192000"/>
              <a:gd name="connsiteY84" fmla="*/ 1648892 h 1783724"/>
              <a:gd name="connsiteX85" fmla="*/ 7937606 w 12192000"/>
              <a:gd name="connsiteY85" fmla="*/ 1650659 h 1783724"/>
              <a:gd name="connsiteX86" fmla="*/ 7931522 w 12192000"/>
              <a:gd name="connsiteY86" fmla="*/ 1653082 h 1783724"/>
              <a:gd name="connsiteX87" fmla="*/ 7872444 w 12192000"/>
              <a:gd name="connsiteY87" fmla="*/ 1652202 h 1783724"/>
              <a:gd name="connsiteX88" fmla="*/ 7832232 w 12192000"/>
              <a:gd name="connsiteY88" fmla="*/ 1658594 h 1783724"/>
              <a:gd name="connsiteX89" fmla="*/ 7744332 w 12192000"/>
              <a:gd name="connsiteY89" fmla="*/ 1657695 h 1783724"/>
              <a:gd name="connsiteX90" fmla="*/ 7723062 w 12192000"/>
              <a:gd name="connsiteY90" fmla="*/ 1658222 h 1783724"/>
              <a:gd name="connsiteX91" fmla="*/ 7705682 w 12192000"/>
              <a:gd name="connsiteY91" fmla="*/ 1664606 h 1783724"/>
              <a:gd name="connsiteX92" fmla="*/ 7702441 w 12192000"/>
              <a:gd name="connsiteY92" fmla="*/ 1671260 h 1783724"/>
              <a:gd name="connsiteX93" fmla="*/ 7690889 w 12192000"/>
              <a:gd name="connsiteY93" fmla="*/ 1672499 h 1783724"/>
              <a:gd name="connsiteX94" fmla="*/ 7688002 w 12192000"/>
              <a:gd name="connsiteY94" fmla="*/ 1674071 h 1783724"/>
              <a:gd name="connsiteX95" fmla="*/ 7671275 w 12192000"/>
              <a:gd name="connsiteY95" fmla="*/ 1681835 h 1783724"/>
              <a:gd name="connsiteX96" fmla="*/ 7585018 w 12192000"/>
              <a:gd name="connsiteY96" fmla="*/ 1675431 h 1783724"/>
              <a:gd name="connsiteX97" fmla="*/ 7471472 w 12192000"/>
              <a:gd name="connsiteY97" fmla="*/ 1682487 h 1783724"/>
              <a:gd name="connsiteX98" fmla="*/ 7381391 w 12192000"/>
              <a:gd name="connsiteY98" fmla="*/ 1689122 h 1783724"/>
              <a:gd name="connsiteX99" fmla="*/ 7292528 w 12192000"/>
              <a:gd name="connsiteY99" fmla="*/ 1689863 h 1783724"/>
              <a:gd name="connsiteX100" fmla="*/ 7204542 w 12192000"/>
              <a:gd name="connsiteY100" fmla="*/ 1667362 h 1783724"/>
              <a:gd name="connsiteX101" fmla="*/ 7179107 w 12192000"/>
              <a:gd name="connsiteY101" fmla="*/ 1664705 h 1783724"/>
              <a:gd name="connsiteX102" fmla="*/ 7176110 w 12192000"/>
              <a:gd name="connsiteY102" fmla="*/ 1667956 h 1783724"/>
              <a:gd name="connsiteX103" fmla="*/ 7149935 w 12192000"/>
              <a:gd name="connsiteY103" fmla="*/ 1671723 h 1783724"/>
              <a:gd name="connsiteX104" fmla="*/ 7076173 w 12192000"/>
              <a:gd name="connsiteY104" fmla="*/ 1681613 h 1783724"/>
              <a:gd name="connsiteX105" fmla="*/ 6997704 w 12192000"/>
              <a:gd name="connsiteY105" fmla="*/ 1681043 h 1783724"/>
              <a:gd name="connsiteX106" fmla="*/ 6883473 w 12192000"/>
              <a:gd name="connsiteY106" fmla="*/ 1705122 h 1783724"/>
              <a:gd name="connsiteX107" fmla="*/ 6687688 w 12192000"/>
              <a:gd name="connsiteY107" fmla="*/ 1727643 h 1783724"/>
              <a:gd name="connsiteX108" fmla="*/ 6529051 w 12192000"/>
              <a:gd name="connsiteY108" fmla="*/ 1750971 h 1783724"/>
              <a:gd name="connsiteX109" fmla="*/ 6306028 w 12192000"/>
              <a:gd name="connsiteY109" fmla="*/ 1761123 h 1783724"/>
              <a:gd name="connsiteX110" fmla="*/ 6183195 w 12192000"/>
              <a:gd name="connsiteY110" fmla="*/ 1758873 h 1783724"/>
              <a:gd name="connsiteX111" fmla="*/ 6123126 w 12192000"/>
              <a:gd name="connsiteY111" fmla="*/ 1768552 h 1783724"/>
              <a:gd name="connsiteX112" fmla="*/ 6096136 w 12192000"/>
              <a:gd name="connsiteY112" fmla="*/ 1767260 h 1783724"/>
              <a:gd name="connsiteX113" fmla="*/ 6032917 w 12192000"/>
              <a:gd name="connsiteY113" fmla="*/ 1757308 h 1783724"/>
              <a:gd name="connsiteX114" fmla="*/ 5977870 w 12192000"/>
              <a:gd name="connsiteY114" fmla="*/ 1771268 h 1783724"/>
              <a:gd name="connsiteX115" fmla="*/ 5916336 w 12192000"/>
              <a:gd name="connsiteY115" fmla="*/ 1780879 h 1783724"/>
              <a:gd name="connsiteX116" fmla="*/ 5867980 w 12192000"/>
              <a:gd name="connsiteY116" fmla="*/ 1783724 h 1783724"/>
              <a:gd name="connsiteX117" fmla="*/ 5743302 w 12192000"/>
              <a:gd name="connsiteY117" fmla="*/ 1782136 h 1783724"/>
              <a:gd name="connsiteX118" fmla="*/ 5607054 w 12192000"/>
              <a:gd name="connsiteY118" fmla="*/ 1775578 h 1783724"/>
              <a:gd name="connsiteX119" fmla="*/ 5464006 w 12192000"/>
              <a:gd name="connsiteY119" fmla="*/ 1763436 h 1783724"/>
              <a:gd name="connsiteX120" fmla="*/ 5412840 w 12192000"/>
              <a:gd name="connsiteY120" fmla="*/ 1767920 h 1783724"/>
              <a:gd name="connsiteX121" fmla="*/ 5361713 w 12192000"/>
              <a:gd name="connsiteY121" fmla="*/ 1773980 h 1783724"/>
              <a:gd name="connsiteX122" fmla="*/ 5241786 w 12192000"/>
              <a:gd name="connsiteY122" fmla="*/ 1756656 h 1783724"/>
              <a:gd name="connsiteX123" fmla="*/ 5202963 w 12192000"/>
              <a:gd name="connsiteY123" fmla="*/ 1747306 h 1783724"/>
              <a:gd name="connsiteX124" fmla="*/ 5154668 w 12192000"/>
              <a:gd name="connsiteY124" fmla="*/ 1744668 h 1783724"/>
              <a:gd name="connsiteX125" fmla="*/ 5136547 w 12192000"/>
              <a:gd name="connsiteY125" fmla="*/ 1738620 h 1783724"/>
              <a:gd name="connsiteX126" fmla="*/ 5122587 w 12192000"/>
              <a:gd name="connsiteY126" fmla="*/ 1735756 h 1783724"/>
              <a:gd name="connsiteX127" fmla="*/ 5119579 w 12192000"/>
              <a:gd name="connsiteY127" fmla="*/ 1734004 h 1783724"/>
              <a:gd name="connsiteX128" fmla="*/ 5101616 w 12192000"/>
              <a:gd name="connsiteY128" fmla="*/ 1724948 h 1783724"/>
              <a:gd name="connsiteX129" fmla="*/ 5045783 w 12192000"/>
              <a:gd name="connsiteY129" fmla="*/ 1730209 h 1783724"/>
              <a:gd name="connsiteX130" fmla="*/ 4991477 w 12192000"/>
              <a:gd name="connsiteY130" fmla="*/ 1716450 h 1783724"/>
              <a:gd name="connsiteX131" fmla="*/ 4820387 w 12192000"/>
              <a:gd name="connsiteY131" fmla="*/ 1695973 h 1783724"/>
              <a:gd name="connsiteX132" fmla="*/ 4742338 w 12192000"/>
              <a:gd name="connsiteY132" fmla="*/ 1672696 h 1783724"/>
              <a:gd name="connsiteX133" fmla="*/ 4703062 w 12192000"/>
              <a:gd name="connsiteY133" fmla="*/ 1665094 h 1783724"/>
              <a:gd name="connsiteX134" fmla="*/ 4701052 w 12192000"/>
              <a:gd name="connsiteY134" fmla="*/ 1664466 h 1783724"/>
              <a:gd name="connsiteX135" fmla="*/ 4701986 w 12192000"/>
              <a:gd name="connsiteY135" fmla="*/ 1664294 h 1783724"/>
              <a:gd name="connsiteX136" fmla="*/ 4697074 w 12192000"/>
              <a:gd name="connsiteY136" fmla="*/ 1663224 h 1783724"/>
              <a:gd name="connsiteX137" fmla="*/ 4701052 w 12192000"/>
              <a:gd name="connsiteY137" fmla="*/ 1664466 h 1783724"/>
              <a:gd name="connsiteX138" fmla="*/ 4695406 w 12192000"/>
              <a:gd name="connsiteY138" fmla="*/ 1665504 h 1783724"/>
              <a:gd name="connsiteX139" fmla="*/ 4495727 w 12192000"/>
              <a:gd name="connsiteY139" fmla="*/ 1656633 h 1783724"/>
              <a:gd name="connsiteX140" fmla="*/ 4428317 w 12192000"/>
              <a:gd name="connsiteY140" fmla="*/ 1646311 h 1783724"/>
              <a:gd name="connsiteX141" fmla="*/ 4424455 w 12192000"/>
              <a:gd name="connsiteY141" fmla="*/ 1646545 h 1783724"/>
              <a:gd name="connsiteX142" fmla="*/ 4418141 w 12192000"/>
              <a:gd name="connsiteY142" fmla="*/ 1643457 h 1783724"/>
              <a:gd name="connsiteX143" fmla="*/ 4389054 w 12192000"/>
              <a:gd name="connsiteY143" fmla="*/ 1635100 h 1783724"/>
              <a:gd name="connsiteX144" fmla="*/ 4243963 w 12192000"/>
              <a:gd name="connsiteY144" fmla="*/ 1600547 h 1783724"/>
              <a:gd name="connsiteX145" fmla="*/ 4230390 w 12192000"/>
              <a:gd name="connsiteY145" fmla="*/ 1596782 h 1783724"/>
              <a:gd name="connsiteX146" fmla="*/ 4151096 w 12192000"/>
              <a:gd name="connsiteY146" fmla="*/ 1589415 h 1783724"/>
              <a:gd name="connsiteX147" fmla="*/ 4091729 w 12192000"/>
              <a:gd name="connsiteY147" fmla="*/ 1565484 h 1783724"/>
              <a:gd name="connsiteX148" fmla="*/ 3994992 w 12192000"/>
              <a:gd name="connsiteY148" fmla="*/ 1554250 h 1783724"/>
              <a:gd name="connsiteX149" fmla="*/ 3898778 w 12192000"/>
              <a:gd name="connsiteY149" fmla="*/ 1546088 h 1783724"/>
              <a:gd name="connsiteX150" fmla="*/ 3863728 w 12192000"/>
              <a:gd name="connsiteY150" fmla="*/ 1544567 h 1783724"/>
              <a:gd name="connsiteX151" fmla="*/ 3729252 w 12192000"/>
              <a:gd name="connsiteY151" fmla="*/ 1544592 h 1783724"/>
              <a:gd name="connsiteX152" fmla="*/ 3716543 w 12192000"/>
              <a:gd name="connsiteY152" fmla="*/ 1541771 h 1783724"/>
              <a:gd name="connsiteX153" fmla="*/ 3715389 w 12192000"/>
              <a:gd name="connsiteY153" fmla="*/ 1538406 h 1783724"/>
              <a:gd name="connsiteX154" fmla="*/ 3682391 w 12192000"/>
              <a:gd name="connsiteY154" fmla="*/ 1529372 h 1783724"/>
              <a:gd name="connsiteX155" fmla="*/ 3669607 w 12192000"/>
              <a:gd name="connsiteY155" fmla="*/ 1534463 h 1783724"/>
              <a:gd name="connsiteX156" fmla="*/ 3669577 w 12192000"/>
              <a:gd name="connsiteY156" fmla="*/ 1534458 h 1783724"/>
              <a:gd name="connsiteX157" fmla="*/ 3660365 w 12192000"/>
              <a:gd name="connsiteY157" fmla="*/ 1531370 h 1783724"/>
              <a:gd name="connsiteX158" fmla="*/ 3637171 w 12192000"/>
              <a:gd name="connsiteY158" fmla="*/ 1523813 h 1783724"/>
              <a:gd name="connsiteX159" fmla="*/ 3636519 w 12192000"/>
              <a:gd name="connsiteY159" fmla="*/ 1523773 h 1783724"/>
              <a:gd name="connsiteX160" fmla="*/ 3589716 w 12192000"/>
              <a:gd name="connsiteY160" fmla="*/ 1506360 h 1783724"/>
              <a:gd name="connsiteX161" fmla="*/ 3583541 w 12192000"/>
              <a:gd name="connsiteY161" fmla="*/ 1507469 h 1783724"/>
              <a:gd name="connsiteX162" fmla="*/ 3574426 w 12192000"/>
              <a:gd name="connsiteY162" fmla="*/ 1507574 h 1783724"/>
              <a:gd name="connsiteX163" fmla="*/ 3574190 w 12192000"/>
              <a:gd name="connsiteY163" fmla="*/ 1507350 h 1783724"/>
              <a:gd name="connsiteX164" fmla="*/ 3565671 w 12192000"/>
              <a:gd name="connsiteY164" fmla="*/ 1507894 h 1783724"/>
              <a:gd name="connsiteX165" fmla="*/ 3515816 w 12192000"/>
              <a:gd name="connsiteY165" fmla="*/ 1499688 h 1783724"/>
              <a:gd name="connsiteX166" fmla="*/ 3452912 w 12192000"/>
              <a:gd name="connsiteY166" fmla="*/ 1496444 h 1783724"/>
              <a:gd name="connsiteX167" fmla="*/ 3380405 w 12192000"/>
              <a:gd name="connsiteY167" fmla="*/ 1486216 h 1783724"/>
              <a:gd name="connsiteX168" fmla="*/ 3343625 w 12192000"/>
              <a:gd name="connsiteY168" fmla="*/ 1500147 h 1783724"/>
              <a:gd name="connsiteX169" fmla="*/ 3323774 w 12192000"/>
              <a:gd name="connsiteY169" fmla="*/ 1501476 h 1783724"/>
              <a:gd name="connsiteX170" fmla="*/ 3321444 w 12192000"/>
              <a:gd name="connsiteY170" fmla="*/ 1500659 h 1783724"/>
              <a:gd name="connsiteX171" fmla="*/ 3242143 w 12192000"/>
              <a:gd name="connsiteY171" fmla="*/ 1505268 h 1783724"/>
              <a:gd name="connsiteX172" fmla="*/ 3122401 w 12192000"/>
              <a:gd name="connsiteY172" fmla="*/ 1511314 h 1783724"/>
              <a:gd name="connsiteX173" fmla="*/ 3010177 w 12192000"/>
              <a:gd name="connsiteY173" fmla="*/ 1513132 h 1783724"/>
              <a:gd name="connsiteX174" fmla="*/ 2782615 w 12192000"/>
              <a:gd name="connsiteY174" fmla="*/ 1509375 h 1783724"/>
              <a:gd name="connsiteX175" fmla="*/ 2668665 w 12192000"/>
              <a:gd name="connsiteY175" fmla="*/ 1517660 h 1783724"/>
              <a:gd name="connsiteX176" fmla="*/ 2548073 w 12192000"/>
              <a:gd name="connsiteY176" fmla="*/ 1516667 h 1783724"/>
              <a:gd name="connsiteX177" fmla="*/ 2423377 w 12192000"/>
              <a:gd name="connsiteY177" fmla="*/ 1527776 h 1783724"/>
              <a:gd name="connsiteX178" fmla="*/ 2295298 w 12192000"/>
              <a:gd name="connsiteY178" fmla="*/ 1534368 h 1783724"/>
              <a:gd name="connsiteX179" fmla="*/ 2188781 w 12192000"/>
              <a:gd name="connsiteY179" fmla="*/ 1529677 h 1783724"/>
              <a:gd name="connsiteX180" fmla="*/ 2074855 w 12192000"/>
              <a:gd name="connsiteY180" fmla="*/ 1515446 h 1783724"/>
              <a:gd name="connsiteX181" fmla="*/ 2012587 w 12192000"/>
              <a:gd name="connsiteY181" fmla="*/ 1522487 h 1783724"/>
              <a:gd name="connsiteX182" fmla="*/ 1932075 w 12192000"/>
              <a:gd name="connsiteY182" fmla="*/ 1517914 h 1783724"/>
              <a:gd name="connsiteX183" fmla="*/ 1908490 w 12192000"/>
              <a:gd name="connsiteY183" fmla="*/ 1526423 h 1783724"/>
              <a:gd name="connsiteX184" fmla="*/ 1908410 w 12192000"/>
              <a:gd name="connsiteY184" fmla="*/ 1526410 h 1783724"/>
              <a:gd name="connsiteX185" fmla="*/ 1901918 w 12192000"/>
              <a:gd name="connsiteY185" fmla="*/ 1522410 h 1783724"/>
              <a:gd name="connsiteX186" fmla="*/ 1876753 w 12192000"/>
              <a:gd name="connsiteY186" fmla="*/ 1517619 h 1783724"/>
              <a:gd name="connsiteX187" fmla="*/ 1858194 w 12192000"/>
              <a:gd name="connsiteY187" fmla="*/ 1522343 h 1783724"/>
              <a:gd name="connsiteX188" fmla="*/ 1702657 w 12192000"/>
              <a:gd name="connsiteY188" fmla="*/ 1510562 h 1783724"/>
              <a:gd name="connsiteX189" fmla="*/ 1701421 w 12192000"/>
              <a:gd name="connsiteY189" fmla="*/ 1510775 h 1783724"/>
              <a:gd name="connsiteX190" fmla="*/ 1699973 w 12192000"/>
              <a:gd name="connsiteY190" fmla="*/ 1507739 h 1783724"/>
              <a:gd name="connsiteX191" fmla="*/ 1682526 w 12192000"/>
              <a:gd name="connsiteY191" fmla="*/ 1504598 h 1783724"/>
              <a:gd name="connsiteX192" fmla="*/ 1677380 w 12192000"/>
              <a:gd name="connsiteY192" fmla="*/ 1504851 h 1783724"/>
              <a:gd name="connsiteX193" fmla="*/ 1670304 w 12192000"/>
              <a:gd name="connsiteY193" fmla="*/ 1503744 h 1783724"/>
              <a:gd name="connsiteX194" fmla="*/ 1670197 w 12192000"/>
              <a:gd name="connsiteY194" fmla="*/ 1503497 h 1783724"/>
              <a:gd name="connsiteX195" fmla="*/ 1626301 w 12192000"/>
              <a:gd name="connsiteY195" fmla="*/ 1474931 h 1783724"/>
              <a:gd name="connsiteX196" fmla="*/ 1535119 w 12192000"/>
              <a:gd name="connsiteY196" fmla="*/ 1463075 h 1783724"/>
              <a:gd name="connsiteX197" fmla="*/ 1531340 w 12192000"/>
              <a:gd name="connsiteY197" fmla="*/ 1461293 h 1783724"/>
              <a:gd name="connsiteX198" fmla="*/ 1498454 w 12192000"/>
              <a:gd name="connsiteY198" fmla="*/ 1463478 h 1783724"/>
              <a:gd name="connsiteX199" fmla="*/ 1478806 w 12192000"/>
              <a:gd name="connsiteY199" fmla="*/ 1464611 h 1783724"/>
              <a:gd name="connsiteX200" fmla="*/ 1358081 w 12192000"/>
              <a:gd name="connsiteY200" fmla="*/ 1455545 h 1783724"/>
              <a:gd name="connsiteX201" fmla="*/ 1222449 w 12192000"/>
              <a:gd name="connsiteY201" fmla="*/ 1455454 h 1783724"/>
              <a:gd name="connsiteX202" fmla="*/ 1180983 w 12192000"/>
              <a:gd name="connsiteY202" fmla="*/ 1440557 h 1783724"/>
              <a:gd name="connsiteX203" fmla="*/ 1018426 w 12192000"/>
              <a:gd name="connsiteY203" fmla="*/ 1400226 h 1783724"/>
              <a:gd name="connsiteX204" fmla="*/ 940021 w 12192000"/>
              <a:gd name="connsiteY204" fmla="*/ 1409452 h 1783724"/>
              <a:gd name="connsiteX205" fmla="*/ 940362 w 12192000"/>
              <a:gd name="connsiteY205" fmla="*/ 1408090 h 1783724"/>
              <a:gd name="connsiteX206" fmla="*/ 927147 w 12192000"/>
              <a:gd name="connsiteY206" fmla="*/ 1407436 h 1783724"/>
              <a:gd name="connsiteX207" fmla="*/ 915481 w 12192000"/>
              <a:gd name="connsiteY207" fmla="*/ 1395526 h 1783724"/>
              <a:gd name="connsiteX208" fmla="*/ 884363 w 12192000"/>
              <a:gd name="connsiteY208" fmla="*/ 1395024 h 1783724"/>
              <a:gd name="connsiteX209" fmla="*/ 883522 w 12192000"/>
              <a:gd name="connsiteY209" fmla="*/ 1400267 h 1783724"/>
              <a:gd name="connsiteX210" fmla="*/ 865903 w 12192000"/>
              <a:gd name="connsiteY210" fmla="*/ 1394324 h 1783724"/>
              <a:gd name="connsiteX211" fmla="*/ 790832 w 12192000"/>
              <a:gd name="connsiteY211" fmla="*/ 1370999 h 1783724"/>
              <a:gd name="connsiteX212" fmla="*/ 749766 w 12192000"/>
              <a:gd name="connsiteY212" fmla="*/ 1353216 h 1783724"/>
              <a:gd name="connsiteX213" fmla="*/ 705470 w 12192000"/>
              <a:gd name="connsiteY213" fmla="*/ 1354328 h 1783724"/>
              <a:gd name="connsiteX214" fmla="*/ 692371 w 12192000"/>
              <a:gd name="connsiteY214" fmla="*/ 1343942 h 1783724"/>
              <a:gd name="connsiteX215" fmla="*/ 690203 w 12192000"/>
              <a:gd name="connsiteY215" fmla="*/ 1341970 h 1783724"/>
              <a:gd name="connsiteX216" fmla="*/ 679574 w 12192000"/>
              <a:gd name="connsiteY216" fmla="*/ 1338069 h 1783724"/>
              <a:gd name="connsiteX217" fmla="*/ 679009 w 12192000"/>
              <a:gd name="connsiteY217" fmla="*/ 1331966 h 1783724"/>
              <a:gd name="connsiteX218" fmla="*/ 664756 w 12192000"/>
              <a:gd name="connsiteY218" fmla="*/ 1322509 h 1783724"/>
              <a:gd name="connsiteX219" fmla="*/ 644515 w 12192000"/>
              <a:gd name="connsiteY219" fmla="*/ 1316732 h 1783724"/>
              <a:gd name="connsiteX220" fmla="*/ 545716 w 12192000"/>
              <a:gd name="connsiteY220" fmla="*/ 1294878 h 1783724"/>
              <a:gd name="connsiteX221" fmla="*/ 488094 w 12192000"/>
              <a:gd name="connsiteY221" fmla="*/ 1278596 h 1783724"/>
              <a:gd name="connsiteX222" fmla="*/ 468538 w 12192000"/>
              <a:gd name="connsiteY222" fmla="*/ 1267376 h 1783724"/>
              <a:gd name="connsiteX223" fmla="*/ 439655 w 12192000"/>
              <a:gd name="connsiteY223" fmla="*/ 1255090 h 1783724"/>
              <a:gd name="connsiteX224" fmla="*/ 390496 w 12192000"/>
              <a:gd name="connsiteY224" fmla="*/ 1229512 h 1783724"/>
              <a:gd name="connsiteX225" fmla="*/ 362616 w 12192000"/>
              <a:gd name="connsiteY225" fmla="*/ 1221981 h 1783724"/>
              <a:gd name="connsiteX226" fmla="*/ 348184 w 12192000"/>
              <a:gd name="connsiteY226" fmla="*/ 1213437 h 1783724"/>
              <a:gd name="connsiteX227" fmla="*/ 341576 w 12192000"/>
              <a:gd name="connsiteY227" fmla="*/ 1212583 h 1783724"/>
              <a:gd name="connsiteX228" fmla="*/ 320370 w 12192000"/>
              <a:gd name="connsiteY228" fmla="*/ 1206827 h 1783724"/>
              <a:gd name="connsiteX229" fmla="*/ 308082 w 12192000"/>
              <a:gd name="connsiteY229" fmla="*/ 1204195 h 1783724"/>
              <a:gd name="connsiteX230" fmla="*/ 303141 w 12192000"/>
              <a:gd name="connsiteY230" fmla="*/ 1203396 h 1783724"/>
              <a:gd name="connsiteX231" fmla="*/ 260955 w 12192000"/>
              <a:gd name="connsiteY231" fmla="*/ 1203345 h 1783724"/>
              <a:gd name="connsiteX232" fmla="*/ 234352 w 12192000"/>
              <a:gd name="connsiteY232" fmla="*/ 1193972 h 1783724"/>
              <a:gd name="connsiteX233" fmla="*/ 210954 w 12192000"/>
              <a:gd name="connsiteY233" fmla="*/ 1192326 h 1783724"/>
              <a:gd name="connsiteX234" fmla="*/ 204851 w 12192000"/>
              <a:gd name="connsiteY234" fmla="*/ 1190210 h 1783724"/>
              <a:gd name="connsiteX235" fmla="*/ 145778 w 12192000"/>
              <a:gd name="connsiteY235" fmla="*/ 1190651 h 1783724"/>
              <a:gd name="connsiteX236" fmla="*/ 105518 w 12192000"/>
              <a:gd name="connsiteY236" fmla="*/ 1184937 h 1783724"/>
              <a:gd name="connsiteX237" fmla="*/ 17623 w 12192000"/>
              <a:gd name="connsiteY237" fmla="*/ 1185238 h 1783724"/>
              <a:gd name="connsiteX238" fmla="*/ 0 w 12192000"/>
              <a:gd name="connsiteY238" fmla="*/ 1184768 h 1783724"/>
              <a:gd name="connsiteX239" fmla="*/ 0 w 12192000"/>
              <a:gd name="connsiteY239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28948 w 12192000"/>
              <a:gd name="connsiteY16" fmla="*/ 1245981 h 1783724"/>
              <a:gd name="connsiteX17" fmla="*/ 11090810 w 12192000"/>
              <a:gd name="connsiteY17" fmla="*/ 1243590 h 1783724"/>
              <a:gd name="connsiteX18" fmla="*/ 11085499 w 12192000"/>
              <a:gd name="connsiteY18" fmla="*/ 1248151 h 1783724"/>
              <a:gd name="connsiteX19" fmla="*/ 10955096 w 12192000"/>
              <a:gd name="connsiteY19" fmla="*/ 1231768 h 1783724"/>
              <a:gd name="connsiteX20" fmla="*/ 10864884 w 12192000"/>
              <a:gd name="connsiteY20" fmla="*/ 1245957 h 1783724"/>
              <a:gd name="connsiteX21" fmla="*/ 10841363 w 12192000"/>
              <a:gd name="connsiteY21" fmla="*/ 1251400 h 1783724"/>
              <a:gd name="connsiteX22" fmla="*/ 10780910 w 12192000"/>
              <a:gd name="connsiteY22" fmla="*/ 1249166 h 1783724"/>
              <a:gd name="connsiteX23" fmla="*/ 10696254 w 12192000"/>
              <a:gd name="connsiteY23" fmla="*/ 1259247 h 1783724"/>
              <a:gd name="connsiteX24" fmla="*/ 10577832 w 12192000"/>
              <a:gd name="connsiteY24" fmla="*/ 1255994 h 1783724"/>
              <a:gd name="connsiteX25" fmla="*/ 10531976 w 12192000"/>
              <a:gd name="connsiteY25" fmla="*/ 1249692 h 1783724"/>
              <a:gd name="connsiteX26" fmla="*/ 10453101 w 12192000"/>
              <a:gd name="connsiteY26" fmla="*/ 1241000 h 1783724"/>
              <a:gd name="connsiteX27" fmla="*/ 10407706 w 12192000"/>
              <a:gd name="connsiteY27" fmla="*/ 1235650 h 1783724"/>
              <a:gd name="connsiteX28" fmla="*/ 10368559 w 12192000"/>
              <a:gd name="connsiteY28" fmla="*/ 1235686 h 1783724"/>
              <a:gd name="connsiteX29" fmla="*/ 10352542 w 12192000"/>
              <a:gd name="connsiteY29" fmla="*/ 1245817 h 1783724"/>
              <a:gd name="connsiteX30" fmla="*/ 10294918 w 12192000"/>
              <a:gd name="connsiteY30" fmla="*/ 1263549 h 1783724"/>
              <a:gd name="connsiteX31" fmla="*/ 10271059 w 12192000"/>
              <a:gd name="connsiteY31" fmla="*/ 1265010 h 1783724"/>
              <a:gd name="connsiteX32" fmla="*/ 10239064 w 12192000"/>
              <a:gd name="connsiteY32" fmla="*/ 1270598 h 1783724"/>
              <a:gd name="connsiteX33" fmla="*/ 10181078 w 12192000"/>
              <a:gd name="connsiteY33" fmla="*/ 1276374 h 1783724"/>
              <a:gd name="connsiteX34" fmla="*/ 10153458 w 12192000"/>
              <a:gd name="connsiteY34" fmla="*/ 1285229 h 1783724"/>
              <a:gd name="connsiteX35" fmla="*/ 10140775 w 12192000"/>
              <a:gd name="connsiteY35" fmla="*/ 1285847 h 1783724"/>
              <a:gd name="connsiteX36" fmla="*/ 10132055 w 12192000"/>
              <a:gd name="connsiteY36" fmla="*/ 1297214 h 1783724"/>
              <a:gd name="connsiteX37" fmla="*/ 10094093 w 12192000"/>
              <a:gd name="connsiteY37" fmla="*/ 1316697 h 1783724"/>
              <a:gd name="connsiteX38" fmla="*/ 10054855 w 12192000"/>
              <a:gd name="connsiteY38" fmla="*/ 1316203 h 1783724"/>
              <a:gd name="connsiteX39" fmla="*/ 10016268 w 12192000"/>
              <a:gd name="connsiteY39" fmla="*/ 1325133 h 1783724"/>
              <a:gd name="connsiteX40" fmla="*/ 9937115 w 12192000"/>
              <a:gd name="connsiteY40" fmla="*/ 1337731 h 1783724"/>
              <a:gd name="connsiteX41" fmla="*/ 9824942 w 12192000"/>
              <a:gd name="connsiteY41" fmla="*/ 1342969 h 1783724"/>
              <a:gd name="connsiteX42" fmla="*/ 9705553 w 12192000"/>
              <a:gd name="connsiteY42" fmla="*/ 1359323 h 1783724"/>
              <a:gd name="connsiteX43" fmla="*/ 9589915 w 12192000"/>
              <a:gd name="connsiteY43" fmla="*/ 1382355 h 1783724"/>
              <a:gd name="connsiteX44" fmla="*/ 9315048 w 12192000"/>
              <a:gd name="connsiteY44" fmla="*/ 1428626 h 1783724"/>
              <a:gd name="connsiteX45" fmla="*/ 9209077 w 12192000"/>
              <a:gd name="connsiteY45" fmla="*/ 1448049 h 1783724"/>
              <a:gd name="connsiteX46" fmla="*/ 9133300 w 12192000"/>
              <a:gd name="connsiteY46" fmla="*/ 1456152 h 1783724"/>
              <a:gd name="connsiteX47" fmla="*/ 9031264 w 12192000"/>
              <a:gd name="connsiteY47" fmla="*/ 1462053 h 1783724"/>
              <a:gd name="connsiteX48" fmla="*/ 8983321 w 12192000"/>
              <a:gd name="connsiteY48" fmla="*/ 1464616 h 1783724"/>
              <a:gd name="connsiteX49" fmla="*/ 8983035 w 12192000"/>
              <a:gd name="connsiteY49" fmla="*/ 1464417 h 1783724"/>
              <a:gd name="connsiteX50" fmla="*/ 8974072 w 12192000"/>
              <a:gd name="connsiteY50" fmla="*/ 1465390 h 1783724"/>
              <a:gd name="connsiteX51" fmla="*/ 8968242 w 12192000"/>
              <a:gd name="connsiteY51" fmla="*/ 1467079 h 1783724"/>
              <a:gd name="connsiteX52" fmla="*/ 8952199 w 12192000"/>
              <a:gd name="connsiteY52" fmla="*/ 1469700 h 1783724"/>
              <a:gd name="connsiteX53" fmla="*/ 8945873 w 12192000"/>
              <a:gd name="connsiteY53" fmla="*/ 1469099 h 1783724"/>
              <a:gd name="connsiteX54" fmla="*/ 8940905 w 12192000"/>
              <a:gd name="connsiteY54" fmla="*/ 1467238 h 1783724"/>
              <a:gd name="connsiteX55" fmla="*/ 8906846 w 12192000"/>
              <a:gd name="connsiteY55" fmla="*/ 1464481 h 1783724"/>
              <a:gd name="connsiteX56" fmla="*/ 8730411 w 12192000"/>
              <a:gd name="connsiteY56" fmla="*/ 1479838 h 1783724"/>
              <a:gd name="connsiteX57" fmla="*/ 8685834 w 12192000"/>
              <a:gd name="connsiteY57" fmla="*/ 1481431 h 1783724"/>
              <a:gd name="connsiteX58" fmla="*/ 8574116 w 12192000"/>
              <a:gd name="connsiteY58" fmla="*/ 1488166 h 1783724"/>
              <a:gd name="connsiteX59" fmla="*/ 8503254 w 12192000"/>
              <a:gd name="connsiteY59" fmla="*/ 1475627 h 1783724"/>
              <a:gd name="connsiteX60" fmla="*/ 8489028 w 12192000"/>
              <a:gd name="connsiteY60" fmla="*/ 1480483 h 1783724"/>
              <a:gd name="connsiteX61" fmla="*/ 8484222 w 12192000"/>
              <a:gd name="connsiteY61" fmla="*/ 1482955 h 1783724"/>
              <a:gd name="connsiteX62" fmla="*/ 8476034 w 12192000"/>
              <a:gd name="connsiteY62" fmla="*/ 1485197 h 1783724"/>
              <a:gd name="connsiteX63" fmla="*/ 8475659 w 12192000"/>
              <a:gd name="connsiteY63" fmla="*/ 1485048 h 1783724"/>
              <a:gd name="connsiteX64" fmla="*/ 8468325 w 12192000"/>
              <a:gd name="connsiteY64" fmla="*/ 1487552 h 1783724"/>
              <a:gd name="connsiteX65" fmla="*/ 8401298 w 12192000"/>
              <a:gd name="connsiteY65" fmla="*/ 1493672 h 1783724"/>
              <a:gd name="connsiteX66" fmla="*/ 8390295 w 12192000"/>
              <a:gd name="connsiteY66" fmla="*/ 1502138 h 1783724"/>
              <a:gd name="connsiteX67" fmla="*/ 8370102 w 12192000"/>
              <a:gd name="connsiteY67" fmla="*/ 1508730 h 1783724"/>
              <a:gd name="connsiteX68" fmla="*/ 8248843 w 12192000"/>
              <a:gd name="connsiteY68" fmla="*/ 1537060 h 1783724"/>
              <a:gd name="connsiteX69" fmla="*/ 8244399 w 12192000"/>
              <a:gd name="connsiteY69" fmla="*/ 1538596 h 1783724"/>
              <a:gd name="connsiteX70" fmla="*/ 8241700 w 12192000"/>
              <a:gd name="connsiteY70" fmla="*/ 1538396 h 1783724"/>
              <a:gd name="connsiteX71" fmla="*/ 8230388 w 12192000"/>
              <a:gd name="connsiteY71" fmla="*/ 1546517 h 1783724"/>
              <a:gd name="connsiteX72" fmla="*/ 8224228 w 12192000"/>
              <a:gd name="connsiteY72" fmla="*/ 1557267 h 1783724"/>
              <a:gd name="connsiteX73" fmla="*/ 8199666 w 12192000"/>
              <a:gd name="connsiteY73" fmla="*/ 1559012 h 1783724"/>
              <a:gd name="connsiteX74" fmla="*/ 8194548 w 12192000"/>
              <a:gd name="connsiteY74" fmla="*/ 1565013 h 1783724"/>
              <a:gd name="connsiteX75" fmla="*/ 8165771 w 12192000"/>
              <a:gd name="connsiteY75" fmla="*/ 1579116 h 1783724"/>
              <a:gd name="connsiteX76" fmla="*/ 8116832 w 12192000"/>
              <a:gd name="connsiteY76" fmla="*/ 1608547 h 1783724"/>
              <a:gd name="connsiteX77" fmla="*/ 8089016 w 12192000"/>
              <a:gd name="connsiteY77" fmla="*/ 1617129 h 1783724"/>
              <a:gd name="connsiteX78" fmla="*/ 8074658 w 12192000"/>
              <a:gd name="connsiteY78" fmla="*/ 1626971 h 1783724"/>
              <a:gd name="connsiteX79" fmla="*/ 8068056 w 12192000"/>
              <a:gd name="connsiteY79" fmla="*/ 1627924 h 1783724"/>
              <a:gd name="connsiteX80" fmla="*/ 8046900 w 12192000"/>
              <a:gd name="connsiteY80" fmla="*/ 1634483 h 1783724"/>
              <a:gd name="connsiteX81" fmla="*/ 8034634 w 12192000"/>
              <a:gd name="connsiteY81" fmla="*/ 1637466 h 1783724"/>
              <a:gd name="connsiteX82" fmla="*/ 8029700 w 12192000"/>
              <a:gd name="connsiteY82" fmla="*/ 1638364 h 1783724"/>
              <a:gd name="connsiteX83" fmla="*/ 7987514 w 12192000"/>
              <a:gd name="connsiteY83" fmla="*/ 1638160 h 1783724"/>
              <a:gd name="connsiteX84" fmla="*/ 7960991 w 12192000"/>
              <a:gd name="connsiteY84" fmla="*/ 1648892 h 1783724"/>
              <a:gd name="connsiteX85" fmla="*/ 7937606 w 12192000"/>
              <a:gd name="connsiteY85" fmla="*/ 1650659 h 1783724"/>
              <a:gd name="connsiteX86" fmla="*/ 7931522 w 12192000"/>
              <a:gd name="connsiteY86" fmla="*/ 1653082 h 1783724"/>
              <a:gd name="connsiteX87" fmla="*/ 7872444 w 12192000"/>
              <a:gd name="connsiteY87" fmla="*/ 1652202 h 1783724"/>
              <a:gd name="connsiteX88" fmla="*/ 7832232 w 12192000"/>
              <a:gd name="connsiteY88" fmla="*/ 1658594 h 1783724"/>
              <a:gd name="connsiteX89" fmla="*/ 7744332 w 12192000"/>
              <a:gd name="connsiteY89" fmla="*/ 1657695 h 1783724"/>
              <a:gd name="connsiteX90" fmla="*/ 7723062 w 12192000"/>
              <a:gd name="connsiteY90" fmla="*/ 1658222 h 1783724"/>
              <a:gd name="connsiteX91" fmla="*/ 7705682 w 12192000"/>
              <a:gd name="connsiteY91" fmla="*/ 1664606 h 1783724"/>
              <a:gd name="connsiteX92" fmla="*/ 7702441 w 12192000"/>
              <a:gd name="connsiteY92" fmla="*/ 1671260 h 1783724"/>
              <a:gd name="connsiteX93" fmla="*/ 7690889 w 12192000"/>
              <a:gd name="connsiteY93" fmla="*/ 1672499 h 1783724"/>
              <a:gd name="connsiteX94" fmla="*/ 7688002 w 12192000"/>
              <a:gd name="connsiteY94" fmla="*/ 1674071 h 1783724"/>
              <a:gd name="connsiteX95" fmla="*/ 7671275 w 12192000"/>
              <a:gd name="connsiteY95" fmla="*/ 1681835 h 1783724"/>
              <a:gd name="connsiteX96" fmla="*/ 7585018 w 12192000"/>
              <a:gd name="connsiteY96" fmla="*/ 1675431 h 1783724"/>
              <a:gd name="connsiteX97" fmla="*/ 7471472 w 12192000"/>
              <a:gd name="connsiteY97" fmla="*/ 1682487 h 1783724"/>
              <a:gd name="connsiteX98" fmla="*/ 7381391 w 12192000"/>
              <a:gd name="connsiteY98" fmla="*/ 1689122 h 1783724"/>
              <a:gd name="connsiteX99" fmla="*/ 7292528 w 12192000"/>
              <a:gd name="connsiteY99" fmla="*/ 1689863 h 1783724"/>
              <a:gd name="connsiteX100" fmla="*/ 7204542 w 12192000"/>
              <a:gd name="connsiteY100" fmla="*/ 1667362 h 1783724"/>
              <a:gd name="connsiteX101" fmla="*/ 7179107 w 12192000"/>
              <a:gd name="connsiteY101" fmla="*/ 1664705 h 1783724"/>
              <a:gd name="connsiteX102" fmla="*/ 7176110 w 12192000"/>
              <a:gd name="connsiteY102" fmla="*/ 1667956 h 1783724"/>
              <a:gd name="connsiteX103" fmla="*/ 7149935 w 12192000"/>
              <a:gd name="connsiteY103" fmla="*/ 1671723 h 1783724"/>
              <a:gd name="connsiteX104" fmla="*/ 7076173 w 12192000"/>
              <a:gd name="connsiteY104" fmla="*/ 1681613 h 1783724"/>
              <a:gd name="connsiteX105" fmla="*/ 6997704 w 12192000"/>
              <a:gd name="connsiteY105" fmla="*/ 1681043 h 1783724"/>
              <a:gd name="connsiteX106" fmla="*/ 6883473 w 12192000"/>
              <a:gd name="connsiteY106" fmla="*/ 1705122 h 1783724"/>
              <a:gd name="connsiteX107" fmla="*/ 6687688 w 12192000"/>
              <a:gd name="connsiteY107" fmla="*/ 1727643 h 1783724"/>
              <a:gd name="connsiteX108" fmla="*/ 6529051 w 12192000"/>
              <a:gd name="connsiteY108" fmla="*/ 1750971 h 1783724"/>
              <a:gd name="connsiteX109" fmla="*/ 6306028 w 12192000"/>
              <a:gd name="connsiteY109" fmla="*/ 1761123 h 1783724"/>
              <a:gd name="connsiteX110" fmla="*/ 6183195 w 12192000"/>
              <a:gd name="connsiteY110" fmla="*/ 1758873 h 1783724"/>
              <a:gd name="connsiteX111" fmla="*/ 6123126 w 12192000"/>
              <a:gd name="connsiteY111" fmla="*/ 1768552 h 1783724"/>
              <a:gd name="connsiteX112" fmla="*/ 6096136 w 12192000"/>
              <a:gd name="connsiteY112" fmla="*/ 1767260 h 1783724"/>
              <a:gd name="connsiteX113" fmla="*/ 6032917 w 12192000"/>
              <a:gd name="connsiteY113" fmla="*/ 1757308 h 1783724"/>
              <a:gd name="connsiteX114" fmla="*/ 5977870 w 12192000"/>
              <a:gd name="connsiteY114" fmla="*/ 1771268 h 1783724"/>
              <a:gd name="connsiteX115" fmla="*/ 5916336 w 12192000"/>
              <a:gd name="connsiteY115" fmla="*/ 1780879 h 1783724"/>
              <a:gd name="connsiteX116" fmla="*/ 5867980 w 12192000"/>
              <a:gd name="connsiteY116" fmla="*/ 1783724 h 1783724"/>
              <a:gd name="connsiteX117" fmla="*/ 5743302 w 12192000"/>
              <a:gd name="connsiteY117" fmla="*/ 1782136 h 1783724"/>
              <a:gd name="connsiteX118" fmla="*/ 5607054 w 12192000"/>
              <a:gd name="connsiteY118" fmla="*/ 1775578 h 1783724"/>
              <a:gd name="connsiteX119" fmla="*/ 5464006 w 12192000"/>
              <a:gd name="connsiteY119" fmla="*/ 1763436 h 1783724"/>
              <a:gd name="connsiteX120" fmla="*/ 5412840 w 12192000"/>
              <a:gd name="connsiteY120" fmla="*/ 1767920 h 1783724"/>
              <a:gd name="connsiteX121" fmla="*/ 5361713 w 12192000"/>
              <a:gd name="connsiteY121" fmla="*/ 1773980 h 1783724"/>
              <a:gd name="connsiteX122" fmla="*/ 5241786 w 12192000"/>
              <a:gd name="connsiteY122" fmla="*/ 1756656 h 1783724"/>
              <a:gd name="connsiteX123" fmla="*/ 5202963 w 12192000"/>
              <a:gd name="connsiteY123" fmla="*/ 1747306 h 1783724"/>
              <a:gd name="connsiteX124" fmla="*/ 5154668 w 12192000"/>
              <a:gd name="connsiteY124" fmla="*/ 1744668 h 1783724"/>
              <a:gd name="connsiteX125" fmla="*/ 5136547 w 12192000"/>
              <a:gd name="connsiteY125" fmla="*/ 1738620 h 1783724"/>
              <a:gd name="connsiteX126" fmla="*/ 5122587 w 12192000"/>
              <a:gd name="connsiteY126" fmla="*/ 1735756 h 1783724"/>
              <a:gd name="connsiteX127" fmla="*/ 5119579 w 12192000"/>
              <a:gd name="connsiteY127" fmla="*/ 1734004 h 1783724"/>
              <a:gd name="connsiteX128" fmla="*/ 5101616 w 12192000"/>
              <a:gd name="connsiteY128" fmla="*/ 1724948 h 1783724"/>
              <a:gd name="connsiteX129" fmla="*/ 5045783 w 12192000"/>
              <a:gd name="connsiteY129" fmla="*/ 1730209 h 1783724"/>
              <a:gd name="connsiteX130" fmla="*/ 4991477 w 12192000"/>
              <a:gd name="connsiteY130" fmla="*/ 1716450 h 1783724"/>
              <a:gd name="connsiteX131" fmla="*/ 4820387 w 12192000"/>
              <a:gd name="connsiteY131" fmla="*/ 1695973 h 1783724"/>
              <a:gd name="connsiteX132" fmla="*/ 4742338 w 12192000"/>
              <a:gd name="connsiteY132" fmla="*/ 1672696 h 1783724"/>
              <a:gd name="connsiteX133" fmla="*/ 4703062 w 12192000"/>
              <a:gd name="connsiteY133" fmla="*/ 1665094 h 1783724"/>
              <a:gd name="connsiteX134" fmla="*/ 4701052 w 12192000"/>
              <a:gd name="connsiteY134" fmla="*/ 1664466 h 1783724"/>
              <a:gd name="connsiteX135" fmla="*/ 4701986 w 12192000"/>
              <a:gd name="connsiteY135" fmla="*/ 1664294 h 1783724"/>
              <a:gd name="connsiteX136" fmla="*/ 4697074 w 12192000"/>
              <a:gd name="connsiteY136" fmla="*/ 1663224 h 1783724"/>
              <a:gd name="connsiteX137" fmla="*/ 4701052 w 12192000"/>
              <a:gd name="connsiteY137" fmla="*/ 1664466 h 1783724"/>
              <a:gd name="connsiteX138" fmla="*/ 4695406 w 12192000"/>
              <a:gd name="connsiteY138" fmla="*/ 1665504 h 1783724"/>
              <a:gd name="connsiteX139" fmla="*/ 4495727 w 12192000"/>
              <a:gd name="connsiteY139" fmla="*/ 1656633 h 1783724"/>
              <a:gd name="connsiteX140" fmla="*/ 4428317 w 12192000"/>
              <a:gd name="connsiteY140" fmla="*/ 1646311 h 1783724"/>
              <a:gd name="connsiteX141" fmla="*/ 4424455 w 12192000"/>
              <a:gd name="connsiteY141" fmla="*/ 1646545 h 1783724"/>
              <a:gd name="connsiteX142" fmla="*/ 4418141 w 12192000"/>
              <a:gd name="connsiteY142" fmla="*/ 1643457 h 1783724"/>
              <a:gd name="connsiteX143" fmla="*/ 4389054 w 12192000"/>
              <a:gd name="connsiteY143" fmla="*/ 1635100 h 1783724"/>
              <a:gd name="connsiteX144" fmla="*/ 4243963 w 12192000"/>
              <a:gd name="connsiteY144" fmla="*/ 1600547 h 1783724"/>
              <a:gd name="connsiteX145" fmla="*/ 4230390 w 12192000"/>
              <a:gd name="connsiteY145" fmla="*/ 1596782 h 1783724"/>
              <a:gd name="connsiteX146" fmla="*/ 4151096 w 12192000"/>
              <a:gd name="connsiteY146" fmla="*/ 1589415 h 1783724"/>
              <a:gd name="connsiteX147" fmla="*/ 4091729 w 12192000"/>
              <a:gd name="connsiteY147" fmla="*/ 1565484 h 1783724"/>
              <a:gd name="connsiteX148" fmla="*/ 3994992 w 12192000"/>
              <a:gd name="connsiteY148" fmla="*/ 1554250 h 1783724"/>
              <a:gd name="connsiteX149" fmla="*/ 3898778 w 12192000"/>
              <a:gd name="connsiteY149" fmla="*/ 1546088 h 1783724"/>
              <a:gd name="connsiteX150" fmla="*/ 3863728 w 12192000"/>
              <a:gd name="connsiteY150" fmla="*/ 1544567 h 1783724"/>
              <a:gd name="connsiteX151" fmla="*/ 3729252 w 12192000"/>
              <a:gd name="connsiteY151" fmla="*/ 1544592 h 1783724"/>
              <a:gd name="connsiteX152" fmla="*/ 3716543 w 12192000"/>
              <a:gd name="connsiteY152" fmla="*/ 1541771 h 1783724"/>
              <a:gd name="connsiteX153" fmla="*/ 3715389 w 12192000"/>
              <a:gd name="connsiteY153" fmla="*/ 1538406 h 1783724"/>
              <a:gd name="connsiteX154" fmla="*/ 3682391 w 12192000"/>
              <a:gd name="connsiteY154" fmla="*/ 1529372 h 1783724"/>
              <a:gd name="connsiteX155" fmla="*/ 3669607 w 12192000"/>
              <a:gd name="connsiteY155" fmla="*/ 1534463 h 1783724"/>
              <a:gd name="connsiteX156" fmla="*/ 3669577 w 12192000"/>
              <a:gd name="connsiteY156" fmla="*/ 1534458 h 1783724"/>
              <a:gd name="connsiteX157" fmla="*/ 3660365 w 12192000"/>
              <a:gd name="connsiteY157" fmla="*/ 1531370 h 1783724"/>
              <a:gd name="connsiteX158" fmla="*/ 3637171 w 12192000"/>
              <a:gd name="connsiteY158" fmla="*/ 1523813 h 1783724"/>
              <a:gd name="connsiteX159" fmla="*/ 3636519 w 12192000"/>
              <a:gd name="connsiteY159" fmla="*/ 1523773 h 1783724"/>
              <a:gd name="connsiteX160" fmla="*/ 3589716 w 12192000"/>
              <a:gd name="connsiteY160" fmla="*/ 1506360 h 1783724"/>
              <a:gd name="connsiteX161" fmla="*/ 3583541 w 12192000"/>
              <a:gd name="connsiteY161" fmla="*/ 1507469 h 1783724"/>
              <a:gd name="connsiteX162" fmla="*/ 3574426 w 12192000"/>
              <a:gd name="connsiteY162" fmla="*/ 1507574 h 1783724"/>
              <a:gd name="connsiteX163" fmla="*/ 3574190 w 12192000"/>
              <a:gd name="connsiteY163" fmla="*/ 1507350 h 1783724"/>
              <a:gd name="connsiteX164" fmla="*/ 3565671 w 12192000"/>
              <a:gd name="connsiteY164" fmla="*/ 1507894 h 1783724"/>
              <a:gd name="connsiteX165" fmla="*/ 3515816 w 12192000"/>
              <a:gd name="connsiteY165" fmla="*/ 1499688 h 1783724"/>
              <a:gd name="connsiteX166" fmla="*/ 3452912 w 12192000"/>
              <a:gd name="connsiteY166" fmla="*/ 1496444 h 1783724"/>
              <a:gd name="connsiteX167" fmla="*/ 3380405 w 12192000"/>
              <a:gd name="connsiteY167" fmla="*/ 1486216 h 1783724"/>
              <a:gd name="connsiteX168" fmla="*/ 3343625 w 12192000"/>
              <a:gd name="connsiteY168" fmla="*/ 1500147 h 1783724"/>
              <a:gd name="connsiteX169" fmla="*/ 3323774 w 12192000"/>
              <a:gd name="connsiteY169" fmla="*/ 1501476 h 1783724"/>
              <a:gd name="connsiteX170" fmla="*/ 3321444 w 12192000"/>
              <a:gd name="connsiteY170" fmla="*/ 1500659 h 1783724"/>
              <a:gd name="connsiteX171" fmla="*/ 3242143 w 12192000"/>
              <a:gd name="connsiteY171" fmla="*/ 1505268 h 1783724"/>
              <a:gd name="connsiteX172" fmla="*/ 3122401 w 12192000"/>
              <a:gd name="connsiteY172" fmla="*/ 1511314 h 1783724"/>
              <a:gd name="connsiteX173" fmla="*/ 3010177 w 12192000"/>
              <a:gd name="connsiteY173" fmla="*/ 1513132 h 1783724"/>
              <a:gd name="connsiteX174" fmla="*/ 2782615 w 12192000"/>
              <a:gd name="connsiteY174" fmla="*/ 1509375 h 1783724"/>
              <a:gd name="connsiteX175" fmla="*/ 2668665 w 12192000"/>
              <a:gd name="connsiteY175" fmla="*/ 1517660 h 1783724"/>
              <a:gd name="connsiteX176" fmla="*/ 2548073 w 12192000"/>
              <a:gd name="connsiteY176" fmla="*/ 1516667 h 1783724"/>
              <a:gd name="connsiteX177" fmla="*/ 2423377 w 12192000"/>
              <a:gd name="connsiteY177" fmla="*/ 1527776 h 1783724"/>
              <a:gd name="connsiteX178" fmla="*/ 2295298 w 12192000"/>
              <a:gd name="connsiteY178" fmla="*/ 1534368 h 1783724"/>
              <a:gd name="connsiteX179" fmla="*/ 2188781 w 12192000"/>
              <a:gd name="connsiteY179" fmla="*/ 1529677 h 1783724"/>
              <a:gd name="connsiteX180" fmla="*/ 2074855 w 12192000"/>
              <a:gd name="connsiteY180" fmla="*/ 1515446 h 1783724"/>
              <a:gd name="connsiteX181" fmla="*/ 2012587 w 12192000"/>
              <a:gd name="connsiteY181" fmla="*/ 1522487 h 1783724"/>
              <a:gd name="connsiteX182" fmla="*/ 1932075 w 12192000"/>
              <a:gd name="connsiteY182" fmla="*/ 1517914 h 1783724"/>
              <a:gd name="connsiteX183" fmla="*/ 1908490 w 12192000"/>
              <a:gd name="connsiteY183" fmla="*/ 1526423 h 1783724"/>
              <a:gd name="connsiteX184" fmla="*/ 1908410 w 12192000"/>
              <a:gd name="connsiteY184" fmla="*/ 1526410 h 1783724"/>
              <a:gd name="connsiteX185" fmla="*/ 1901918 w 12192000"/>
              <a:gd name="connsiteY185" fmla="*/ 1522410 h 1783724"/>
              <a:gd name="connsiteX186" fmla="*/ 1876753 w 12192000"/>
              <a:gd name="connsiteY186" fmla="*/ 1517619 h 1783724"/>
              <a:gd name="connsiteX187" fmla="*/ 1858194 w 12192000"/>
              <a:gd name="connsiteY187" fmla="*/ 1522343 h 1783724"/>
              <a:gd name="connsiteX188" fmla="*/ 1702657 w 12192000"/>
              <a:gd name="connsiteY188" fmla="*/ 1510562 h 1783724"/>
              <a:gd name="connsiteX189" fmla="*/ 1701421 w 12192000"/>
              <a:gd name="connsiteY189" fmla="*/ 1510775 h 1783724"/>
              <a:gd name="connsiteX190" fmla="*/ 1699973 w 12192000"/>
              <a:gd name="connsiteY190" fmla="*/ 1507739 h 1783724"/>
              <a:gd name="connsiteX191" fmla="*/ 1682526 w 12192000"/>
              <a:gd name="connsiteY191" fmla="*/ 1504598 h 1783724"/>
              <a:gd name="connsiteX192" fmla="*/ 1677380 w 12192000"/>
              <a:gd name="connsiteY192" fmla="*/ 1504851 h 1783724"/>
              <a:gd name="connsiteX193" fmla="*/ 1670304 w 12192000"/>
              <a:gd name="connsiteY193" fmla="*/ 1503744 h 1783724"/>
              <a:gd name="connsiteX194" fmla="*/ 1670197 w 12192000"/>
              <a:gd name="connsiteY194" fmla="*/ 1503497 h 1783724"/>
              <a:gd name="connsiteX195" fmla="*/ 1626301 w 12192000"/>
              <a:gd name="connsiteY195" fmla="*/ 1474931 h 1783724"/>
              <a:gd name="connsiteX196" fmla="*/ 1535119 w 12192000"/>
              <a:gd name="connsiteY196" fmla="*/ 1463075 h 1783724"/>
              <a:gd name="connsiteX197" fmla="*/ 1531340 w 12192000"/>
              <a:gd name="connsiteY197" fmla="*/ 1461293 h 1783724"/>
              <a:gd name="connsiteX198" fmla="*/ 1498454 w 12192000"/>
              <a:gd name="connsiteY198" fmla="*/ 1463478 h 1783724"/>
              <a:gd name="connsiteX199" fmla="*/ 1478806 w 12192000"/>
              <a:gd name="connsiteY199" fmla="*/ 1464611 h 1783724"/>
              <a:gd name="connsiteX200" fmla="*/ 1358081 w 12192000"/>
              <a:gd name="connsiteY200" fmla="*/ 1455545 h 1783724"/>
              <a:gd name="connsiteX201" fmla="*/ 1222449 w 12192000"/>
              <a:gd name="connsiteY201" fmla="*/ 1455454 h 1783724"/>
              <a:gd name="connsiteX202" fmla="*/ 1180983 w 12192000"/>
              <a:gd name="connsiteY202" fmla="*/ 1440557 h 1783724"/>
              <a:gd name="connsiteX203" fmla="*/ 1018426 w 12192000"/>
              <a:gd name="connsiteY203" fmla="*/ 1400226 h 1783724"/>
              <a:gd name="connsiteX204" fmla="*/ 940021 w 12192000"/>
              <a:gd name="connsiteY204" fmla="*/ 1409452 h 1783724"/>
              <a:gd name="connsiteX205" fmla="*/ 940362 w 12192000"/>
              <a:gd name="connsiteY205" fmla="*/ 1408090 h 1783724"/>
              <a:gd name="connsiteX206" fmla="*/ 927147 w 12192000"/>
              <a:gd name="connsiteY206" fmla="*/ 1407436 h 1783724"/>
              <a:gd name="connsiteX207" fmla="*/ 915481 w 12192000"/>
              <a:gd name="connsiteY207" fmla="*/ 1395526 h 1783724"/>
              <a:gd name="connsiteX208" fmla="*/ 884363 w 12192000"/>
              <a:gd name="connsiteY208" fmla="*/ 1395024 h 1783724"/>
              <a:gd name="connsiteX209" fmla="*/ 883522 w 12192000"/>
              <a:gd name="connsiteY209" fmla="*/ 1400267 h 1783724"/>
              <a:gd name="connsiteX210" fmla="*/ 865903 w 12192000"/>
              <a:gd name="connsiteY210" fmla="*/ 1394324 h 1783724"/>
              <a:gd name="connsiteX211" fmla="*/ 790832 w 12192000"/>
              <a:gd name="connsiteY211" fmla="*/ 1370999 h 1783724"/>
              <a:gd name="connsiteX212" fmla="*/ 749766 w 12192000"/>
              <a:gd name="connsiteY212" fmla="*/ 1353216 h 1783724"/>
              <a:gd name="connsiteX213" fmla="*/ 705470 w 12192000"/>
              <a:gd name="connsiteY213" fmla="*/ 1354328 h 1783724"/>
              <a:gd name="connsiteX214" fmla="*/ 692371 w 12192000"/>
              <a:gd name="connsiteY214" fmla="*/ 1343942 h 1783724"/>
              <a:gd name="connsiteX215" fmla="*/ 690203 w 12192000"/>
              <a:gd name="connsiteY215" fmla="*/ 1341970 h 1783724"/>
              <a:gd name="connsiteX216" fmla="*/ 679574 w 12192000"/>
              <a:gd name="connsiteY216" fmla="*/ 1338069 h 1783724"/>
              <a:gd name="connsiteX217" fmla="*/ 679009 w 12192000"/>
              <a:gd name="connsiteY217" fmla="*/ 1331966 h 1783724"/>
              <a:gd name="connsiteX218" fmla="*/ 664756 w 12192000"/>
              <a:gd name="connsiteY218" fmla="*/ 1322509 h 1783724"/>
              <a:gd name="connsiteX219" fmla="*/ 644515 w 12192000"/>
              <a:gd name="connsiteY219" fmla="*/ 1316732 h 1783724"/>
              <a:gd name="connsiteX220" fmla="*/ 545716 w 12192000"/>
              <a:gd name="connsiteY220" fmla="*/ 1294878 h 1783724"/>
              <a:gd name="connsiteX221" fmla="*/ 488094 w 12192000"/>
              <a:gd name="connsiteY221" fmla="*/ 1278596 h 1783724"/>
              <a:gd name="connsiteX222" fmla="*/ 468538 w 12192000"/>
              <a:gd name="connsiteY222" fmla="*/ 1267376 h 1783724"/>
              <a:gd name="connsiteX223" fmla="*/ 439655 w 12192000"/>
              <a:gd name="connsiteY223" fmla="*/ 1255090 h 1783724"/>
              <a:gd name="connsiteX224" fmla="*/ 390496 w 12192000"/>
              <a:gd name="connsiteY224" fmla="*/ 1229512 h 1783724"/>
              <a:gd name="connsiteX225" fmla="*/ 362616 w 12192000"/>
              <a:gd name="connsiteY225" fmla="*/ 1221981 h 1783724"/>
              <a:gd name="connsiteX226" fmla="*/ 348184 w 12192000"/>
              <a:gd name="connsiteY226" fmla="*/ 1213437 h 1783724"/>
              <a:gd name="connsiteX227" fmla="*/ 341576 w 12192000"/>
              <a:gd name="connsiteY227" fmla="*/ 1212583 h 1783724"/>
              <a:gd name="connsiteX228" fmla="*/ 320370 w 12192000"/>
              <a:gd name="connsiteY228" fmla="*/ 1206827 h 1783724"/>
              <a:gd name="connsiteX229" fmla="*/ 308082 w 12192000"/>
              <a:gd name="connsiteY229" fmla="*/ 1204195 h 1783724"/>
              <a:gd name="connsiteX230" fmla="*/ 303141 w 12192000"/>
              <a:gd name="connsiteY230" fmla="*/ 1203396 h 1783724"/>
              <a:gd name="connsiteX231" fmla="*/ 260955 w 12192000"/>
              <a:gd name="connsiteY231" fmla="*/ 1203345 h 1783724"/>
              <a:gd name="connsiteX232" fmla="*/ 234352 w 12192000"/>
              <a:gd name="connsiteY232" fmla="*/ 1193972 h 1783724"/>
              <a:gd name="connsiteX233" fmla="*/ 210954 w 12192000"/>
              <a:gd name="connsiteY233" fmla="*/ 1192326 h 1783724"/>
              <a:gd name="connsiteX234" fmla="*/ 204851 w 12192000"/>
              <a:gd name="connsiteY234" fmla="*/ 1190210 h 1783724"/>
              <a:gd name="connsiteX235" fmla="*/ 145778 w 12192000"/>
              <a:gd name="connsiteY235" fmla="*/ 1190651 h 1783724"/>
              <a:gd name="connsiteX236" fmla="*/ 105518 w 12192000"/>
              <a:gd name="connsiteY236" fmla="*/ 1184937 h 1783724"/>
              <a:gd name="connsiteX237" fmla="*/ 17623 w 12192000"/>
              <a:gd name="connsiteY237" fmla="*/ 1185238 h 1783724"/>
              <a:gd name="connsiteX238" fmla="*/ 0 w 12192000"/>
              <a:gd name="connsiteY238" fmla="*/ 1184768 h 1783724"/>
              <a:gd name="connsiteX239" fmla="*/ 0 w 12192000"/>
              <a:gd name="connsiteY239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90810 w 12192000"/>
              <a:gd name="connsiteY17" fmla="*/ 1243590 h 1783724"/>
              <a:gd name="connsiteX18" fmla="*/ 11085499 w 12192000"/>
              <a:gd name="connsiteY18" fmla="*/ 1248151 h 1783724"/>
              <a:gd name="connsiteX19" fmla="*/ 10955096 w 12192000"/>
              <a:gd name="connsiteY19" fmla="*/ 1231768 h 1783724"/>
              <a:gd name="connsiteX20" fmla="*/ 10864884 w 12192000"/>
              <a:gd name="connsiteY20" fmla="*/ 1245957 h 1783724"/>
              <a:gd name="connsiteX21" fmla="*/ 10841363 w 12192000"/>
              <a:gd name="connsiteY21" fmla="*/ 1251400 h 1783724"/>
              <a:gd name="connsiteX22" fmla="*/ 10780910 w 12192000"/>
              <a:gd name="connsiteY22" fmla="*/ 1249166 h 1783724"/>
              <a:gd name="connsiteX23" fmla="*/ 10696254 w 12192000"/>
              <a:gd name="connsiteY23" fmla="*/ 1259247 h 1783724"/>
              <a:gd name="connsiteX24" fmla="*/ 10577832 w 12192000"/>
              <a:gd name="connsiteY24" fmla="*/ 1255994 h 1783724"/>
              <a:gd name="connsiteX25" fmla="*/ 10531976 w 12192000"/>
              <a:gd name="connsiteY25" fmla="*/ 1249692 h 1783724"/>
              <a:gd name="connsiteX26" fmla="*/ 10453101 w 12192000"/>
              <a:gd name="connsiteY26" fmla="*/ 1241000 h 1783724"/>
              <a:gd name="connsiteX27" fmla="*/ 10407706 w 12192000"/>
              <a:gd name="connsiteY27" fmla="*/ 1235650 h 1783724"/>
              <a:gd name="connsiteX28" fmla="*/ 10368559 w 12192000"/>
              <a:gd name="connsiteY28" fmla="*/ 1235686 h 1783724"/>
              <a:gd name="connsiteX29" fmla="*/ 10352542 w 12192000"/>
              <a:gd name="connsiteY29" fmla="*/ 1245817 h 1783724"/>
              <a:gd name="connsiteX30" fmla="*/ 10294918 w 12192000"/>
              <a:gd name="connsiteY30" fmla="*/ 1263549 h 1783724"/>
              <a:gd name="connsiteX31" fmla="*/ 10271059 w 12192000"/>
              <a:gd name="connsiteY31" fmla="*/ 1265010 h 1783724"/>
              <a:gd name="connsiteX32" fmla="*/ 10239064 w 12192000"/>
              <a:gd name="connsiteY32" fmla="*/ 1270598 h 1783724"/>
              <a:gd name="connsiteX33" fmla="*/ 10181078 w 12192000"/>
              <a:gd name="connsiteY33" fmla="*/ 1276374 h 1783724"/>
              <a:gd name="connsiteX34" fmla="*/ 10153458 w 12192000"/>
              <a:gd name="connsiteY34" fmla="*/ 1285229 h 1783724"/>
              <a:gd name="connsiteX35" fmla="*/ 10140775 w 12192000"/>
              <a:gd name="connsiteY35" fmla="*/ 1285847 h 1783724"/>
              <a:gd name="connsiteX36" fmla="*/ 10132055 w 12192000"/>
              <a:gd name="connsiteY36" fmla="*/ 1297214 h 1783724"/>
              <a:gd name="connsiteX37" fmla="*/ 10094093 w 12192000"/>
              <a:gd name="connsiteY37" fmla="*/ 1316697 h 1783724"/>
              <a:gd name="connsiteX38" fmla="*/ 10054855 w 12192000"/>
              <a:gd name="connsiteY38" fmla="*/ 1316203 h 1783724"/>
              <a:gd name="connsiteX39" fmla="*/ 10016268 w 12192000"/>
              <a:gd name="connsiteY39" fmla="*/ 1325133 h 1783724"/>
              <a:gd name="connsiteX40" fmla="*/ 9937115 w 12192000"/>
              <a:gd name="connsiteY40" fmla="*/ 1337731 h 1783724"/>
              <a:gd name="connsiteX41" fmla="*/ 9824942 w 12192000"/>
              <a:gd name="connsiteY41" fmla="*/ 1342969 h 1783724"/>
              <a:gd name="connsiteX42" fmla="*/ 9705553 w 12192000"/>
              <a:gd name="connsiteY42" fmla="*/ 1359323 h 1783724"/>
              <a:gd name="connsiteX43" fmla="*/ 9589915 w 12192000"/>
              <a:gd name="connsiteY43" fmla="*/ 1382355 h 1783724"/>
              <a:gd name="connsiteX44" fmla="*/ 9315048 w 12192000"/>
              <a:gd name="connsiteY44" fmla="*/ 1428626 h 1783724"/>
              <a:gd name="connsiteX45" fmla="*/ 9209077 w 12192000"/>
              <a:gd name="connsiteY45" fmla="*/ 1448049 h 1783724"/>
              <a:gd name="connsiteX46" fmla="*/ 9133300 w 12192000"/>
              <a:gd name="connsiteY46" fmla="*/ 1456152 h 1783724"/>
              <a:gd name="connsiteX47" fmla="*/ 9031264 w 12192000"/>
              <a:gd name="connsiteY47" fmla="*/ 1462053 h 1783724"/>
              <a:gd name="connsiteX48" fmla="*/ 8983321 w 12192000"/>
              <a:gd name="connsiteY48" fmla="*/ 1464616 h 1783724"/>
              <a:gd name="connsiteX49" fmla="*/ 8983035 w 12192000"/>
              <a:gd name="connsiteY49" fmla="*/ 1464417 h 1783724"/>
              <a:gd name="connsiteX50" fmla="*/ 8974072 w 12192000"/>
              <a:gd name="connsiteY50" fmla="*/ 1465390 h 1783724"/>
              <a:gd name="connsiteX51" fmla="*/ 8968242 w 12192000"/>
              <a:gd name="connsiteY51" fmla="*/ 1467079 h 1783724"/>
              <a:gd name="connsiteX52" fmla="*/ 8952199 w 12192000"/>
              <a:gd name="connsiteY52" fmla="*/ 1469700 h 1783724"/>
              <a:gd name="connsiteX53" fmla="*/ 8945873 w 12192000"/>
              <a:gd name="connsiteY53" fmla="*/ 1469099 h 1783724"/>
              <a:gd name="connsiteX54" fmla="*/ 8940905 w 12192000"/>
              <a:gd name="connsiteY54" fmla="*/ 1467238 h 1783724"/>
              <a:gd name="connsiteX55" fmla="*/ 8906846 w 12192000"/>
              <a:gd name="connsiteY55" fmla="*/ 1464481 h 1783724"/>
              <a:gd name="connsiteX56" fmla="*/ 8730411 w 12192000"/>
              <a:gd name="connsiteY56" fmla="*/ 1479838 h 1783724"/>
              <a:gd name="connsiteX57" fmla="*/ 8685834 w 12192000"/>
              <a:gd name="connsiteY57" fmla="*/ 1481431 h 1783724"/>
              <a:gd name="connsiteX58" fmla="*/ 8574116 w 12192000"/>
              <a:gd name="connsiteY58" fmla="*/ 1488166 h 1783724"/>
              <a:gd name="connsiteX59" fmla="*/ 8503254 w 12192000"/>
              <a:gd name="connsiteY59" fmla="*/ 1475627 h 1783724"/>
              <a:gd name="connsiteX60" fmla="*/ 8489028 w 12192000"/>
              <a:gd name="connsiteY60" fmla="*/ 1480483 h 1783724"/>
              <a:gd name="connsiteX61" fmla="*/ 8484222 w 12192000"/>
              <a:gd name="connsiteY61" fmla="*/ 1482955 h 1783724"/>
              <a:gd name="connsiteX62" fmla="*/ 8476034 w 12192000"/>
              <a:gd name="connsiteY62" fmla="*/ 1485197 h 1783724"/>
              <a:gd name="connsiteX63" fmla="*/ 8475659 w 12192000"/>
              <a:gd name="connsiteY63" fmla="*/ 1485048 h 1783724"/>
              <a:gd name="connsiteX64" fmla="*/ 8468325 w 12192000"/>
              <a:gd name="connsiteY64" fmla="*/ 1487552 h 1783724"/>
              <a:gd name="connsiteX65" fmla="*/ 8401298 w 12192000"/>
              <a:gd name="connsiteY65" fmla="*/ 1493672 h 1783724"/>
              <a:gd name="connsiteX66" fmla="*/ 8390295 w 12192000"/>
              <a:gd name="connsiteY66" fmla="*/ 1502138 h 1783724"/>
              <a:gd name="connsiteX67" fmla="*/ 8370102 w 12192000"/>
              <a:gd name="connsiteY67" fmla="*/ 1508730 h 1783724"/>
              <a:gd name="connsiteX68" fmla="*/ 8248843 w 12192000"/>
              <a:gd name="connsiteY68" fmla="*/ 1537060 h 1783724"/>
              <a:gd name="connsiteX69" fmla="*/ 8244399 w 12192000"/>
              <a:gd name="connsiteY69" fmla="*/ 1538596 h 1783724"/>
              <a:gd name="connsiteX70" fmla="*/ 8241700 w 12192000"/>
              <a:gd name="connsiteY70" fmla="*/ 1538396 h 1783724"/>
              <a:gd name="connsiteX71" fmla="*/ 8230388 w 12192000"/>
              <a:gd name="connsiteY71" fmla="*/ 1546517 h 1783724"/>
              <a:gd name="connsiteX72" fmla="*/ 8224228 w 12192000"/>
              <a:gd name="connsiteY72" fmla="*/ 1557267 h 1783724"/>
              <a:gd name="connsiteX73" fmla="*/ 8199666 w 12192000"/>
              <a:gd name="connsiteY73" fmla="*/ 1559012 h 1783724"/>
              <a:gd name="connsiteX74" fmla="*/ 8194548 w 12192000"/>
              <a:gd name="connsiteY74" fmla="*/ 1565013 h 1783724"/>
              <a:gd name="connsiteX75" fmla="*/ 8165771 w 12192000"/>
              <a:gd name="connsiteY75" fmla="*/ 1579116 h 1783724"/>
              <a:gd name="connsiteX76" fmla="*/ 8116832 w 12192000"/>
              <a:gd name="connsiteY76" fmla="*/ 1608547 h 1783724"/>
              <a:gd name="connsiteX77" fmla="*/ 8089016 w 12192000"/>
              <a:gd name="connsiteY77" fmla="*/ 1617129 h 1783724"/>
              <a:gd name="connsiteX78" fmla="*/ 8074658 w 12192000"/>
              <a:gd name="connsiteY78" fmla="*/ 1626971 h 1783724"/>
              <a:gd name="connsiteX79" fmla="*/ 8068056 w 12192000"/>
              <a:gd name="connsiteY79" fmla="*/ 1627924 h 1783724"/>
              <a:gd name="connsiteX80" fmla="*/ 8046900 w 12192000"/>
              <a:gd name="connsiteY80" fmla="*/ 1634483 h 1783724"/>
              <a:gd name="connsiteX81" fmla="*/ 8034634 w 12192000"/>
              <a:gd name="connsiteY81" fmla="*/ 1637466 h 1783724"/>
              <a:gd name="connsiteX82" fmla="*/ 8029700 w 12192000"/>
              <a:gd name="connsiteY82" fmla="*/ 1638364 h 1783724"/>
              <a:gd name="connsiteX83" fmla="*/ 7987514 w 12192000"/>
              <a:gd name="connsiteY83" fmla="*/ 1638160 h 1783724"/>
              <a:gd name="connsiteX84" fmla="*/ 7960991 w 12192000"/>
              <a:gd name="connsiteY84" fmla="*/ 1648892 h 1783724"/>
              <a:gd name="connsiteX85" fmla="*/ 7937606 w 12192000"/>
              <a:gd name="connsiteY85" fmla="*/ 1650659 h 1783724"/>
              <a:gd name="connsiteX86" fmla="*/ 7931522 w 12192000"/>
              <a:gd name="connsiteY86" fmla="*/ 1653082 h 1783724"/>
              <a:gd name="connsiteX87" fmla="*/ 7872444 w 12192000"/>
              <a:gd name="connsiteY87" fmla="*/ 1652202 h 1783724"/>
              <a:gd name="connsiteX88" fmla="*/ 7832232 w 12192000"/>
              <a:gd name="connsiteY88" fmla="*/ 1658594 h 1783724"/>
              <a:gd name="connsiteX89" fmla="*/ 7744332 w 12192000"/>
              <a:gd name="connsiteY89" fmla="*/ 1657695 h 1783724"/>
              <a:gd name="connsiteX90" fmla="*/ 7723062 w 12192000"/>
              <a:gd name="connsiteY90" fmla="*/ 1658222 h 1783724"/>
              <a:gd name="connsiteX91" fmla="*/ 7705682 w 12192000"/>
              <a:gd name="connsiteY91" fmla="*/ 1664606 h 1783724"/>
              <a:gd name="connsiteX92" fmla="*/ 7702441 w 12192000"/>
              <a:gd name="connsiteY92" fmla="*/ 1671260 h 1783724"/>
              <a:gd name="connsiteX93" fmla="*/ 7690889 w 12192000"/>
              <a:gd name="connsiteY93" fmla="*/ 1672499 h 1783724"/>
              <a:gd name="connsiteX94" fmla="*/ 7688002 w 12192000"/>
              <a:gd name="connsiteY94" fmla="*/ 1674071 h 1783724"/>
              <a:gd name="connsiteX95" fmla="*/ 7671275 w 12192000"/>
              <a:gd name="connsiteY95" fmla="*/ 1681835 h 1783724"/>
              <a:gd name="connsiteX96" fmla="*/ 7585018 w 12192000"/>
              <a:gd name="connsiteY96" fmla="*/ 1675431 h 1783724"/>
              <a:gd name="connsiteX97" fmla="*/ 7471472 w 12192000"/>
              <a:gd name="connsiteY97" fmla="*/ 1682487 h 1783724"/>
              <a:gd name="connsiteX98" fmla="*/ 7381391 w 12192000"/>
              <a:gd name="connsiteY98" fmla="*/ 1689122 h 1783724"/>
              <a:gd name="connsiteX99" fmla="*/ 7292528 w 12192000"/>
              <a:gd name="connsiteY99" fmla="*/ 1689863 h 1783724"/>
              <a:gd name="connsiteX100" fmla="*/ 7204542 w 12192000"/>
              <a:gd name="connsiteY100" fmla="*/ 1667362 h 1783724"/>
              <a:gd name="connsiteX101" fmla="*/ 7179107 w 12192000"/>
              <a:gd name="connsiteY101" fmla="*/ 1664705 h 1783724"/>
              <a:gd name="connsiteX102" fmla="*/ 7176110 w 12192000"/>
              <a:gd name="connsiteY102" fmla="*/ 1667956 h 1783724"/>
              <a:gd name="connsiteX103" fmla="*/ 7149935 w 12192000"/>
              <a:gd name="connsiteY103" fmla="*/ 1671723 h 1783724"/>
              <a:gd name="connsiteX104" fmla="*/ 7076173 w 12192000"/>
              <a:gd name="connsiteY104" fmla="*/ 1681613 h 1783724"/>
              <a:gd name="connsiteX105" fmla="*/ 6997704 w 12192000"/>
              <a:gd name="connsiteY105" fmla="*/ 1681043 h 1783724"/>
              <a:gd name="connsiteX106" fmla="*/ 6883473 w 12192000"/>
              <a:gd name="connsiteY106" fmla="*/ 1705122 h 1783724"/>
              <a:gd name="connsiteX107" fmla="*/ 6687688 w 12192000"/>
              <a:gd name="connsiteY107" fmla="*/ 1727643 h 1783724"/>
              <a:gd name="connsiteX108" fmla="*/ 6529051 w 12192000"/>
              <a:gd name="connsiteY108" fmla="*/ 1750971 h 1783724"/>
              <a:gd name="connsiteX109" fmla="*/ 6306028 w 12192000"/>
              <a:gd name="connsiteY109" fmla="*/ 1761123 h 1783724"/>
              <a:gd name="connsiteX110" fmla="*/ 6183195 w 12192000"/>
              <a:gd name="connsiteY110" fmla="*/ 1758873 h 1783724"/>
              <a:gd name="connsiteX111" fmla="*/ 6123126 w 12192000"/>
              <a:gd name="connsiteY111" fmla="*/ 1768552 h 1783724"/>
              <a:gd name="connsiteX112" fmla="*/ 6096136 w 12192000"/>
              <a:gd name="connsiteY112" fmla="*/ 1767260 h 1783724"/>
              <a:gd name="connsiteX113" fmla="*/ 6032917 w 12192000"/>
              <a:gd name="connsiteY113" fmla="*/ 1757308 h 1783724"/>
              <a:gd name="connsiteX114" fmla="*/ 5977870 w 12192000"/>
              <a:gd name="connsiteY114" fmla="*/ 1771268 h 1783724"/>
              <a:gd name="connsiteX115" fmla="*/ 5916336 w 12192000"/>
              <a:gd name="connsiteY115" fmla="*/ 1780879 h 1783724"/>
              <a:gd name="connsiteX116" fmla="*/ 5867980 w 12192000"/>
              <a:gd name="connsiteY116" fmla="*/ 1783724 h 1783724"/>
              <a:gd name="connsiteX117" fmla="*/ 5743302 w 12192000"/>
              <a:gd name="connsiteY117" fmla="*/ 1782136 h 1783724"/>
              <a:gd name="connsiteX118" fmla="*/ 5607054 w 12192000"/>
              <a:gd name="connsiteY118" fmla="*/ 1775578 h 1783724"/>
              <a:gd name="connsiteX119" fmla="*/ 5464006 w 12192000"/>
              <a:gd name="connsiteY119" fmla="*/ 1763436 h 1783724"/>
              <a:gd name="connsiteX120" fmla="*/ 5412840 w 12192000"/>
              <a:gd name="connsiteY120" fmla="*/ 1767920 h 1783724"/>
              <a:gd name="connsiteX121" fmla="*/ 5361713 w 12192000"/>
              <a:gd name="connsiteY121" fmla="*/ 1773980 h 1783724"/>
              <a:gd name="connsiteX122" fmla="*/ 5241786 w 12192000"/>
              <a:gd name="connsiteY122" fmla="*/ 1756656 h 1783724"/>
              <a:gd name="connsiteX123" fmla="*/ 5202963 w 12192000"/>
              <a:gd name="connsiteY123" fmla="*/ 1747306 h 1783724"/>
              <a:gd name="connsiteX124" fmla="*/ 5154668 w 12192000"/>
              <a:gd name="connsiteY124" fmla="*/ 1744668 h 1783724"/>
              <a:gd name="connsiteX125" fmla="*/ 5136547 w 12192000"/>
              <a:gd name="connsiteY125" fmla="*/ 1738620 h 1783724"/>
              <a:gd name="connsiteX126" fmla="*/ 5122587 w 12192000"/>
              <a:gd name="connsiteY126" fmla="*/ 1735756 h 1783724"/>
              <a:gd name="connsiteX127" fmla="*/ 5119579 w 12192000"/>
              <a:gd name="connsiteY127" fmla="*/ 1734004 h 1783724"/>
              <a:gd name="connsiteX128" fmla="*/ 5101616 w 12192000"/>
              <a:gd name="connsiteY128" fmla="*/ 1724948 h 1783724"/>
              <a:gd name="connsiteX129" fmla="*/ 5045783 w 12192000"/>
              <a:gd name="connsiteY129" fmla="*/ 1730209 h 1783724"/>
              <a:gd name="connsiteX130" fmla="*/ 4991477 w 12192000"/>
              <a:gd name="connsiteY130" fmla="*/ 1716450 h 1783724"/>
              <a:gd name="connsiteX131" fmla="*/ 4820387 w 12192000"/>
              <a:gd name="connsiteY131" fmla="*/ 1695973 h 1783724"/>
              <a:gd name="connsiteX132" fmla="*/ 4742338 w 12192000"/>
              <a:gd name="connsiteY132" fmla="*/ 1672696 h 1783724"/>
              <a:gd name="connsiteX133" fmla="*/ 4703062 w 12192000"/>
              <a:gd name="connsiteY133" fmla="*/ 1665094 h 1783724"/>
              <a:gd name="connsiteX134" fmla="*/ 4701052 w 12192000"/>
              <a:gd name="connsiteY134" fmla="*/ 1664466 h 1783724"/>
              <a:gd name="connsiteX135" fmla="*/ 4701986 w 12192000"/>
              <a:gd name="connsiteY135" fmla="*/ 1664294 h 1783724"/>
              <a:gd name="connsiteX136" fmla="*/ 4697074 w 12192000"/>
              <a:gd name="connsiteY136" fmla="*/ 1663224 h 1783724"/>
              <a:gd name="connsiteX137" fmla="*/ 4701052 w 12192000"/>
              <a:gd name="connsiteY137" fmla="*/ 1664466 h 1783724"/>
              <a:gd name="connsiteX138" fmla="*/ 4695406 w 12192000"/>
              <a:gd name="connsiteY138" fmla="*/ 1665504 h 1783724"/>
              <a:gd name="connsiteX139" fmla="*/ 4495727 w 12192000"/>
              <a:gd name="connsiteY139" fmla="*/ 1656633 h 1783724"/>
              <a:gd name="connsiteX140" fmla="*/ 4428317 w 12192000"/>
              <a:gd name="connsiteY140" fmla="*/ 1646311 h 1783724"/>
              <a:gd name="connsiteX141" fmla="*/ 4424455 w 12192000"/>
              <a:gd name="connsiteY141" fmla="*/ 1646545 h 1783724"/>
              <a:gd name="connsiteX142" fmla="*/ 4418141 w 12192000"/>
              <a:gd name="connsiteY142" fmla="*/ 1643457 h 1783724"/>
              <a:gd name="connsiteX143" fmla="*/ 4389054 w 12192000"/>
              <a:gd name="connsiteY143" fmla="*/ 1635100 h 1783724"/>
              <a:gd name="connsiteX144" fmla="*/ 4243963 w 12192000"/>
              <a:gd name="connsiteY144" fmla="*/ 1600547 h 1783724"/>
              <a:gd name="connsiteX145" fmla="*/ 4230390 w 12192000"/>
              <a:gd name="connsiteY145" fmla="*/ 1596782 h 1783724"/>
              <a:gd name="connsiteX146" fmla="*/ 4151096 w 12192000"/>
              <a:gd name="connsiteY146" fmla="*/ 1589415 h 1783724"/>
              <a:gd name="connsiteX147" fmla="*/ 4091729 w 12192000"/>
              <a:gd name="connsiteY147" fmla="*/ 1565484 h 1783724"/>
              <a:gd name="connsiteX148" fmla="*/ 3994992 w 12192000"/>
              <a:gd name="connsiteY148" fmla="*/ 1554250 h 1783724"/>
              <a:gd name="connsiteX149" fmla="*/ 3898778 w 12192000"/>
              <a:gd name="connsiteY149" fmla="*/ 1546088 h 1783724"/>
              <a:gd name="connsiteX150" fmla="*/ 3863728 w 12192000"/>
              <a:gd name="connsiteY150" fmla="*/ 1544567 h 1783724"/>
              <a:gd name="connsiteX151" fmla="*/ 3729252 w 12192000"/>
              <a:gd name="connsiteY151" fmla="*/ 1544592 h 1783724"/>
              <a:gd name="connsiteX152" fmla="*/ 3716543 w 12192000"/>
              <a:gd name="connsiteY152" fmla="*/ 1541771 h 1783724"/>
              <a:gd name="connsiteX153" fmla="*/ 3715389 w 12192000"/>
              <a:gd name="connsiteY153" fmla="*/ 1538406 h 1783724"/>
              <a:gd name="connsiteX154" fmla="*/ 3682391 w 12192000"/>
              <a:gd name="connsiteY154" fmla="*/ 1529372 h 1783724"/>
              <a:gd name="connsiteX155" fmla="*/ 3669607 w 12192000"/>
              <a:gd name="connsiteY155" fmla="*/ 1534463 h 1783724"/>
              <a:gd name="connsiteX156" fmla="*/ 3669577 w 12192000"/>
              <a:gd name="connsiteY156" fmla="*/ 1534458 h 1783724"/>
              <a:gd name="connsiteX157" fmla="*/ 3660365 w 12192000"/>
              <a:gd name="connsiteY157" fmla="*/ 1531370 h 1783724"/>
              <a:gd name="connsiteX158" fmla="*/ 3637171 w 12192000"/>
              <a:gd name="connsiteY158" fmla="*/ 1523813 h 1783724"/>
              <a:gd name="connsiteX159" fmla="*/ 3636519 w 12192000"/>
              <a:gd name="connsiteY159" fmla="*/ 1523773 h 1783724"/>
              <a:gd name="connsiteX160" fmla="*/ 3589716 w 12192000"/>
              <a:gd name="connsiteY160" fmla="*/ 1506360 h 1783724"/>
              <a:gd name="connsiteX161" fmla="*/ 3583541 w 12192000"/>
              <a:gd name="connsiteY161" fmla="*/ 1507469 h 1783724"/>
              <a:gd name="connsiteX162" fmla="*/ 3574426 w 12192000"/>
              <a:gd name="connsiteY162" fmla="*/ 1507574 h 1783724"/>
              <a:gd name="connsiteX163" fmla="*/ 3574190 w 12192000"/>
              <a:gd name="connsiteY163" fmla="*/ 1507350 h 1783724"/>
              <a:gd name="connsiteX164" fmla="*/ 3565671 w 12192000"/>
              <a:gd name="connsiteY164" fmla="*/ 1507894 h 1783724"/>
              <a:gd name="connsiteX165" fmla="*/ 3515816 w 12192000"/>
              <a:gd name="connsiteY165" fmla="*/ 1499688 h 1783724"/>
              <a:gd name="connsiteX166" fmla="*/ 3452912 w 12192000"/>
              <a:gd name="connsiteY166" fmla="*/ 1496444 h 1783724"/>
              <a:gd name="connsiteX167" fmla="*/ 3380405 w 12192000"/>
              <a:gd name="connsiteY167" fmla="*/ 1486216 h 1783724"/>
              <a:gd name="connsiteX168" fmla="*/ 3343625 w 12192000"/>
              <a:gd name="connsiteY168" fmla="*/ 1500147 h 1783724"/>
              <a:gd name="connsiteX169" fmla="*/ 3323774 w 12192000"/>
              <a:gd name="connsiteY169" fmla="*/ 1501476 h 1783724"/>
              <a:gd name="connsiteX170" fmla="*/ 3321444 w 12192000"/>
              <a:gd name="connsiteY170" fmla="*/ 1500659 h 1783724"/>
              <a:gd name="connsiteX171" fmla="*/ 3242143 w 12192000"/>
              <a:gd name="connsiteY171" fmla="*/ 1505268 h 1783724"/>
              <a:gd name="connsiteX172" fmla="*/ 3122401 w 12192000"/>
              <a:gd name="connsiteY172" fmla="*/ 1511314 h 1783724"/>
              <a:gd name="connsiteX173" fmla="*/ 3010177 w 12192000"/>
              <a:gd name="connsiteY173" fmla="*/ 1513132 h 1783724"/>
              <a:gd name="connsiteX174" fmla="*/ 2782615 w 12192000"/>
              <a:gd name="connsiteY174" fmla="*/ 1509375 h 1783724"/>
              <a:gd name="connsiteX175" fmla="*/ 2668665 w 12192000"/>
              <a:gd name="connsiteY175" fmla="*/ 1517660 h 1783724"/>
              <a:gd name="connsiteX176" fmla="*/ 2548073 w 12192000"/>
              <a:gd name="connsiteY176" fmla="*/ 1516667 h 1783724"/>
              <a:gd name="connsiteX177" fmla="*/ 2423377 w 12192000"/>
              <a:gd name="connsiteY177" fmla="*/ 1527776 h 1783724"/>
              <a:gd name="connsiteX178" fmla="*/ 2295298 w 12192000"/>
              <a:gd name="connsiteY178" fmla="*/ 1534368 h 1783724"/>
              <a:gd name="connsiteX179" fmla="*/ 2188781 w 12192000"/>
              <a:gd name="connsiteY179" fmla="*/ 1529677 h 1783724"/>
              <a:gd name="connsiteX180" fmla="*/ 2074855 w 12192000"/>
              <a:gd name="connsiteY180" fmla="*/ 1515446 h 1783724"/>
              <a:gd name="connsiteX181" fmla="*/ 2012587 w 12192000"/>
              <a:gd name="connsiteY181" fmla="*/ 1522487 h 1783724"/>
              <a:gd name="connsiteX182" fmla="*/ 1932075 w 12192000"/>
              <a:gd name="connsiteY182" fmla="*/ 1517914 h 1783724"/>
              <a:gd name="connsiteX183" fmla="*/ 1908490 w 12192000"/>
              <a:gd name="connsiteY183" fmla="*/ 1526423 h 1783724"/>
              <a:gd name="connsiteX184" fmla="*/ 1908410 w 12192000"/>
              <a:gd name="connsiteY184" fmla="*/ 1526410 h 1783724"/>
              <a:gd name="connsiteX185" fmla="*/ 1901918 w 12192000"/>
              <a:gd name="connsiteY185" fmla="*/ 1522410 h 1783724"/>
              <a:gd name="connsiteX186" fmla="*/ 1876753 w 12192000"/>
              <a:gd name="connsiteY186" fmla="*/ 1517619 h 1783724"/>
              <a:gd name="connsiteX187" fmla="*/ 1858194 w 12192000"/>
              <a:gd name="connsiteY187" fmla="*/ 1522343 h 1783724"/>
              <a:gd name="connsiteX188" fmla="*/ 1702657 w 12192000"/>
              <a:gd name="connsiteY188" fmla="*/ 1510562 h 1783724"/>
              <a:gd name="connsiteX189" fmla="*/ 1701421 w 12192000"/>
              <a:gd name="connsiteY189" fmla="*/ 1510775 h 1783724"/>
              <a:gd name="connsiteX190" fmla="*/ 1699973 w 12192000"/>
              <a:gd name="connsiteY190" fmla="*/ 1507739 h 1783724"/>
              <a:gd name="connsiteX191" fmla="*/ 1682526 w 12192000"/>
              <a:gd name="connsiteY191" fmla="*/ 1504598 h 1783724"/>
              <a:gd name="connsiteX192" fmla="*/ 1677380 w 12192000"/>
              <a:gd name="connsiteY192" fmla="*/ 1504851 h 1783724"/>
              <a:gd name="connsiteX193" fmla="*/ 1670304 w 12192000"/>
              <a:gd name="connsiteY193" fmla="*/ 1503744 h 1783724"/>
              <a:gd name="connsiteX194" fmla="*/ 1670197 w 12192000"/>
              <a:gd name="connsiteY194" fmla="*/ 1503497 h 1783724"/>
              <a:gd name="connsiteX195" fmla="*/ 1626301 w 12192000"/>
              <a:gd name="connsiteY195" fmla="*/ 1474931 h 1783724"/>
              <a:gd name="connsiteX196" fmla="*/ 1535119 w 12192000"/>
              <a:gd name="connsiteY196" fmla="*/ 1463075 h 1783724"/>
              <a:gd name="connsiteX197" fmla="*/ 1531340 w 12192000"/>
              <a:gd name="connsiteY197" fmla="*/ 1461293 h 1783724"/>
              <a:gd name="connsiteX198" fmla="*/ 1498454 w 12192000"/>
              <a:gd name="connsiteY198" fmla="*/ 1463478 h 1783724"/>
              <a:gd name="connsiteX199" fmla="*/ 1478806 w 12192000"/>
              <a:gd name="connsiteY199" fmla="*/ 1464611 h 1783724"/>
              <a:gd name="connsiteX200" fmla="*/ 1358081 w 12192000"/>
              <a:gd name="connsiteY200" fmla="*/ 1455545 h 1783724"/>
              <a:gd name="connsiteX201" fmla="*/ 1222449 w 12192000"/>
              <a:gd name="connsiteY201" fmla="*/ 1455454 h 1783724"/>
              <a:gd name="connsiteX202" fmla="*/ 1180983 w 12192000"/>
              <a:gd name="connsiteY202" fmla="*/ 1440557 h 1783724"/>
              <a:gd name="connsiteX203" fmla="*/ 1018426 w 12192000"/>
              <a:gd name="connsiteY203" fmla="*/ 1400226 h 1783724"/>
              <a:gd name="connsiteX204" fmla="*/ 940021 w 12192000"/>
              <a:gd name="connsiteY204" fmla="*/ 1409452 h 1783724"/>
              <a:gd name="connsiteX205" fmla="*/ 940362 w 12192000"/>
              <a:gd name="connsiteY205" fmla="*/ 1408090 h 1783724"/>
              <a:gd name="connsiteX206" fmla="*/ 927147 w 12192000"/>
              <a:gd name="connsiteY206" fmla="*/ 1407436 h 1783724"/>
              <a:gd name="connsiteX207" fmla="*/ 915481 w 12192000"/>
              <a:gd name="connsiteY207" fmla="*/ 1395526 h 1783724"/>
              <a:gd name="connsiteX208" fmla="*/ 884363 w 12192000"/>
              <a:gd name="connsiteY208" fmla="*/ 1395024 h 1783724"/>
              <a:gd name="connsiteX209" fmla="*/ 883522 w 12192000"/>
              <a:gd name="connsiteY209" fmla="*/ 1400267 h 1783724"/>
              <a:gd name="connsiteX210" fmla="*/ 865903 w 12192000"/>
              <a:gd name="connsiteY210" fmla="*/ 1394324 h 1783724"/>
              <a:gd name="connsiteX211" fmla="*/ 790832 w 12192000"/>
              <a:gd name="connsiteY211" fmla="*/ 1370999 h 1783724"/>
              <a:gd name="connsiteX212" fmla="*/ 749766 w 12192000"/>
              <a:gd name="connsiteY212" fmla="*/ 1353216 h 1783724"/>
              <a:gd name="connsiteX213" fmla="*/ 705470 w 12192000"/>
              <a:gd name="connsiteY213" fmla="*/ 1354328 h 1783724"/>
              <a:gd name="connsiteX214" fmla="*/ 692371 w 12192000"/>
              <a:gd name="connsiteY214" fmla="*/ 1343942 h 1783724"/>
              <a:gd name="connsiteX215" fmla="*/ 690203 w 12192000"/>
              <a:gd name="connsiteY215" fmla="*/ 1341970 h 1783724"/>
              <a:gd name="connsiteX216" fmla="*/ 679574 w 12192000"/>
              <a:gd name="connsiteY216" fmla="*/ 1338069 h 1783724"/>
              <a:gd name="connsiteX217" fmla="*/ 679009 w 12192000"/>
              <a:gd name="connsiteY217" fmla="*/ 1331966 h 1783724"/>
              <a:gd name="connsiteX218" fmla="*/ 664756 w 12192000"/>
              <a:gd name="connsiteY218" fmla="*/ 1322509 h 1783724"/>
              <a:gd name="connsiteX219" fmla="*/ 644515 w 12192000"/>
              <a:gd name="connsiteY219" fmla="*/ 1316732 h 1783724"/>
              <a:gd name="connsiteX220" fmla="*/ 545716 w 12192000"/>
              <a:gd name="connsiteY220" fmla="*/ 1294878 h 1783724"/>
              <a:gd name="connsiteX221" fmla="*/ 488094 w 12192000"/>
              <a:gd name="connsiteY221" fmla="*/ 1278596 h 1783724"/>
              <a:gd name="connsiteX222" fmla="*/ 468538 w 12192000"/>
              <a:gd name="connsiteY222" fmla="*/ 1267376 h 1783724"/>
              <a:gd name="connsiteX223" fmla="*/ 439655 w 12192000"/>
              <a:gd name="connsiteY223" fmla="*/ 1255090 h 1783724"/>
              <a:gd name="connsiteX224" fmla="*/ 390496 w 12192000"/>
              <a:gd name="connsiteY224" fmla="*/ 1229512 h 1783724"/>
              <a:gd name="connsiteX225" fmla="*/ 362616 w 12192000"/>
              <a:gd name="connsiteY225" fmla="*/ 1221981 h 1783724"/>
              <a:gd name="connsiteX226" fmla="*/ 348184 w 12192000"/>
              <a:gd name="connsiteY226" fmla="*/ 1213437 h 1783724"/>
              <a:gd name="connsiteX227" fmla="*/ 341576 w 12192000"/>
              <a:gd name="connsiteY227" fmla="*/ 1212583 h 1783724"/>
              <a:gd name="connsiteX228" fmla="*/ 320370 w 12192000"/>
              <a:gd name="connsiteY228" fmla="*/ 1206827 h 1783724"/>
              <a:gd name="connsiteX229" fmla="*/ 308082 w 12192000"/>
              <a:gd name="connsiteY229" fmla="*/ 1204195 h 1783724"/>
              <a:gd name="connsiteX230" fmla="*/ 303141 w 12192000"/>
              <a:gd name="connsiteY230" fmla="*/ 1203396 h 1783724"/>
              <a:gd name="connsiteX231" fmla="*/ 260955 w 12192000"/>
              <a:gd name="connsiteY231" fmla="*/ 1203345 h 1783724"/>
              <a:gd name="connsiteX232" fmla="*/ 234352 w 12192000"/>
              <a:gd name="connsiteY232" fmla="*/ 1193972 h 1783724"/>
              <a:gd name="connsiteX233" fmla="*/ 210954 w 12192000"/>
              <a:gd name="connsiteY233" fmla="*/ 1192326 h 1783724"/>
              <a:gd name="connsiteX234" fmla="*/ 204851 w 12192000"/>
              <a:gd name="connsiteY234" fmla="*/ 1190210 h 1783724"/>
              <a:gd name="connsiteX235" fmla="*/ 145778 w 12192000"/>
              <a:gd name="connsiteY235" fmla="*/ 1190651 h 1783724"/>
              <a:gd name="connsiteX236" fmla="*/ 105518 w 12192000"/>
              <a:gd name="connsiteY236" fmla="*/ 1184937 h 1783724"/>
              <a:gd name="connsiteX237" fmla="*/ 17623 w 12192000"/>
              <a:gd name="connsiteY237" fmla="*/ 1185238 h 1783724"/>
              <a:gd name="connsiteX238" fmla="*/ 0 w 12192000"/>
              <a:gd name="connsiteY238" fmla="*/ 1184768 h 1783724"/>
              <a:gd name="connsiteX239" fmla="*/ 0 w 12192000"/>
              <a:gd name="connsiteY239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90810 w 12192000"/>
              <a:gd name="connsiteY17" fmla="*/ 1243590 h 1783724"/>
              <a:gd name="connsiteX18" fmla="*/ 10998826 w 12192000"/>
              <a:gd name="connsiteY18" fmla="*/ 1282991 h 1783724"/>
              <a:gd name="connsiteX19" fmla="*/ 10955096 w 12192000"/>
              <a:gd name="connsiteY19" fmla="*/ 1231768 h 1783724"/>
              <a:gd name="connsiteX20" fmla="*/ 10864884 w 12192000"/>
              <a:gd name="connsiteY20" fmla="*/ 1245957 h 1783724"/>
              <a:gd name="connsiteX21" fmla="*/ 10841363 w 12192000"/>
              <a:gd name="connsiteY21" fmla="*/ 1251400 h 1783724"/>
              <a:gd name="connsiteX22" fmla="*/ 10780910 w 12192000"/>
              <a:gd name="connsiteY22" fmla="*/ 1249166 h 1783724"/>
              <a:gd name="connsiteX23" fmla="*/ 10696254 w 12192000"/>
              <a:gd name="connsiteY23" fmla="*/ 1259247 h 1783724"/>
              <a:gd name="connsiteX24" fmla="*/ 10577832 w 12192000"/>
              <a:gd name="connsiteY24" fmla="*/ 1255994 h 1783724"/>
              <a:gd name="connsiteX25" fmla="*/ 10531976 w 12192000"/>
              <a:gd name="connsiteY25" fmla="*/ 1249692 h 1783724"/>
              <a:gd name="connsiteX26" fmla="*/ 10453101 w 12192000"/>
              <a:gd name="connsiteY26" fmla="*/ 1241000 h 1783724"/>
              <a:gd name="connsiteX27" fmla="*/ 10407706 w 12192000"/>
              <a:gd name="connsiteY27" fmla="*/ 1235650 h 1783724"/>
              <a:gd name="connsiteX28" fmla="*/ 10368559 w 12192000"/>
              <a:gd name="connsiteY28" fmla="*/ 1235686 h 1783724"/>
              <a:gd name="connsiteX29" fmla="*/ 10352542 w 12192000"/>
              <a:gd name="connsiteY29" fmla="*/ 1245817 h 1783724"/>
              <a:gd name="connsiteX30" fmla="*/ 10294918 w 12192000"/>
              <a:gd name="connsiteY30" fmla="*/ 1263549 h 1783724"/>
              <a:gd name="connsiteX31" fmla="*/ 10271059 w 12192000"/>
              <a:gd name="connsiteY31" fmla="*/ 1265010 h 1783724"/>
              <a:gd name="connsiteX32" fmla="*/ 10239064 w 12192000"/>
              <a:gd name="connsiteY32" fmla="*/ 1270598 h 1783724"/>
              <a:gd name="connsiteX33" fmla="*/ 10181078 w 12192000"/>
              <a:gd name="connsiteY33" fmla="*/ 1276374 h 1783724"/>
              <a:gd name="connsiteX34" fmla="*/ 10153458 w 12192000"/>
              <a:gd name="connsiteY34" fmla="*/ 1285229 h 1783724"/>
              <a:gd name="connsiteX35" fmla="*/ 10140775 w 12192000"/>
              <a:gd name="connsiteY35" fmla="*/ 1285847 h 1783724"/>
              <a:gd name="connsiteX36" fmla="*/ 10132055 w 12192000"/>
              <a:gd name="connsiteY36" fmla="*/ 1297214 h 1783724"/>
              <a:gd name="connsiteX37" fmla="*/ 10094093 w 12192000"/>
              <a:gd name="connsiteY37" fmla="*/ 1316697 h 1783724"/>
              <a:gd name="connsiteX38" fmla="*/ 10054855 w 12192000"/>
              <a:gd name="connsiteY38" fmla="*/ 1316203 h 1783724"/>
              <a:gd name="connsiteX39" fmla="*/ 10016268 w 12192000"/>
              <a:gd name="connsiteY39" fmla="*/ 1325133 h 1783724"/>
              <a:gd name="connsiteX40" fmla="*/ 9937115 w 12192000"/>
              <a:gd name="connsiteY40" fmla="*/ 1337731 h 1783724"/>
              <a:gd name="connsiteX41" fmla="*/ 9824942 w 12192000"/>
              <a:gd name="connsiteY41" fmla="*/ 1342969 h 1783724"/>
              <a:gd name="connsiteX42" fmla="*/ 9705553 w 12192000"/>
              <a:gd name="connsiteY42" fmla="*/ 1359323 h 1783724"/>
              <a:gd name="connsiteX43" fmla="*/ 9589915 w 12192000"/>
              <a:gd name="connsiteY43" fmla="*/ 1382355 h 1783724"/>
              <a:gd name="connsiteX44" fmla="*/ 9315048 w 12192000"/>
              <a:gd name="connsiteY44" fmla="*/ 1428626 h 1783724"/>
              <a:gd name="connsiteX45" fmla="*/ 9209077 w 12192000"/>
              <a:gd name="connsiteY45" fmla="*/ 1448049 h 1783724"/>
              <a:gd name="connsiteX46" fmla="*/ 9133300 w 12192000"/>
              <a:gd name="connsiteY46" fmla="*/ 1456152 h 1783724"/>
              <a:gd name="connsiteX47" fmla="*/ 9031264 w 12192000"/>
              <a:gd name="connsiteY47" fmla="*/ 1462053 h 1783724"/>
              <a:gd name="connsiteX48" fmla="*/ 8983321 w 12192000"/>
              <a:gd name="connsiteY48" fmla="*/ 1464616 h 1783724"/>
              <a:gd name="connsiteX49" fmla="*/ 8983035 w 12192000"/>
              <a:gd name="connsiteY49" fmla="*/ 1464417 h 1783724"/>
              <a:gd name="connsiteX50" fmla="*/ 8974072 w 12192000"/>
              <a:gd name="connsiteY50" fmla="*/ 1465390 h 1783724"/>
              <a:gd name="connsiteX51" fmla="*/ 8968242 w 12192000"/>
              <a:gd name="connsiteY51" fmla="*/ 1467079 h 1783724"/>
              <a:gd name="connsiteX52" fmla="*/ 8952199 w 12192000"/>
              <a:gd name="connsiteY52" fmla="*/ 1469700 h 1783724"/>
              <a:gd name="connsiteX53" fmla="*/ 8945873 w 12192000"/>
              <a:gd name="connsiteY53" fmla="*/ 1469099 h 1783724"/>
              <a:gd name="connsiteX54" fmla="*/ 8940905 w 12192000"/>
              <a:gd name="connsiteY54" fmla="*/ 1467238 h 1783724"/>
              <a:gd name="connsiteX55" fmla="*/ 8906846 w 12192000"/>
              <a:gd name="connsiteY55" fmla="*/ 1464481 h 1783724"/>
              <a:gd name="connsiteX56" fmla="*/ 8730411 w 12192000"/>
              <a:gd name="connsiteY56" fmla="*/ 1479838 h 1783724"/>
              <a:gd name="connsiteX57" fmla="*/ 8685834 w 12192000"/>
              <a:gd name="connsiteY57" fmla="*/ 1481431 h 1783724"/>
              <a:gd name="connsiteX58" fmla="*/ 8574116 w 12192000"/>
              <a:gd name="connsiteY58" fmla="*/ 1488166 h 1783724"/>
              <a:gd name="connsiteX59" fmla="*/ 8503254 w 12192000"/>
              <a:gd name="connsiteY59" fmla="*/ 1475627 h 1783724"/>
              <a:gd name="connsiteX60" fmla="*/ 8489028 w 12192000"/>
              <a:gd name="connsiteY60" fmla="*/ 1480483 h 1783724"/>
              <a:gd name="connsiteX61" fmla="*/ 8484222 w 12192000"/>
              <a:gd name="connsiteY61" fmla="*/ 1482955 h 1783724"/>
              <a:gd name="connsiteX62" fmla="*/ 8476034 w 12192000"/>
              <a:gd name="connsiteY62" fmla="*/ 1485197 h 1783724"/>
              <a:gd name="connsiteX63" fmla="*/ 8475659 w 12192000"/>
              <a:gd name="connsiteY63" fmla="*/ 1485048 h 1783724"/>
              <a:gd name="connsiteX64" fmla="*/ 8468325 w 12192000"/>
              <a:gd name="connsiteY64" fmla="*/ 1487552 h 1783724"/>
              <a:gd name="connsiteX65" fmla="*/ 8401298 w 12192000"/>
              <a:gd name="connsiteY65" fmla="*/ 1493672 h 1783724"/>
              <a:gd name="connsiteX66" fmla="*/ 8390295 w 12192000"/>
              <a:gd name="connsiteY66" fmla="*/ 1502138 h 1783724"/>
              <a:gd name="connsiteX67" fmla="*/ 8370102 w 12192000"/>
              <a:gd name="connsiteY67" fmla="*/ 1508730 h 1783724"/>
              <a:gd name="connsiteX68" fmla="*/ 8248843 w 12192000"/>
              <a:gd name="connsiteY68" fmla="*/ 1537060 h 1783724"/>
              <a:gd name="connsiteX69" fmla="*/ 8244399 w 12192000"/>
              <a:gd name="connsiteY69" fmla="*/ 1538596 h 1783724"/>
              <a:gd name="connsiteX70" fmla="*/ 8241700 w 12192000"/>
              <a:gd name="connsiteY70" fmla="*/ 1538396 h 1783724"/>
              <a:gd name="connsiteX71" fmla="*/ 8230388 w 12192000"/>
              <a:gd name="connsiteY71" fmla="*/ 1546517 h 1783724"/>
              <a:gd name="connsiteX72" fmla="*/ 8224228 w 12192000"/>
              <a:gd name="connsiteY72" fmla="*/ 1557267 h 1783724"/>
              <a:gd name="connsiteX73" fmla="*/ 8199666 w 12192000"/>
              <a:gd name="connsiteY73" fmla="*/ 1559012 h 1783724"/>
              <a:gd name="connsiteX74" fmla="*/ 8194548 w 12192000"/>
              <a:gd name="connsiteY74" fmla="*/ 1565013 h 1783724"/>
              <a:gd name="connsiteX75" fmla="*/ 8165771 w 12192000"/>
              <a:gd name="connsiteY75" fmla="*/ 1579116 h 1783724"/>
              <a:gd name="connsiteX76" fmla="*/ 8116832 w 12192000"/>
              <a:gd name="connsiteY76" fmla="*/ 1608547 h 1783724"/>
              <a:gd name="connsiteX77" fmla="*/ 8089016 w 12192000"/>
              <a:gd name="connsiteY77" fmla="*/ 1617129 h 1783724"/>
              <a:gd name="connsiteX78" fmla="*/ 8074658 w 12192000"/>
              <a:gd name="connsiteY78" fmla="*/ 1626971 h 1783724"/>
              <a:gd name="connsiteX79" fmla="*/ 8068056 w 12192000"/>
              <a:gd name="connsiteY79" fmla="*/ 1627924 h 1783724"/>
              <a:gd name="connsiteX80" fmla="*/ 8046900 w 12192000"/>
              <a:gd name="connsiteY80" fmla="*/ 1634483 h 1783724"/>
              <a:gd name="connsiteX81" fmla="*/ 8034634 w 12192000"/>
              <a:gd name="connsiteY81" fmla="*/ 1637466 h 1783724"/>
              <a:gd name="connsiteX82" fmla="*/ 8029700 w 12192000"/>
              <a:gd name="connsiteY82" fmla="*/ 1638364 h 1783724"/>
              <a:gd name="connsiteX83" fmla="*/ 7987514 w 12192000"/>
              <a:gd name="connsiteY83" fmla="*/ 1638160 h 1783724"/>
              <a:gd name="connsiteX84" fmla="*/ 7960991 w 12192000"/>
              <a:gd name="connsiteY84" fmla="*/ 1648892 h 1783724"/>
              <a:gd name="connsiteX85" fmla="*/ 7937606 w 12192000"/>
              <a:gd name="connsiteY85" fmla="*/ 1650659 h 1783724"/>
              <a:gd name="connsiteX86" fmla="*/ 7931522 w 12192000"/>
              <a:gd name="connsiteY86" fmla="*/ 1653082 h 1783724"/>
              <a:gd name="connsiteX87" fmla="*/ 7872444 w 12192000"/>
              <a:gd name="connsiteY87" fmla="*/ 1652202 h 1783724"/>
              <a:gd name="connsiteX88" fmla="*/ 7832232 w 12192000"/>
              <a:gd name="connsiteY88" fmla="*/ 1658594 h 1783724"/>
              <a:gd name="connsiteX89" fmla="*/ 7744332 w 12192000"/>
              <a:gd name="connsiteY89" fmla="*/ 1657695 h 1783724"/>
              <a:gd name="connsiteX90" fmla="*/ 7723062 w 12192000"/>
              <a:gd name="connsiteY90" fmla="*/ 1658222 h 1783724"/>
              <a:gd name="connsiteX91" fmla="*/ 7705682 w 12192000"/>
              <a:gd name="connsiteY91" fmla="*/ 1664606 h 1783724"/>
              <a:gd name="connsiteX92" fmla="*/ 7702441 w 12192000"/>
              <a:gd name="connsiteY92" fmla="*/ 1671260 h 1783724"/>
              <a:gd name="connsiteX93" fmla="*/ 7690889 w 12192000"/>
              <a:gd name="connsiteY93" fmla="*/ 1672499 h 1783724"/>
              <a:gd name="connsiteX94" fmla="*/ 7688002 w 12192000"/>
              <a:gd name="connsiteY94" fmla="*/ 1674071 h 1783724"/>
              <a:gd name="connsiteX95" fmla="*/ 7671275 w 12192000"/>
              <a:gd name="connsiteY95" fmla="*/ 1681835 h 1783724"/>
              <a:gd name="connsiteX96" fmla="*/ 7585018 w 12192000"/>
              <a:gd name="connsiteY96" fmla="*/ 1675431 h 1783724"/>
              <a:gd name="connsiteX97" fmla="*/ 7471472 w 12192000"/>
              <a:gd name="connsiteY97" fmla="*/ 1682487 h 1783724"/>
              <a:gd name="connsiteX98" fmla="*/ 7381391 w 12192000"/>
              <a:gd name="connsiteY98" fmla="*/ 1689122 h 1783724"/>
              <a:gd name="connsiteX99" fmla="*/ 7292528 w 12192000"/>
              <a:gd name="connsiteY99" fmla="*/ 1689863 h 1783724"/>
              <a:gd name="connsiteX100" fmla="*/ 7204542 w 12192000"/>
              <a:gd name="connsiteY100" fmla="*/ 1667362 h 1783724"/>
              <a:gd name="connsiteX101" fmla="*/ 7179107 w 12192000"/>
              <a:gd name="connsiteY101" fmla="*/ 1664705 h 1783724"/>
              <a:gd name="connsiteX102" fmla="*/ 7176110 w 12192000"/>
              <a:gd name="connsiteY102" fmla="*/ 1667956 h 1783724"/>
              <a:gd name="connsiteX103" fmla="*/ 7149935 w 12192000"/>
              <a:gd name="connsiteY103" fmla="*/ 1671723 h 1783724"/>
              <a:gd name="connsiteX104" fmla="*/ 7076173 w 12192000"/>
              <a:gd name="connsiteY104" fmla="*/ 1681613 h 1783724"/>
              <a:gd name="connsiteX105" fmla="*/ 6997704 w 12192000"/>
              <a:gd name="connsiteY105" fmla="*/ 1681043 h 1783724"/>
              <a:gd name="connsiteX106" fmla="*/ 6883473 w 12192000"/>
              <a:gd name="connsiteY106" fmla="*/ 1705122 h 1783724"/>
              <a:gd name="connsiteX107" fmla="*/ 6687688 w 12192000"/>
              <a:gd name="connsiteY107" fmla="*/ 1727643 h 1783724"/>
              <a:gd name="connsiteX108" fmla="*/ 6529051 w 12192000"/>
              <a:gd name="connsiteY108" fmla="*/ 1750971 h 1783724"/>
              <a:gd name="connsiteX109" fmla="*/ 6306028 w 12192000"/>
              <a:gd name="connsiteY109" fmla="*/ 1761123 h 1783724"/>
              <a:gd name="connsiteX110" fmla="*/ 6183195 w 12192000"/>
              <a:gd name="connsiteY110" fmla="*/ 1758873 h 1783724"/>
              <a:gd name="connsiteX111" fmla="*/ 6123126 w 12192000"/>
              <a:gd name="connsiteY111" fmla="*/ 1768552 h 1783724"/>
              <a:gd name="connsiteX112" fmla="*/ 6096136 w 12192000"/>
              <a:gd name="connsiteY112" fmla="*/ 1767260 h 1783724"/>
              <a:gd name="connsiteX113" fmla="*/ 6032917 w 12192000"/>
              <a:gd name="connsiteY113" fmla="*/ 1757308 h 1783724"/>
              <a:gd name="connsiteX114" fmla="*/ 5977870 w 12192000"/>
              <a:gd name="connsiteY114" fmla="*/ 1771268 h 1783724"/>
              <a:gd name="connsiteX115" fmla="*/ 5916336 w 12192000"/>
              <a:gd name="connsiteY115" fmla="*/ 1780879 h 1783724"/>
              <a:gd name="connsiteX116" fmla="*/ 5867980 w 12192000"/>
              <a:gd name="connsiteY116" fmla="*/ 1783724 h 1783724"/>
              <a:gd name="connsiteX117" fmla="*/ 5743302 w 12192000"/>
              <a:gd name="connsiteY117" fmla="*/ 1782136 h 1783724"/>
              <a:gd name="connsiteX118" fmla="*/ 5607054 w 12192000"/>
              <a:gd name="connsiteY118" fmla="*/ 1775578 h 1783724"/>
              <a:gd name="connsiteX119" fmla="*/ 5464006 w 12192000"/>
              <a:gd name="connsiteY119" fmla="*/ 1763436 h 1783724"/>
              <a:gd name="connsiteX120" fmla="*/ 5412840 w 12192000"/>
              <a:gd name="connsiteY120" fmla="*/ 1767920 h 1783724"/>
              <a:gd name="connsiteX121" fmla="*/ 5361713 w 12192000"/>
              <a:gd name="connsiteY121" fmla="*/ 1773980 h 1783724"/>
              <a:gd name="connsiteX122" fmla="*/ 5241786 w 12192000"/>
              <a:gd name="connsiteY122" fmla="*/ 1756656 h 1783724"/>
              <a:gd name="connsiteX123" fmla="*/ 5202963 w 12192000"/>
              <a:gd name="connsiteY123" fmla="*/ 1747306 h 1783724"/>
              <a:gd name="connsiteX124" fmla="*/ 5154668 w 12192000"/>
              <a:gd name="connsiteY124" fmla="*/ 1744668 h 1783724"/>
              <a:gd name="connsiteX125" fmla="*/ 5136547 w 12192000"/>
              <a:gd name="connsiteY125" fmla="*/ 1738620 h 1783724"/>
              <a:gd name="connsiteX126" fmla="*/ 5122587 w 12192000"/>
              <a:gd name="connsiteY126" fmla="*/ 1735756 h 1783724"/>
              <a:gd name="connsiteX127" fmla="*/ 5119579 w 12192000"/>
              <a:gd name="connsiteY127" fmla="*/ 1734004 h 1783724"/>
              <a:gd name="connsiteX128" fmla="*/ 5101616 w 12192000"/>
              <a:gd name="connsiteY128" fmla="*/ 1724948 h 1783724"/>
              <a:gd name="connsiteX129" fmla="*/ 5045783 w 12192000"/>
              <a:gd name="connsiteY129" fmla="*/ 1730209 h 1783724"/>
              <a:gd name="connsiteX130" fmla="*/ 4991477 w 12192000"/>
              <a:gd name="connsiteY130" fmla="*/ 1716450 h 1783724"/>
              <a:gd name="connsiteX131" fmla="*/ 4820387 w 12192000"/>
              <a:gd name="connsiteY131" fmla="*/ 1695973 h 1783724"/>
              <a:gd name="connsiteX132" fmla="*/ 4742338 w 12192000"/>
              <a:gd name="connsiteY132" fmla="*/ 1672696 h 1783724"/>
              <a:gd name="connsiteX133" fmla="*/ 4703062 w 12192000"/>
              <a:gd name="connsiteY133" fmla="*/ 1665094 h 1783724"/>
              <a:gd name="connsiteX134" fmla="*/ 4701052 w 12192000"/>
              <a:gd name="connsiteY134" fmla="*/ 1664466 h 1783724"/>
              <a:gd name="connsiteX135" fmla="*/ 4701986 w 12192000"/>
              <a:gd name="connsiteY135" fmla="*/ 1664294 h 1783724"/>
              <a:gd name="connsiteX136" fmla="*/ 4697074 w 12192000"/>
              <a:gd name="connsiteY136" fmla="*/ 1663224 h 1783724"/>
              <a:gd name="connsiteX137" fmla="*/ 4701052 w 12192000"/>
              <a:gd name="connsiteY137" fmla="*/ 1664466 h 1783724"/>
              <a:gd name="connsiteX138" fmla="*/ 4695406 w 12192000"/>
              <a:gd name="connsiteY138" fmla="*/ 1665504 h 1783724"/>
              <a:gd name="connsiteX139" fmla="*/ 4495727 w 12192000"/>
              <a:gd name="connsiteY139" fmla="*/ 1656633 h 1783724"/>
              <a:gd name="connsiteX140" fmla="*/ 4428317 w 12192000"/>
              <a:gd name="connsiteY140" fmla="*/ 1646311 h 1783724"/>
              <a:gd name="connsiteX141" fmla="*/ 4424455 w 12192000"/>
              <a:gd name="connsiteY141" fmla="*/ 1646545 h 1783724"/>
              <a:gd name="connsiteX142" fmla="*/ 4418141 w 12192000"/>
              <a:gd name="connsiteY142" fmla="*/ 1643457 h 1783724"/>
              <a:gd name="connsiteX143" fmla="*/ 4389054 w 12192000"/>
              <a:gd name="connsiteY143" fmla="*/ 1635100 h 1783724"/>
              <a:gd name="connsiteX144" fmla="*/ 4243963 w 12192000"/>
              <a:gd name="connsiteY144" fmla="*/ 1600547 h 1783724"/>
              <a:gd name="connsiteX145" fmla="*/ 4230390 w 12192000"/>
              <a:gd name="connsiteY145" fmla="*/ 1596782 h 1783724"/>
              <a:gd name="connsiteX146" fmla="*/ 4151096 w 12192000"/>
              <a:gd name="connsiteY146" fmla="*/ 1589415 h 1783724"/>
              <a:gd name="connsiteX147" fmla="*/ 4091729 w 12192000"/>
              <a:gd name="connsiteY147" fmla="*/ 1565484 h 1783724"/>
              <a:gd name="connsiteX148" fmla="*/ 3994992 w 12192000"/>
              <a:gd name="connsiteY148" fmla="*/ 1554250 h 1783724"/>
              <a:gd name="connsiteX149" fmla="*/ 3898778 w 12192000"/>
              <a:gd name="connsiteY149" fmla="*/ 1546088 h 1783724"/>
              <a:gd name="connsiteX150" fmla="*/ 3863728 w 12192000"/>
              <a:gd name="connsiteY150" fmla="*/ 1544567 h 1783724"/>
              <a:gd name="connsiteX151" fmla="*/ 3729252 w 12192000"/>
              <a:gd name="connsiteY151" fmla="*/ 1544592 h 1783724"/>
              <a:gd name="connsiteX152" fmla="*/ 3716543 w 12192000"/>
              <a:gd name="connsiteY152" fmla="*/ 1541771 h 1783724"/>
              <a:gd name="connsiteX153" fmla="*/ 3715389 w 12192000"/>
              <a:gd name="connsiteY153" fmla="*/ 1538406 h 1783724"/>
              <a:gd name="connsiteX154" fmla="*/ 3682391 w 12192000"/>
              <a:gd name="connsiteY154" fmla="*/ 1529372 h 1783724"/>
              <a:gd name="connsiteX155" fmla="*/ 3669607 w 12192000"/>
              <a:gd name="connsiteY155" fmla="*/ 1534463 h 1783724"/>
              <a:gd name="connsiteX156" fmla="*/ 3669577 w 12192000"/>
              <a:gd name="connsiteY156" fmla="*/ 1534458 h 1783724"/>
              <a:gd name="connsiteX157" fmla="*/ 3660365 w 12192000"/>
              <a:gd name="connsiteY157" fmla="*/ 1531370 h 1783724"/>
              <a:gd name="connsiteX158" fmla="*/ 3637171 w 12192000"/>
              <a:gd name="connsiteY158" fmla="*/ 1523813 h 1783724"/>
              <a:gd name="connsiteX159" fmla="*/ 3636519 w 12192000"/>
              <a:gd name="connsiteY159" fmla="*/ 1523773 h 1783724"/>
              <a:gd name="connsiteX160" fmla="*/ 3589716 w 12192000"/>
              <a:gd name="connsiteY160" fmla="*/ 1506360 h 1783724"/>
              <a:gd name="connsiteX161" fmla="*/ 3583541 w 12192000"/>
              <a:gd name="connsiteY161" fmla="*/ 1507469 h 1783724"/>
              <a:gd name="connsiteX162" fmla="*/ 3574426 w 12192000"/>
              <a:gd name="connsiteY162" fmla="*/ 1507574 h 1783724"/>
              <a:gd name="connsiteX163" fmla="*/ 3574190 w 12192000"/>
              <a:gd name="connsiteY163" fmla="*/ 1507350 h 1783724"/>
              <a:gd name="connsiteX164" fmla="*/ 3565671 w 12192000"/>
              <a:gd name="connsiteY164" fmla="*/ 1507894 h 1783724"/>
              <a:gd name="connsiteX165" fmla="*/ 3515816 w 12192000"/>
              <a:gd name="connsiteY165" fmla="*/ 1499688 h 1783724"/>
              <a:gd name="connsiteX166" fmla="*/ 3452912 w 12192000"/>
              <a:gd name="connsiteY166" fmla="*/ 1496444 h 1783724"/>
              <a:gd name="connsiteX167" fmla="*/ 3380405 w 12192000"/>
              <a:gd name="connsiteY167" fmla="*/ 1486216 h 1783724"/>
              <a:gd name="connsiteX168" fmla="*/ 3343625 w 12192000"/>
              <a:gd name="connsiteY168" fmla="*/ 1500147 h 1783724"/>
              <a:gd name="connsiteX169" fmla="*/ 3323774 w 12192000"/>
              <a:gd name="connsiteY169" fmla="*/ 1501476 h 1783724"/>
              <a:gd name="connsiteX170" fmla="*/ 3321444 w 12192000"/>
              <a:gd name="connsiteY170" fmla="*/ 1500659 h 1783724"/>
              <a:gd name="connsiteX171" fmla="*/ 3242143 w 12192000"/>
              <a:gd name="connsiteY171" fmla="*/ 1505268 h 1783724"/>
              <a:gd name="connsiteX172" fmla="*/ 3122401 w 12192000"/>
              <a:gd name="connsiteY172" fmla="*/ 1511314 h 1783724"/>
              <a:gd name="connsiteX173" fmla="*/ 3010177 w 12192000"/>
              <a:gd name="connsiteY173" fmla="*/ 1513132 h 1783724"/>
              <a:gd name="connsiteX174" fmla="*/ 2782615 w 12192000"/>
              <a:gd name="connsiteY174" fmla="*/ 1509375 h 1783724"/>
              <a:gd name="connsiteX175" fmla="*/ 2668665 w 12192000"/>
              <a:gd name="connsiteY175" fmla="*/ 1517660 h 1783724"/>
              <a:gd name="connsiteX176" fmla="*/ 2548073 w 12192000"/>
              <a:gd name="connsiteY176" fmla="*/ 1516667 h 1783724"/>
              <a:gd name="connsiteX177" fmla="*/ 2423377 w 12192000"/>
              <a:gd name="connsiteY177" fmla="*/ 1527776 h 1783724"/>
              <a:gd name="connsiteX178" fmla="*/ 2295298 w 12192000"/>
              <a:gd name="connsiteY178" fmla="*/ 1534368 h 1783724"/>
              <a:gd name="connsiteX179" fmla="*/ 2188781 w 12192000"/>
              <a:gd name="connsiteY179" fmla="*/ 1529677 h 1783724"/>
              <a:gd name="connsiteX180" fmla="*/ 2074855 w 12192000"/>
              <a:gd name="connsiteY180" fmla="*/ 1515446 h 1783724"/>
              <a:gd name="connsiteX181" fmla="*/ 2012587 w 12192000"/>
              <a:gd name="connsiteY181" fmla="*/ 1522487 h 1783724"/>
              <a:gd name="connsiteX182" fmla="*/ 1932075 w 12192000"/>
              <a:gd name="connsiteY182" fmla="*/ 1517914 h 1783724"/>
              <a:gd name="connsiteX183" fmla="*/ 1908490 w 12192000"/>
              <a:gd name="connsiteY183" fmla="*/ 1526423 h 1783724"/>
              <a:gd name="connsiteX184" fmla="*/ 1908410 w 12192000"/>
              <a:gd name="connsiteY184" fmla="*/ 1526410 h 1783724"/>
              <a:gd name="connsiteX185" fmla="*/ 1901918 w 12192000"/>
              <a:gd name="connsiteY185" fmla="*/ 1522410 h 1783724"/>
              <a:gd name="connsiteX186" fmla="*/ 1876753 w 12192000"/>
              <a:gd name="connsiteY186" fmla="*/ 1517619 h 1783724"/>
              <a:gd name="connsiteX187" fmla="*/ 1858194 w 12192000"/>
              <a:gd name="connsiteY187" fmla="*/ 1522343 h 1783724"/>
              <a:gd name="connsiteX188" fmla="*/ 1702657 w 12192000"/>
              <a:gd name="connsiteY188" fmla="*/ 1510562 h 1783724"/>
              <a:gd name="connsiteX189" fmla="*/ 1701421 w 12192000"/>
              <a:gd name="connsiteY189" fmla="*/ 1510775 h 1783724"/>
              <a:gd name="connsiteX190" fmla="*/ 1699973 w 12192000"/>
              <a:gd name="connsiteY190" fmla="*/ 1507739 h 1783724"/>
              <a:gd name="connsiteX191" fmla="*/ 1682526 w 12192000"/>
              <a:gd name="connsiteY191" fmla="*/ 1504598 h 1783724"/>
              <a:gd name="connsiteX192" fmla="*/ 1677380 w 12192000"/>
              <a:gd name="connsiteY192" fmla="*/ 1504851 h 1783724"/>
              <a:gd name="connsiteX193" fmla="*/ 1670304 w 12192000"/>
              <a:gd name="connsiteY193" fmla="*/ 1503744 h 1783724"/>
              <a:gd name="connsiteX194" fmla="*/ 1670197 w 12192000"/>
              <a:gd name="connsiteY194" fmla="*/ 1503497 h 1783724"/>
              <a:gd name="connsiteX195" fmla="*/ 1626301 w 12192000"/>
              <a:gd name="connsiteY195" fmla="*/ 1474931 h 1783724"/>
              <a:gd name="connsiteX196" fmla="*/ 1535119 w 12192000"/>
              <a:gd name="connsiteY196" fmla="*/ 1463075 h 1783724"/>
              <a:gd name="connsiteX197" fmla="*/ 1531340 w 12192000"/>
              <a:gd name="connsiteY197" fmla="*/ 1461293 h 1783724"/>
              <a:gd name="connsiteX198" fmla="*/ 1498454 w 12192000"/>
              <a:gd name="connsiteY198" fmla="*/ 1463478 h 1783724"/>
              <a:gd name="connsiteX199" fmla="*/ 1478806 w 12192000"/>
              <a:gd name="connsiteY199" fmla="*/ 1464611 h 1783724"/>
              <a:gd name="connsiteX200" fmla="*/ 1358081 w 12192000"/>
              <a:gd name="connsiteY200" fmla="*/ 1455545 h 1783724"/>
              <a:gd name="connsiteX201" fmla="*/ 1222449 w 12192000"/>
              <a:gd name="connsiteY201" fmla="*/ 1455454 h 1783724"/>
              <a:gd name="connsiteX202" fmla="*/ 1180983 w 12192000"/>
              <a:gd name="connsiteY202" fmla="*/ 1440557 h 1783724"/>
              <a:gd name="connsiteX203" fmla="*/ 1018426 w 12192000"/>
              <a:gd name="connsiteY203" fmla="*/ 1400226 h 1783724"/>
              <a:gd name="connsiteX204" fmla="*/ 940021 w 12192000"/>
              <a:gd name="connsiteY204" fmla="*/ 1409452 h 1783724"/>
              <a:gd name="connsiteX205" fmla="*/ 940362 w 12192000"/>
              <a:gd name="connsiteY205" fmla="*/ 1408090 h 1783724"/>
              <a:gd name="connsiteX206" fmla="*/ 927147 w 12192000"/>
              <a:gd name="connsiteY206" fmla="*/ 1407436 h 1783724"/>
              <a:gd name="connsiteX207" fmla="*/ 915481 w 12192000"/>
              <a:gd name="connsiteY207" fmla="*/ 1395526 h 1783724"/>
              <a:gd name="connsiteX208" fmla="*/ 884363 w 12192000"/>
              <a:gd name="connsiteY208" fmla="*/ 1395024 h 1783724"/>
              <a:gd name="connsiteX209" fmla="*/ 883522 w 12192000"/>
              <a:gd name="connsiteY209" fmla="*/ 1400267 h 1783724"/>
              <a:gd name="connsiteX210" fmla="*/ 865903 w 12192000"/>
              <a:gd name="connsiteY210" fmla="*/ 1394324 h 1783724"/>
              <a:gd name="connsiteX211" fmla="*/ 790832 w 12192000"/>
              <a:gd name="connsiteY211" fmla="*/ 1370999 h 1783724"/>
              <a:gd name="connsiteX212" fmla="*/ 749766 w 12192000"/>
              <a:gd name="connsiteY212" fmla="*/ 1353216 h 1783724"/>
              <a:gd name="connsiteX213" fmla="*/ 705470 w 12192000"/>
              <a:gd name="connsiteY213" fmla="*/ 1354328 h 1783724"/>
              <a:gd name="connsiteX214" fmla="*/ 692371 w 12192000"/>
              <a:gd name="connsiteY214" fmla="*/ 1343942 h 1783724"/>
              <a:gd name="connsiteX215" fmla="*/ 690203 w 12192000"/>
              <a:gd name="connsiteY215" fmla="*/ 1341970 h 1783724"/>
              <a:gd name="connsiteX216" fmla="*/ 679574 w 12192000"/>
              <a:gd name="connsiteY216" fmla="*/ 1338069 h 1783724"/>
              <a:gd name="connsiteX217" fmla="*/ 679009 w 12192000"/>
              <a:gd name="connsiteY217" fmla="*/ 1331966 h 1783724"/>
              <a:gd name="connsiteX218" fmla="*/ 664756 w 12192000"/>
              <a:gd name="connsiteY218" fmla="*/ 1322509 h 1783724"/>
              <a:gd name="connsiteX219" fmla="*/ 644515 w 12192000"/>
              <a:gd name="connsiteY219" fmla="*/ 1316732 h 1783724"/>
              <a:gd name="connsiteX220" fmla="*/ 545716 w 12192000"/>
              <a:gd name="connsiteY220" fmla="*/ 1294878 h 1783724"/>
              <a:gd name="connsiteX221" fmla="*/ 488094 w 12192000"/>
              <a:gd name="connsiteY221" fmla="*/ 1278596 h 1783724"/>
              <a:gd name="connsiteX222" fmla="*/ 468538 w 12192000"/>
              <a:gd name="connsiteY222" fmla="*/ 1267376 h 1783724"/>
              <a:gd name="connsiteX223" fmla="*/ 439655 w 12192000"/>
              <a:gd name="connsiteY223" fmla="*/ 1255090 h 1783724"/>
              <a:gd name="connsiteX224" fmla="*/ 390496 w 12192000"/>
              <a:gd name="connsiteY224" fmla="*/ 1229512 h 1783724"/>
              <a:gd name="connsiteX225" fmla="*/ 362616 w 12192000"/>
              <a:gd name="connsiteY225" fmla="*/ 1221981 h 1783724"/>
              <a:gd name="connsiteX226" fmla="*/ 348184 w 12192000"/>
              <a:gd name="connsiteY226" fmla="*/ 1213437 h 1783724"/>
              <a:gd name="connsiteX227" fmla="*/ 341576 w 12192000"/>
              <a:gd name="connsiteY227" fmla="*/ 1212583 h 1783724"/>
              <a:gd name="connsiteX228" fmla="*/ 320370 w 12192000"/>
              <a:gd name="connsiteY228" fmla="*/ 1206827 h 1783724"/>
              <a:gd name="connsiteX229" fmla="*/ 308082 w 12192000"/>
              <a:gd name="connsiteY229" fmla="*/ 1204195 h 1783724"/>
              <a:gd name="connsiteX230" fmla="*/ 303141 w 12192000"/>
              <a:gd name="connsiteY230" fmla="*/ 1203396 h 1783724"/>
              <a:gd name="connsiteX231" fmla="*/ 260955 w 12192000"/>
              <a:gd name="connsiteY231" fmla="*/ 1203345 h 1783724"/>
              <a:gd name="connsiteX232" fmla="*/ 234352 w 12192000"/>
              <a:gd name="connsiteY232" fmla="*/ 1193972 h 1783724"/>
              <a:gd name="connsiteX233" fmla="*/ 210954 w 12192000"/>
              <a:gd name="connsiteY233" fmla="*/ 1192326 h 1783724"/>
              <a:gd name="connsiteX234" fmla="*/ 204851 w 12192000"/>
              <a:gd name="connsiteY234" fmla="*/ 1190210 h 1783724"/>
              <a:gd name="connsiteX235" fmla="*/ 145778 w 12192000"/>
              <a:gd name="connsiteY235" fmla="*/ 1190651 h 1783724"/>
              <a:gd name="connsiteX236" fmla="*/ 105518 w 12192000"/>
              <a:gd name="connsiteY236" fmla="*/ 1184937 h 1783724"/>
              <a:gd name="connsiteX237" fmla="*/ 17623 w 12192000"/>
              <a:gd name="connsiteY237" fmla="*/ 1185238 h 1783724"/>
              <a:gd name="connsiteX238" fmla="*/ 0 w 12192000"/>
              <a:gd name="connsiteY238" fmla="*/ 1184768 h 1783724"/>
              <a:gd name="connsiteX239" fmla="*/ 0 w 12192000"/>
              <a:gd name="connsiteY239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0998826 w 12192000"/>
              <a:gd name="connsiteY17" fmla="*/ 1282991 h 1783724"/>
              <a:gd name="connsiteX18" fmla="*/ 10955096 w 12192000"/>
              <a:gd name="connsiteY18" fmla="*/ 1231768 h 1783724"/>
              <a:gd name="connsiteX19" fmla="*/ 10864884 w 12192000"/>
              <a:gd name="connsiteY19" fmla="*/ 1245957 h 1783724"/>
              <a:gd name="connsiteX20" fmla="*/ 10841363 w 12192000"/>
              <a:gd name="connsiteY20" fmla="*/ 1251400 h 1783724"/>
              <a:gd name="connsiteX21" fmla="*/ 10780910 w 12192000"/>
              <a:gd name="connsiteY21" fmla="*/ 1249166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04542 w 12192000"/>
              <a:gd name="connsiteY99" fmla="*/ 1667362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6997704 w 12192000"/>
              <a:gd name="connsiteY104" fmla="*/ 1681043 h 1783724"/>
              <a:gd name="connsiteX105" fmla="*/ 6883473 w 12192000"/>
              <a:gd name="connsiteY105" fmla="*/ 1705122 h 1783724"/>
              <a:gd name="connsiteX106" fmla="*/ 6687688 w 12192000"/>
              <a:gd name="connsiteY106" fmla="*/ 1727643 h 1783724"/>
              <a:gd name="connsiteX107" fmla="*/ 6529051 w 12192000"/>
              <a:gd name="connsiteY107" fmla="*/ 1750971 h 1783724"/>
              <a:gd name="connsiteX108" fmla="*/ 6306028 w 12192000"/>
              <a:gd name="connsiteY108" fmla="*/ 176112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57308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4006 w 12192000"/>
              <a:gd name="connsiteY118" fmla="*/ 1763436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42338 w 12192000"/>
              <a:gd name="connsiteY131" fmla="*/ 1672696 h 1783724"/>
              <a:gd name="connsiteX132" fmla="*/ 4703062 w 12192000"/>
              <a:gd name="connsiteY132" fmla="*/ 1665094 h 1783724"/>
              <a:gd name="connsiteX133" fmla="*/ 4701052 w 12192000"/>
              <a:gd name="connsiteY133" fmla="*/ 1664466 h 1783724"/>
              <a:gd name="connsiteX134" fmla="*/ 4701986 w 12192000"/>
              <a:gd name="connsiteY134" fmla="*/ 1664294 h 1783724"/>
              <a:gd name="connsiteX135" fmla="*/ 4697074 w 12192000"/>
              <a:gd name="connsiteY135" fmla="*/ 1663224 h 1783724"/>
              <a:gd name="connsiteX136" fmla="*/ 4701052 w 12192000"/>
              <a:gd name="connsiteY136" fmla="*/ 1664466 h 1783724"/>
              <a:gd name="connsiteX137" fmla="*/ 4695406 w 12192000"/>
              <a:gd name="connsiteY137" fmla="*/ 1665504 h 1783724"/>
              <a:gd name="connsiteX138" fmla="*/ 4495727 w 12192000"/>
              <a:gd name="connsiteY138" fmla="*/ 1656633 h 1783724"/>
              <a:gd name="connsiteX139" fmla="*/ 4428317 w 12192000"/>
              <a:gd name="connsiteY139" fmla="*/ 1646311 h 1783724"/>
              <a:gd name="connsiteX140" fmla="*/ 4424455 w 12192000"/>
              <a:gd name="connsiteY140" fmla="*/ 1646545 h 1783724"/>
              <a:gd name="connsiteX141" fmla="*/ 4418141 w 12192000"/>
              <a:gd name="connsiteY141" fmla="*/ 1643457 h 1783724"/>
              <a:gd name="connsiteX142" fmla="*/ 4389054 w 12192000"/>
              <a:gd name="connsiteY142" fmla="*/ 1635100 h 1783724"/>
              <a:gd name="connsiteX143" fmla="*/ 4243963 w 12192000"/>
              <a:gd name="connsiteY143" fmla="*/ 1600547 h 1783724"/>
              <a:gd name="connsiteX144" fmla="*/ 4230390 w 12192000"/>
              <a:gd name="connsiteY144" fmla="*/ 1596782 h 1783724"/>
              <a:gd name="connsiteX145" fmla="*/ 4151096 w 12192000"/>
              <a:gd name="connsiteY145" fmla="*/ 1589415 h 1783724"/>
              <a:gd name="connsiteX146" fmla="*/ 4091729 w 12192000"/>
              <a:gd name="connsiteY146" fmla="*/ 1565484 h 1783724"/>
              <a:gd name="connsiteX147" fmla="*/ 3994992 w 12192000"/>
              <a:gd name="connsiteY147" fmla="*/ 1554250 h 1783724"/>
              <a:gd name="connsiteX148" fmla="*/ 3898778 w 12192000"/>
              <a:gd name="connsiteY148" fmla="*/ 1546088 h 1783724"/>
              <a:gd name="connsiteX149" fmla="*/ 3863728 w 12192000"/>
              <a:gd name="connsiteY149" fmla="*/ 1544567 h 1783724"/>
              <a:gd name="connsiteX150" fmla="*/ 3729252 w 12192000"/>
              <a:gd name="connsiteY150" fmla="*/ 1544592 h 1783724"/>
              <a:gd name="connsiteX151" fmla="*/ 3716543 w 12192000"/>
              <a:gd name="connsiteY151" fmla="*/ 1541771 h 1783724"/>
              <a:gd name="connsiteX152" fmla="*/ 3715389 w 12192000"/>
              <a:gd name="connsiteY152" fmla="*/ 1538406 h 1783724"/>
              <a:gd name="connsiteX153" fmla="*/ 3682391 w 12192000"/>
              <a:gd name="connsiteY153" fmla="*/ 1529372 h 1783724"/>
              <a:gd name="connsiteX154" fmla="*/ 3669607 w 12192000"/>
              <a:gd name="connsiteY154" fmla="*/ 1534463 h 1783724"/>
              <a:gd name="connsiteX155" fmla="*/ 3669577 w 12192000"/>
              <a:gd name="connsiteY155" fmla="*/ 1534458 h 1783724"/>
              <a:gd name="connsiteX156" fmla="*/ 3660365 w 12192000"/>
              <a:gd name="connsiteY156" fmla="*/ 1531370 h 1783724"/>
              <a:gd name="connsiteX157" fmla="*/ 3637171 w 12192000"/>
              <a:gd name="connsiteY157" fmla="*/ 1523813 h 1783724"/>
              <a:gd name="connsiteX158" fmla="*/ 3636519 w 12192000"/>
              <a:gd name="connsiteY158" fmla="*/ 1523773 h 1783724"/>
              <a:gd name="connsiteX159" fmla="*/ 3589716 w 12192000"/>
              <a:gd name="connsiteY159" fmla="*/ 1506360 h 1783724"/>
              <a:gd name="connsiteX160" fmla="*/ 3583541 w 12192000"/>
              <a:gd name="connsiteY160" fmla="*/ 1507469 h 1783724"/>
              <a:gd name="connsiteX161" fmla="*/ 3574426 w 12192000"/>
              <a:gd name="connsiteY161" fmla="*/ 1507574 h 1783724"/>
              <a:gd name="connsiteX162" fmla="*/ 3574190 w 12192000"/>
              <a:gd name="connsiteY162" fmla="*/ 1507350 h 1783724"/>
              <a:gd name="connsiteX163" fmla="*/ 3565671 w 12192000"/>
              <a:gd name="connsiteY163" fmla="*/ 1507894 h 1783724"/>
              <a:gd name="connsiteX164" fmla="*/ 3515816 w 12192000"/>
              <a:gd name="connsiteY164" fmla="*/ 1499688 h 1783724"/>
              <a:gd name="connsiteX165" fmla="*/ 3452912 w 12192000"/>
              <a:gd name="connsiteY165" fmla="*/ 1496444 h 1783724"/>
              <a:gd name="connsiteX166" fmla="*/ 3380405 w 12192000"/>
              <a:gd name="connsiteY166" fmla="*/ 1486216 h 1783724"/>
              <a:gd name="connsiteX167" fmla="*/ 3343625 w 12192000"/>
              <a:gd name="connsiteY167" fmla="*/ 1500147 h 1783724"/>
              <a:gd name="connsiteX168" fmla="*/ 3323774 w 12192000"/>
              <a:gd name="connsiteY168" fmla="*/ 1501476 h 1783724"/>
              <a:gd name="connsiteX169" fmla="*/ 3321444 w 12192000"/>
              <a:gd name="connsiteY169" fmla="*/ 1500659 h 1783724"/>
              <a:gd name="connsiteX170" fmla="*/ 3242143 w 12192000"/>
              <a:gd name="connsiteY170" fmla="*/ 1505268 h 1783724"/>
              <a:gd name="connsiteX171" fmla="*/ 3122401 w 12192000"/>
              <a:gd name="connsiteY171" fmla="*/ 1511314 h 1783724"/>
              <a:gd name="connsiteX172" fmla="*/ 3010177 w 12192000"/>
              <a:gd name="connsiteY172" fmla="*/ 1513132 h 1783724"/>
              <a:gd name="connsiteX173" fmla="*/ 2782615 w 12192000"/>
              <a:gd name="connsiteY173" fmla="*/ 1509375 h 1783724"/>
              <a:gd name="connsiteX174" fmla="*/ 2668665 w 12192000"/>
              <a:gd name="connsiteY174" fmla="*/ 1517660 h 1783724"/>
              <a:gd name="connsiteX175" fmla="*/ 2548073 w 12192000"/>
              <a:gd name="connsiteY175" fmla="*/ 1516667 h 1783724"/>
              <a:gd name="connsiteX176" fmla="*/ 2423377 w 12192000"/>
              <a:gd name="connsiteY176" fmla="*/ 1527776 h 1783724"/>
              <a:gd name="connsiteX177" fmla="*/ 2295298 w 12192000"/>
              <a:gd name="connsiteY177" fmla="*/ 1534368 h 1783724"/>
              <a:gd name="connsiteX178" fmla="*/ 2188781 w 12192000"/>
              <a:gd name="connsiteY178" fmla="*/ 1529677 h 1783724"/>
              <a:gd name="connsiteX179" fmla="*/ 2074855 w 12192000"/>
              <a:gd name="connsiteY179" fmla="*/ 1515446 h 1783724"/>
              <a:gd name="connsiteX180" fmla="*/ 2012587 w 12192000"/>
              <a:gd name="connsiteY180" fmla="*/ 1522487 h 1783724"/>
              <a:gd name="connsiteX181" fmla="*/ 1932075 w 12192000"/>
              <a:gd name="connsiteY181" fmla="*/ 1517914 h 1783724"/>
              <a:gd name="connsiteX182" fmla="*/ 1908490 w 12192000"/>
              <a:gd name="connsiteY182" fmla="*/ 1526423 h 1783724"/>
              <a:gd name="connsiteX183" fmla="*/ 1908410 w 12192000"/>
              <a:gd name="connsiteY183" fmla="*/ 1526410 h 1783724"/>
              <a:gd name="connsiteX184" fmla="*/ 1901918 w 12192000"/>
              <a:gd name="connsiteY184" fmla="*/ 1522410 h 1783724"/>
              <a:gd name="connsiteX185" fmla="*/ 1876753 w 12192000"/>
              <a:gd name="connsiteY185" fmla="*/ 1517619 h 1783724"/>
              <a:gd name="connsiteX186" fmla="*/ 1858194 w 12192000"/>
              <a:gd name="connsiteY186" fmla="*/ 1522343 h 1783724"/>
              <a:gd name="connsiteX187" fmla="*/ 1702657 w 12192000"/>
              <a:gd name="connsiteY187" fmla="*/ 1510562 h 1783724"/>
              <a:gd name="connsiteX188" fmla="*/ 1701421 w 12192000"/>
              <a:gd name="connsiteY188" fmla="*/ 1510775 h 1783724"/>
              <a:gd name="connsiteX189" fmla="*/ 1699973 w 12192000"/>
              <a:gd name="connsiteY189" fmla="*/ 1507739 h 1783724"/>
              <a:gd name="connsiteX190" fmla="*/ 1682526 w 12192000"/>
              <a:gd name="connsiteY190" fmla="*/ 1504598 h 1783724"/>
              <a:gd name="connsiteX191" fmla="*/ 1677380 w 12192000"/>
              <a:gd name="connsiteY191" fmla="*/ 1504851 h 1783724"/>
              <a:gd name="connsiteX192" fmla="*/ 1670304 w 12192000"/>
              <a:gd name="connsiteY192" fmla="*/ 1503744 h 1783724"/>
              <a:gd name="connsiteX193" fmla="*/ 1670197 w 12192000"/>
              <a:gd name="connsiteY193" fmla="*/ 1503497 h 1783724"/>
              <a:gd name="connsiteX194" fmla="*/ 1626301 w 12192000"/>
              <a:gd name="connsiteY194" fmla="*/ 1474931 h 1783724"/>
              <a:gd name="connsiteX195" fmla="*/ 1535119 w 12192000"/>
              <a:gd name="connsiteY195" fmla="*/ 1463075 h 1783724"/>
              <a:gd name="connsiteX196" fmla="*/ 1531340 w 12192000"/>
              <a:gd name="connsiteY196" fmla="*/ 1461293 h 1783724"/>
              <a:gd name="connsiteX197" fmla="*/ 1498454 w 12192000"/>
              <a:gd name="connsiteY197" fmla="*/ 1463478 h 1783724"/>
              <a:gd name="connsiteX198" fmla="*/ 1478806 w 12192000"/>
              <a:gd name="connsiteY198" fmla="*/ 1464611 h 1783724"/>
              <a:gd name="connsiteX199" fmla="*/ 1358081 w 12192000"/>
              <a:gd name="connsiteY199" fmla="*/ 1455545 h 1783724"/>
              <a:gd name="connsiteX200" fmla="*/ 1222449 w 12192000"/>
              <a:gd name="connsiteY200" fmla="*/ 1455454 h 1783724"/>
              <a:gd name="connsiteX201" fmla="*/ 1180983 w 12192000"/>
              <a:gd name="connsiteY201" fmla="*/ 1440557 h 1783724"/>
              <a:gd name="connsiteX202" fmla="*/ 1018426 w 12192000"/>
              <a:gd name="connsiteY202" fmla="*/ 1400226 h 1783724"/>
              <a:gd name="connsiteX203" fmla="*/ 940021 w 12192000"/>
              <a:gd name="connsiteY203" fmla="*/ 1409452 h 1783724"/>
              <a:gd name="connsiteX204" fmla="*/ 940362 w 12192000"/>
              <a:gd name="connsiteY204" fmla="*/ 1408090 h 1783724"/>
              <a:gd name="connsiteX205" fmla="*/ 927147 w 12192000"/>
              <a:gd name="connsiteY205" fmla="*/ 1407436 h 1783724"/>
              <a:gd name="connsiteX206" fmla="*/ 915481 w 12192000"/>
              <a:gd name="connsiteY206" fmla="*/ 1395526 h 1783724"/>
              <a:gd name="connsiteX207" fmla="*/ 884363 w 12192000"/>
              <a:gd name="connsiteY207" fmla="*/ 1395024 h 1783724"/>
              <a:gd name="connsiteX208" fmla="*/ 883522 w 12192000"/>
              <a:gd name="connsiteY208" fmla="*/ 1400267 h 1783724"/>
              <a:gd name="connsiteX209" fmla="*/ 865903 w 12192000"/>
              <a:gd name="connsiteY209" fmla="*/ 1394324 h 1783724"/>
              <a:gd name="connsiteX210" fmla="*/ 790832 w 12192000"/>
              <a:gd name="connsiteY210" fmla="*/ 1370999 h 1783724"/>
              <a:gd name="connsiteX211" fmla="*/ 749766 w 12192000"/>
              <a:gd name="connsiteY211" fmla="*/ 1353216 h 1783724"/>
              <a:gd name="connsiteX212" fmla="*/ 705470 w 12192000"/>
              <a:gd name="connsiteY212" fmla="*/ 1354328 h 1783724"/>
              <a:gd name="connsiteX213" fmla="*/ 692371 w 12192000"/>
              <a:gd name="connsiteY213" fmla="*/ 1343942 h 1783724"/>
              <a:gd name="connsiteX214" fmla="*/ 690203 w 12192000"/>
              <a:gd name="connsiteY214" fmla="*/ 1341970 h 1783724"/>
              <a:gd name="connsiteX215" fmla="*/ 679574 w 12192000"/>
              <a:gd name="connsiteY215" fmla="*/ 1338069 h 1783724"/>
              <a:gd name="connsiteX216" fmla="*/ 679009 w 12192000"/>
              <a:gd name="connsiteY216" fmla="*/ 1331966 h 1783724"/>
              <a:gd name="connsiteX217" fmla="*/ 664756 w 12192000"/>
              <a:gd name="connsiteY217" fmla="*/ 1322509 h 1783724"/>
              <a:gd name="connsiteX218" fmla="*/ 644515 w 12192000"/>
              <a:gd name="connsiteY218" fmla="*/ 1316732 h 1783724"/>
              <a:gd name="connsiteX219" fmla="*/ 545716 w 12192000"/>
              <a:gd name="connsiteY219" fmla="*/ 1294878 h 1783724"/>
              <a:gd name="connsiteX220" fmla="*/ 488094 w 12192000"/>
              <a:gd name="connsiteY220" fmla="*/ 1278596 h 1783724"/>
              <a:gd name="connsiteX221" fmla="*/ 468538 w 12192000"/>
              <a:gd name="connsiteY221" fmla="*/ 1267376 h 1783724"/>
              <a:gd name="connsiteX222" fmla="*/ 439655 w 12192000"/>
              <a:gd name="connsiteY222" fmla="*/ 1255090 h 1783724"/>
              <a:gd name="connsiteX223" fmla="*/ 390496 w 12192000"/>
              <a:gd name="connsiteY223" fmla="*/ 1229512 h 1783724"/>
              <a:gd name="connsiteX224" fmla="*/ 362616 w 12192000"/>
              <a:gd name="connsiteY224" fmla="*/ 1221981 h 1783724"/>
              <a:gd name="connsiteX225" fmla="*/ 348184 w 12192000"/>
              <a:gd name="connsiteY225" fmla="*/ 1213437 h 1783724"/>
              <a:gd name="connsiteX226" fmla="*/ 341576 w 12192000"/>
              <a:gd name="connsiteY226" fmla="*/ 1212583 h 1783724"/>
              <a:gd name="connsiteX227" fmla="*/ 320370 w 12192000"/>
              <a:gd name="connsiteY227" fmla="*/ 1206827 h 1783724"/>
              <a:gd name="connsiteX228" fmla="*/ 308082 w 12192000"/>
              <a:gd name="connsiteY228" fmla="*/ 1204195 h 1783724"/>
              <a:gd name="connsiteX229" fmla="*/ 303141 w 12192000"/>
              <a:gd name="connsiteY229" fmla="*/ 1203396 h 1783724"/>
              <a:gd name="connsiteX230" fmla="*/ 260955 w 12192000"/>
              <a:gd name="connsiteY230" fmla="*/ 1203345 h 1783724"/>
              <a:gd name="connsiteX231" fmla="*/ 234352 w 12192000"/>
              <a:gd name="connsiteY231" fmla="*/ 1193972 h 1783724"/>
              <a:gd name="connsiteX232" fmla="*/ 210954 w 12192000"/>
              <a:gd name="connsiteY232" fmla="*/ 1192326 h 1783724"/>
              <a:gd name="connsiteX233" fmla="*/ 204851 w 12192000"/>
              <a:gd name="connsiteY233" fmla="*/ 1190210 h 1783724"/>
              <a:gd name="connsiteX234" fmla="*/ 145778 w 12192000"/>
              <a:gd name="connsiteY234" fmla="*/ 1190651 h 1783724"/>
              <a:gd name="connsiteX235" fmla="*/ 105518 w 12192000"/>
              <a:gd name="connsiteY235" fmla="*/ 1184937 h 1783724"/>
              <a:gd name="connsiteX236" fmla="*/ 17623 w 12192000"/>
              <a:gd name="connsiteY236" fmla="*/ 1185238 h 1783724"/>
              <a:gd name="connsiteX237" fmla="*/ 0 w 12192000"/>
              <a:gd name="connsiteY237" fmla="*/ 1184768 h 1783724"/>
              <a:gd name="connsiteX238" fmla="*/ 0 w 12192000"/>
              <a:gd name="connsiteY238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55163 w 12192000"/>
              <a:gd name="connsiteY17" fmla="*/ 1282991 h 1783724"/>
              <a:gd name="connsiteX18" fmla="*/ 10955096 w 12192000"/>
              <a:gd name="connsiteY18" fmla="*/ 1231768 h 1783724"/>
              <a:gd name="connsiteX19" fmla="*/ 10864884 w 12192000"/>
              <a:gd name="connsiteY19" fmla="*/ 1245957 h 1783724"/>
              <a:gd name="connsiteX20" fmla="*/ 10841363 w 12192000"/>
              <a:gd name="connsiteY20" fmla="*/ 1251400 h 1783724"/>
              <a:gd name="connsiteX21" fmla="*/ 10780910 w 12192000"/>
              <a:gd name="connsiteY21" fmla="*/ 1249166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04542 w 12192000"/>
              <a:gd name="connsiteY99" fmla="*/ 1667362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6997704 w 12192000"/>
              <a:gd name="connsiteY104" fmla="*/ 1681043 h 1783724"/>
              <a:gd name="connsiteX105" fmla="*/ 6883473 w 12192000"/>
              <a:gd name="connsiteY105" fmla="*/ 1705122 h 1783724"/>
              <a:gd name="connsiteX106" fmla="*/ 6687688 w 12192000"/>
              <a:gd name="connsiteY106" fmla="*/ 1727643 h 1783724"/>
              <a:gd name="connsiteX107" fmla="*/ 6529051 w 12192000"/>
              <a:gd name="connsiteY107" fmla="*/ 1750971 h 1783724"/>
              <a:gd name="connsiteX108" fmla="*/ 6306028 w 12192000"/>
              <a:gd name="connsiteY108" fmla="*/ 176112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57308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4006 w 12192000"/>
              <a:gd name="connsiteY118" fmla="*/ 1763436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42338 w 12192000"/>
              <a:gd name="connsiteY131" fmla="*/ 1672696 h 1783724"/>
              <a:gd name="connsiteX132" fmla="*/ 4703062 w 12192000"/>
              <a:gd name="connsiteY132" fmla="*/ 1665094 h 1783724"/>
              <a:gd name="connsiteX133" fmla="*/ 4701052 w 12192000"/>
              <a:gd name="connsiteY133" fmla="*/ 1664466 h 1783724"/>
              <a:gd name="connsiteX134" fmla="*/ 4701986 w 12192000"/>
              <a:gd name="connsiteY134" fmla="*/ 1664294 h 1783724"/>
              <a:gd name="connsiteX135" fmla="*/ 4697074 w 12192000"/>
              <a:gd name="connsiteY135" fmla="*/ 1663224 h 1783724"/>
              <a:gd name="connsiteX136" fmla="*/ 4701052 w 12192000"/>
              <a:gd name="connsiteY136" fmla="*/ 1664466 h 1783724"/>
              <a:gd name="connsiteX137" fmla="*/ 4695406 w 12192000"/>
              <a:gd name="connsiteY137" fmla="*/ 1665504 h 1783724"/>
              <a:gd name="connsiteX138" fmla="*/ 4495727 w 12192000"/>
              <a:gd name="connsiteY138" fmla="*/ 1656633 h 1783724"/>
              <a:gd name="connsiteX139" fmla="*/ 4428317 w 12192000"/>
              <a:gd name="connsiteY139" fmla="*/ 1646311 h 1783724"/>
              <a:gd name="connsiteX140" fmla="*/ 4424455 w 12192000"/>
              <a:gd name="connsiteY140" fmla="*/ 1646545 h 1783724"/>
              <a:gd name="connsiteX141" fmla="*/ 4418141 w 12192000"/>
              <a:gd name="connsiteY141" fmla="*/ 1643457 h 1783724"/>
              <a:gd name="connsiteX142" fmla="*/ 4389054 w 12192000"/>
              <a:gd name="connsiteY142" fmla="*/ 1635100 h 1783724"/>
              <a:gd name="connsiteX143" fmla="*/ 4243963 w 12192000"/>
              <a:gd name="connsiteY143" fmla="*/ 1600547 h 1783724"/>
              <a:gd name="connsiteX144" fmla="*/ 4230390 w 12192000"/>
              <a:gd name="connsiteY144" fmla="*/ 1596782 h 1783724"/>
              <a:gd name="connsiteX145" fmla="*/ 4151096 w 12192000"/>
              <a:gd name="connsiteY145" fmla="*/ 1589415 h 1783724"/>
              <a:gd name="connsiteX146" fmla="*/ 4091729 w 12192000"/>
              <a:gd name="connsiteY146" fmla="*/ 1565484 h 1783724"/>
              <a:gd name="connsiteX147" fmla="*/ 3994992 w 12192000"/>
              <a:gd name="connsiteY147" fmla="*/ 1554250 h 1783724"/>
              <a:gd name="connsiteX148" fmla="*/ 3898778 w 12192000"/>
              <a:gd name="connsiteY148" fmla="*/ 1546088 h 1783724"/>
              <a:gd name="connsiteX149" fmla="*/ 3863728 w 12192000"/>
              <a:gd name="connsiteY149" fmla="*/ 1544567 h 1783724"/>
              <a:gd name="connsiteX150" fmla="*/ 3729252 w 12192000"/>
              <a:gd name="connsiteY150" fmla="*/ 1544592 h 1783724"/>
              <a:gd name="connsiteX151" fmla="*/ 3716543 w 12192000"/>
              <a:gd name="connsiteY151" fmla="*/ 1541771 h 1783724"/>
              <a:gd name="connsiteX152" fmla="*/ 3715389 w 12192000"/>
              <a:gd name="connsiteY152" fmla="*/ 1538406 h 1783724"/>
              <a:gd name="connsiteX153" fmla="*/ 3682391 w 12192000"/>
              <a:gd name="connsiteY153" fmla="*/ 1529372 h 1783724"/>
              <a:gd name="connsiteX154" fmla="*/ 3669607 w 12192000"/>
              <a:gd name="connsiteY154" fmla="*/ 1534463 h 1783724"/>
              <a:gd name="connsiteX155" fmla="*/ 3669577 w 12192000"/>
              <a:gd name="connsiteY155" fmla="*/ 1534458 h 1783724"/>
              <a:gd name="connsiteX156" fmla="*/ 3660365 w 12192000"/>
              <a:gd name="connsiteY156" fmla="*/ 1531370 h 1783724"/>
              <a:gd name="connsiteX157" fmla="*/ 3637171 w 12192000"/>
              <a:gd name="connsiteY157" fmla="*/ 1523813 h 1783724"/>
              <a:gd name="connsiteX158" fmla="*/ 3636519 w 12192000"/>
              <a:gd name="connsiteY158" fmla="*/ 1523773 h 1783724"/>
              <a:gd name="connsiteX159" fmla="*/ 3589716 w 12192000"/>
              <a:gd name="connsiteY159" fmla="*/ 1506360 h 1783724"/>
              <a:gd name="connsiteX160" fmla="*/ 3583541 w 12192000"/>
              <a:gd name="connsiteY160" fmla="*/ 1507469 h 1783724"/>
              <a:gd name="connsiteX161" fmla="*/ 3574426 w 12192000"/>
              <a:gd name="connsiteY161" fmla="*/ 1507574 h 1783724"/>
              <a:gd name="connsiteX162" fmla="*/ 3574190 w 12192000"/>
              <a:gd name="connsiteY162" fmla="*/ 1507350 h 1783724"/>
              <a:gd name="connsiteX163" fmla="*/ 3565671 w 12192000"/>
              <a:gd name="connsiteY163" fmla="*/ 1507894 h 1783724"/>
              <a:gd name="connsiteX164" fmla="*/ 3515816 w 12192000"/>
              <a:gd name="connsiteY164" fmla="*/ 1499688 h 1783724"/>
              <a:gd name="connsiteX165" fmla="*/ 3452912 w 12192000"/>
              <a:gd name="connsiteY165" fmla="*/ 1496444 h 1783724"/>
              <a:gd name="connsiteX166" fmla="*/ 3380405 w 12192000"/>
              <a:gd name="connsiteY166" fmla="*/ 1486216 h 1783724"/>
              <a:gd name="connsiteX167" fmla="*/ 3343625 w 12192000"/>
              <a:gd name="connsiteY167" fmla="*/ 1500147 h 1783724"/>
              <a:gd name="connsiteX168" fmla="*/ 3323774 w 12192000"/>
              <a:gd name="connsiteY168" fmla="*/ 1501476 h 1783724"/>
              <a:gd name="connsiteX169" fmla="*/ 3321444 w 12192000"/>
              <a:gd name="connsiteY169" fmla="*/ 1500659 h 1783724"/>
              <a:gd name="connsiteX170" fmla="*/ 3242143 w 12192000"/>
              <a:gd name="connsiteY170" fmla="*/ 1505268 h 1783724"/>
              <a:gd name="connsiteX171" fmla="*/ 3122401 w 12192000"/>
              <a:gd name="connsiteY171" fmla="*/ 1511314 h 1783724"/>
              <a:gd name="connsiteX172" fmla="*/ 3010177 w 12192000"/>
              <a:gd name="connsiteY172" fmla="*/ 1513132 h 1783724"/>
              <a:gd name="connsiteX173" fmla="*/ 2782615 w 12192000"/>
              <a:gd name="connsiteY173" fmla="*/ 1509375 h 1783724"/>
              <a:gd name="connsiteX174" fmla="*/ 2668665 w 12192000"/>
              <a:gd name="connsiteY174" fmla="*/ 1517660 h 1783724"/>
              <a:gd name="connsiteX175" fmla="*/ 2548073 w 12192000"/>
              <a:gd name="connsiteY175" fmla="*/ 1516667 h 1783724"/>
              <a:gd name="connsiteX176" fmla="*/ 2423377 w 12192000"/>
              <a:gd name="connsiteY176" fmla="*/ 1527776 h 1783724"/>
              <a:gd name="connsiteX177" fmla="*/ 2295298 w 12192000"/>
              <a:gd name="connsiteY177" fmla="*/ 1534368 h 1783724"/>
              <a:gd name="connsiteX178" fmla="*/ 2188781 w 12192000"/>
              <a:gd name="connsiteY178" fmla="*/ 1529677 h 1783724"/>
              <a:gd name="connsiteX179" fmla="*/ 2074855 w 12192000"/>
              <a:gd name="connsiteY179" fmla="*/ 1515446 h 1783724"/>
              <a:gd name="connsiteX180" fmla="*/ 2012587 w 12192000"/>
              <a:gd name="connsiteY180" fmla="*/ 1522487 h 1783724"/>
              <a:gd name="connsiteX181" fmla="*/ 1932075 w 12192000"/>
              <a:gd name="connsiteY181" fmla="*/ 1517914 h 1783724"/>
              <a:gd name="connsiteX182" fmla="*/ 1908490 w 12192000"/>
              <a:gd name="connsiteY182" fmla="*/ 1526423 h 1783724"/>
              <a:gd name="connsiteX183" fmla="*/ 1908410 w 12192000"/>
              <a:gd name="connsiteY183" fmla="*/ 1526410 h 1783724"/>
              <a:gd name="connsiteX184" fmla="*/ 1901918 w 12192000"/>
              <a:gd name="connsiteY184" fmla="*/ 1522410 h 1783724"/>
              <a:gd name="connsiteX185" fmla="*/ 1876753 w 12192000"/>
              <a:gd name="connsiteY185" fmla="*/ 1517619 h 1783724"/>
              <a:gd name="connsiteX186" fmla="*/ 1858194 w 12192000"/>
              <a:gd name="connsiteY186" fmla="*/ 1522343 h 1783724"/>
              <a:gd name="connsiteX187" fmla="*/ 1702657 w 12192000"/>
              <a:gd name="connsiteY187" fmla="*/ 1510562 h 1783724"/>
              <a:gd name="connsiteX188" fmla="*/ 1701421 w 12192000"/>
              <a:gd name="connsiteY188" fmla="*/ 1510775 h 1783724"/>
              <a:gd name="connsiteX189" fmla="*/ 1699973 w 12192000"/>
              <a:gd name="connsiteY189" fmla="*/ 1507739 h 1783724"/>
              <a:gd name="connsiteX190" fmla="*/ 1682526 w 12192000"/>
              <a:gd name="connsiteY190" fmla="*/ 1504598 h 1783724"/>
              <a:gd name="connsiteX191" fmla="*/ 1677380 w 12192000"/>
              <a:gd name="connsiteY191" fmla="*/ 1504851 h 1783724"/>
              <a:gd name="connsiteX192" fmla="*/ 1670304 w 12192000"/>
              <a:gd name="connsiteY192" fmla="*/ 1503744 h 1783724"/>
              <a:gd name="connsiteX193" fmla="*/ 1670197 w 12192000"/>
              <a:gd name="connsiteY193" fmla="*/ 1503497 h 1783724"/>
              <a:gd name="connsiteX194" fmla="*/ 1626301 w 12192000"/>
              <a:gd name="connsiteY194" fmla="*/ 1474931 h 1783724"/>
              <a:gd name="connsiteX195" fmla="*/ 1535119 w 12192000"/>
              <a:gd name="connsiteY195" fmla="*/ 1463075 h 1783724"/>
              <a:gd name="connsiteX196" fmla="*/ 1531340 w 12192000"/>
              <a:gd name="connsiteY196" fmla="*/ 1461293 h 1783724"/>
              <a:gd name="connsiteX197" fmla="*/ 1498454 w 12192000"/>
              <a:gd name="connsiteY197" fmla="*/ 1463478 h 1783724"/>
              <a:gd name="connsiteX198" fmla="*/ 1478806 w 12192000"/>
              <a:gd name="connsiteY198" fmla="*/ 1464611 h 1783724"/>
              <a:gd name="connsiteX199" fmla="*/ 1358081 w 12192000"/>
              <a:gd name="connsiteY199" fmla="*/ 1455545 h 1783724"/>
              <a:gd name="connsiteX200" fmla="*/ 1222449 w 12192000"/>
              <a:gd name="connsiteY200" fmla="*/ 1455454 h 1783724"/>
              <a:gd name="connsiteX201" fmla="*/ 1180983 w 12192000"/>
              <a:gd name="connsiteY201" fmla="*/ 1440557 h 1783724"/>
              <a:gd name="connsiteX202" fmla="*/ 1018426 w 12192000"/>
              <a:gd name="connsiteY202" fmla="*/ 1400226 h 1783724"/>
              <a:gd name="connsiteX203" fmla="*/ 940021 w 12192000"/>
              <a:gd name="connsiteY203" fmla="*/ 1409452 h 1783724"/>
              <a:gd name="connsiteX204" fmla="*/ 940362 w 12192000"/>
              <a:gd name="connsiteY204" fmla="*/ 1408090 h 1783724"/>
              <a:gd name="connsiteX205" fmla="*/ 927147 w 12192000"/>
              <a:gd name="connsiteY205" fmla="*/ 1407436 h 1783724"/>
              <a:gd name="connsiteX206" fmla="*/ 915481 w 12192000"/>
              <a:gd name="connsiteY206" fmla="*/ 1395526 h 1783724"/>
              <a:gd name="connsiteX207" fmla="*/ 884363 w 12192000"/>
              <a:gd name="connsiteY207" fmla="*/ 1395024 h 1783724"/>
              <a:gd name="connsiteX208" fmla="*/ 883522 w 12192000"/>
              <a:gd name="connsiteY208" fmla="*/ 1400267 h 1783724"/>
              <a:gd name="connsiteX209" fmla="*/ 865903 w 12192000"/>
              <a:gd name="connsiteY209" fmla="*/ 1394324 h 1783724"/>
              <a:gd name="connsiteX210" fmla="*/ 790832 w 12192000"/>
              <a:gd name="connsiteY210" fmla="*/ 1370999 h 1783724"/>
              <a:gd name="connsiteX211" fmla="*/ 749766 w 12192000"/>
              <a:gd name="connsiteY211" fmla="*/ 1353216 h 1783724"/>
              <a:gd name="connsiteX212" fmla="*/ 705470 w 12192000"/>
              <a:gd name="connsiteY212" fmla="*/ 1354328 h 1783724"/>
              <a:gd name="connsiteX213" fmla="*/ 692371 w 12192000"/>
              <a:gd name="connsiteY213" fmla="*/ 1343942 h 1783724"/>
              <a:gd name="connsiteX214" fmla="*/ 690203 w 12192000"/>
              <a:gd name="connsiteY214" fmla="*/ 1341970 h 1783724"/>
              <a:gd name="connsiteX215" fmla="*/ 679574 w 12192000"/>
              <a:gd name="connsiteY215" fmla="*/ 1338069 h 1783724"/>
              <a:gd name="connsiteX216" fmla="*/ 679009 w 12192000"/>
              <a:gd name="connsiteY216" fmla="*/ 1331966 h 1783724"/>
              <a:gd name="connsiteX217" fmla="*/ 664756 w 12192000"/>
              <a:gd name="connsiteY217" fmla="*/ 1322509 h 1783724"/>
              <a:gd name="connsiteX218" fmla="*/ 644515 w 12192000"/>
              <a:gd name="connsiteY218" fmla="*/ 1316732 h 1783724"/>
              <a:gd name="connsiteX219" fmla="*/ 545716 w 12192000"/>
              <a:gd name="connsiteY219" fmla="*/ 1294878 h 1783724"/>
              <a:gd name="connsiteX220" fmla="*/ 488094 w 12192000"/>
              <a:gd name="connsiteY220" fmla="*/ 1278596 h 1783724"/>
              <a:gd name="connsiteX221" fmla="*/ 468538 w 12192000"/>
              <a:gd name="connsiteY221" fmla="*/ 1267376 h 1783724"/>
              <a:gd name="connsiteX222" fmla="*/ 439655 w 12192000"/>
              <a:gd name="connsiteY222" fmla="*/ 1255090 h 1783724"/>
              <a:gd name="connsiteX223" fmla="*/ 390496 w 12192000"/>
              <a:gd name="connsiteY223" fmla="*/ 1229512 h 1783724"/>
              <a:gd name="connsiteX224" fmla="*/ 362616 w 12192000"/>
              <a:gd name="connsiteY224" fmla="*/ 1221981 h 1783724"/>
              <a:gd name="connsiteX225" fmla="*/ 348184 w 12192000"/>
              <a:gd name="connsiteY225" fmla="*/ 1213437 h 1783724"/>
              <a:gd name="connsiteX226" fmla="*/ 341576 w 12192000"/>
              <a:gd name="connsiteY226" fmla="*/ 1212583 h 1783724"/>
              <a:gd name="connsiteX227" fmla="*/ 320370 w 12192000"/>
              <a:gd name="connsiteY227" fmla="*/ 1206827 h 1783724"/>
              <a:gd name="connsiteX228" fmla="*/ 308082 w 12192000"/>
              <a:gd name="connsiteY228" fmla="*/ 1204195 h 1783724"/>
              <a:gd name="connsiteX229" fmla="*/ 303141 w 12192000"/>
              <a:gd name="connsiteY229" fmla="*/ 1203396 h 1783724"/>
              <a:gd name="connsiteX230" fmla="*/ 260955 w 12192000"/>
              <a:gd name="connsiteY230" fmla="*/ 1203345 h 1783724"/>
              <a:gd name="connsiteX231" fmla="*/ 234352 w 12192000"/>
              <a:gd name="connsiteY231" fmla="*/ 1193972 h 1783724"/>
              <a:gd name="connsiteX232" fmla="*/ 210954 w 12192000"/>
              <a:gd name="connsiteY232" fmla="*/ 1192326 h 1783724"/>
              <a:gd name="connsiteX233" fmla="*/ 204851 w 12192000"/>
              <a:gd name="connsiteY233" fmla="*/ 1190210 h 1783724"/>
              <a:gd name="connsiteX234" fmla="*/ 145778 w 12192000"/>
              <a:gd name="connsiteY234" fmla="*/ 1190651 h 1783724"/>
              <a:gd name="connsiteX235" fmla="*/ 105518 w 12192000"/>
              <a:gd name="connsiteY235" fmla="*/ 1184937 h 1783724"/>
              <a:gd name="connsiteX236" fmla="*/ 17623 w 12192000"/>
              <a:gd name="connsiteY236" fmla="*/ 1185238 h 1783724"/>
              <a:gd name="connsiteX237" fmla="*/ 0 w 12192000"/>
              <a:gd name="connsiteY237" fmla="*/ 1184768 h 1783724"/>
              <a:gd name="connsiteX238" fmla="*/ 0 w 12192000"/>
              <a:gd name="connsiteY238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55163 w 12192000"/>
              <a:gd name="connsiteY17" fmla="*/ 1282991 h 1783724"/>
              <a:gd name="connsiteX18" fmla="*/ 10959430 w 12192000"/>
              <a:gd name="connsiteY18" fmla="*/ 1284028 h 1783724"/>
              <a:gd name="connsiteX19" fmla="*/ 10864884 w 12192000"/>
              <a:gd name="connsiteY19" fmla="*/ 1245957 h 1783724"/>
              <a:gd name="connsiteX20" fmla="*/ 10841363 w 12192000"/>
              <a:gd name="connsiteY20" fmla="*/ 1251400 h 1783724"/>
              <a:gd name="connsiteX21" fmla="*/ 10780910 w 12192000"/>
              <a:gd name="connsiteY21" fmla="*/ 1249166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04542 w 12192000"/>
              <a:gd name="connsiteY99" fmla="*/ 1667362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6997704 w 12192000"/>
              <a:gd name="connsiteY104" fmla="*/ 1681043 h 1783724"/>
              <a:gd name="connsiteX105" fmla="*/ 6883473 w 12192000"/>
              <a:gd name="connsiteY105" fmla="*/ 1705122 h 1783724"/>
              <a:gd name="connsiteX106" fmla="*/ 6687688 w 12192000"/>
              <a:gd name="connsiteY106" fmla="*/ 1727643 h 1783724"/>
              <a:gd name="connsiteX107" fmla="*/ 6529051 w 12192000"/>
              <a:gd name="connsiteY107" fmla="*/ 1750971 h 1783724"/>
              <a:gd name="connsiteX108" fmla="*/ 6306028 w 12192000"/>
              <a:gd name="connsiteY108" fmla="*/ 176112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57308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4006 w 12192000"/>
              <a:gd name="connsiteY118" fmla="*/ 1763436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42338 w 12192000"/>
              <a:gd name="connsiteY131" fmla="*/ 1672696 h 1783724"/>
              <a:gd name="connsiteX132" fmla="*/ 4703062 w 12192000"/>
              <a:gd name="connsiteY132" fmla="*/ 1665094 h 1783724"/>
              <a:gd name="connsiteX133" fmla="*/ 4701052 w 12192000"/>
              <a:gd name="connsiteY133" fmla="*/ 1664466 h 1783724"/>
              <a:gd name="connsiteX134" fmla="*/ 4701986 w 12192000"/>
              <a:gd name="connsiteY134" fmla="*/ 1664294 h 1783724"/>
              <a:gd name="connsiteX135" fmla="*/ 4697074 w 12192000"/>
              <a:gd name="connsiteY135" fmla="*/ 1663224 h 1783724"/>
              <a:gd name="connsiteX136" fmla="*/ 4701052 w 12192000"/>
              <a:gd name="connsiteY136" fmla="*/ 1664466 h 1783724"/>
              <a:gd name="connsiteX137" fmla="*/ 4695406 w 12192000"/>
              <a:gd name="connsiteY137" fmla="*/ 1665504 h 1783724"/>
              <a:gd name="connsiteX138" fmla="*/ 4495727 w 12192000"/>
              <a:gd name="connsiteY138" fmla="*/ 1656633 h 1783724"/>
              <a:gd name="connsiteX139" fmla="*/ 4428317 w 12192000"/>
              <a:gd name="connsiteY139" fmla="*/ 1646311 h 1783724"/>
              <a:gd name="connsiteX140" fmla="*/ 4424455 w 12192000"/>
              <a:gd name="connsiteY140" fmla="*/ 1646545 h 1783724"/>
              <a:gd name="connsiteX141" fmla="*/ 4418141 w 12192000"/>
              <a:gd name="connsiteY141" fmla="*/ 1643457 h 1783724"/>
              <a:gd name="connsiteX142" fmla="*/ 4389054 w 12192000"/>
              <a:gd name="connsiteY142" fmla="*/ 1635100 h 1783724"/>
              <a:gd name="connsiteX143" fmla="*/ 4243963 w 12192000"/>
              <a:gd name="connsiteY143" fmla="*/ 1600547 h 1783724"/>
              <a:gd name="connsiteX144" fmla="*/ 4230390 w 12192000"/>
              <a:gd name="connsiteY144" fmla="*/ 1596782 h 1783724"/>
              <a:gd name="connsiteX145" fmla="*/ 4151096 w 12192000"/>
              <a:gd name="connsiteY145" fmla="*/ 1589415 h 1783724"/>
              <a:gd name="connsiteX146" fmla="*/ 4091729 w 12192000"/>
              <a:gd name="connsiteY146" fmla="*/ 1565484 h 1783724"/>
              <a:gd name="connsiteX147" fmla="*/ 3994992 w 12192000"/>
              <a:gd name="connsiteY147" fmla="*/ 1554250 h 1783724"/>
              <a:gd name="connsiteX148" fmla="*/ 3898778 w 12192000"/>
              <a:gd name="connsiteY148" fmla="*/ 1546088 h 1783724"/>
              <a:gd name="connsiteX149" fmla="*/ 3863728 w 12192000"/>
              <a:gd name="connsiteY149" fmla="*/ 1544567 h 1783724"/>
              <a:gd name="connsiteX150" fmla="*/ 3729252 w 12192000"/>
              <a:gd name="connsiteY150" fmla="*/ 1544592 h 1783724"/>
              <a:gd name="connsiteX151" fmla="*/ 3716543 w 12192000"/>
              <a:gd name="connsiteY151" fmla="*/ 1541771 h 1783724"/>
              <a:gd name="connsiteX152" fmla="*/ 3715389 w 12192000"/>
              <a:gd name="connsiteY152" fmla="*/ 1538406 h 1783724"/>
              <a:gd name="connsiteX153" fmla="*/ 3682391 w 12192000"/>
              <a:gd name="connsiteY153" fmla="*/ 1529372 h 1783724"/>
              <a:gd name="connsiteX154" fmla="*/ 3669607 w 12192000"/>
              <a:gd name="connsiteY154" fmla="*/ 1534463 h 1783724"/>
              <a:gd name="connsiteX155" fmla="*/ 3669577 w 12192000"/>
              <a:gd name="connsiteY155" fmla="*/ 1534458 h 1783724"/>
              <a:gd name="connsiteX156" fmla="*/ 3660365 w 12192000"/>
              <a:gd name="connsiteY156" fmla="*/ 1531370 h 1783724"/>
              <a:gd name="connsiteX157" fmla="*/ 3637171 w 12192000"/>
              <a:gd name="connsiteY157" fmla="*/ 1523813 h 1783724"/>
              <a:gd name="connsiteX158" fmla="*/ 3636519 w 12192000"/>
              <a:gd name="connsiteY158" fmla="*/ 1523773 h 1783724"/>
              <a:gd name="connsiteX159" fmla="*/ 3589716 w 12192000"/>
              <a:gd name="connsiteY159" fmla="*/ 1506360 h 1783724"/>
              <a:gd name="connsiteX160" fmla="*/ 3583541 w 12192000"/>
              <a:gd name="connsiteY160" fmla="*/ 1507469 h 1783724"/>
              <a:gd name="connsiteX161" fmla="*/ 3574426 w 12192000"/>
              <a:gd name="connsiteY161" fmla="*/ 1507574 h 1783724"/>
              <a:gd name="connsiteX162" fmla="*/ 3574190 w 12192000"/>
              <a:gd name="connsiteY162" fmla="*/ 1507350 h 1783724"/>
              <a:gd name="connsiteX163" fmla="*/ 3565671 w 12192000"/>
              <a:gd name="connsiteY163" fmla="*/ 1507894 h 1783724"/>
              <a:gd name="connsiteX164" fmla="*/ 3515816 w 12192000"/>
              <a:gd name="connsiteY164" fmla="*/ 1499688 h 1783724"/>
              <a:gd name="connsiteX165" fmla="*/ 3452912 w 12192000"/>
              <a:gd name="connsiteY165" fmla="*/ 1496444 h 1783724"/>
              <a:gd name="connsiteX166" fmla="*/ 3380405 w 12192000"/>
              <a:gd name="connsiteY166" fmla="*/ 1486216 h 1783724"/>
              <a:gd name="connsiteX167" fmla="*/ 3343625 w 12192000"/>
              <a:gd name="connsiteY167" fmla="*/ 1500147 h 1783724"/>
              <a:gd name="connsiteX168" fmla="*/ 3323774 w 12192000"/>
              <a:gd name="connsiteY168" fmla="*/ 1501476 h 1783724"/>
              <a:gd name="connsiteX169" fmla="*/ 3321444 w 12192000"/>
              <a:gd name="connsiteY169" fmla="*/ 1500659 h 1783724"/>
              <a:gd name="connsiteX170" fmla="*/ 3242143 w 12192000"/>
              <a:gd name="connsiteY170" fmla="*/ 1505268 h 1783724"/>
              <a:gd name="connsiteX171" fmla="*/ 3122401 w 12192000"/>
              <a:gd name="connsiteY171" fmla="*/ 1511314 h 1783724"/>
              <a:gd name="connsiteX172" fmla="*/ 3010177 w 12192000"/>
              <a:gd name="connsiteY172" fmla="*/ 1513132 h 1783724"/>
              <a:gd name="connsiteX173" fmla="*/ 2782615 w 12192000"/>
              <a:gd name="connsiteY173" fmla="*/ 1509375 h 1783724"/>
              <a:gd name="connsiteX174" fmla="*/ 2668665 w 12192000"/>
              <a:gd name="connsiteY174" fmla="*/ 1517660 h 1783724"/>
              <a:gd name="connsiteX175" fmla="*/ 2548073 w 12192000"/>
              <a:gd name="connsiteY175" fmla="*/ 1516667 h 1783724"/>
              <a:gd name="connsiteX176" fmla="*/ 2423377 w 12192000"/>
              <a:gd name="connsiteY176" fmla="*/ 1527776 h 1783724"/>
              <a:gd name="connsiteX177" fmla="*/ 2295298 w 12192000"/>
              <a:gd name="connsiteY177" fmla="*/ 1534368 h 1783724"/>
              <a:gd name="connsiteX178" fmla="*/ 2188781 w 12192000"/>
              <a:gd name="connsiteY178" fmla="*/ 1529677 h 1783724"/>
              <a:gd name="connsiteX179" fmla="*/ 2074855 w 12192000"/>
              <a:gd name="connsiteY179" fmla="*/ 1515446 h 1783724"/>
              <a:gd name="connsiteX180" fmla="*/ 2012587 w 12192000"/>
              <a:gd name="connsiteY180" fmla="*/ 1522487 h 1783724"/>
              <a:gd name="connsiteX181" fmla="*/ 1932075 w 12192000"/>
              <a:gd name="connsiteY181" fmla="*/ 1517914 h 1783724"/>
              <a:gd name="connsiteX182" fmla="*/ 1908490 w 12192000"/>
              <a:gd name="connsiteY182" fmla="*/ 1526423 h 1783724"/>
              <a:gd name="connsiteX183" fmla="*/ 1908410 w 12192000"/>
              <a:gd name="connsiteY183" fmla="*/ 1526410 h 1783724"/>
              <a:gd name="connsiteX184" fmla="*/ 1901918 w 12192000"/>
              <a:gd name="connsiteY184" fmla="*/ 1522410 h 1783724"/>
              <a:gd name="connsiteX185" fmla="*/ 1876753 w 12192000"/>
              <a:gd name="connsiteY185" fmla="*/ 1517619 h 1783724"/>
              <a:gd name="connsiteX186" fmla="*/ 1858194 w 12192000"/>
              <a:gd name="connsiteY186" fmla="*/ 1522343 h 1783724"/>
              <a:gd name="connsiteX187" fmla="*/ 1702657 w 12192000"/>
              <a:gd name="connsiteY187" fmla="*/ 1510562 h 1783724"/>
              <a:gd name="connsiteX188" fmla="*/ 1701421 w 12192000"/>
              <a:gd name="connsiteY188" fmla="*/ 1510775 h 1783724"/>
              <a:gd name="connsiteX189" fmla="*/ 1699973 w 12192000"/>
              <a:gd name="connsiteY189" fmla="*/ 1507739 h 1783724"/>
              <a:gd name="connsiteX190" fmla="*/ 1682526 w 12192000"/>
              <a:gd name="connsiteY190" fmla="*/ 1504598 h 1783724"/>
              <a:gd name="connsiteX191" fmla="*/ 1677380 w 12192000"/>
              <a:gd name="connsiteY191" fmla="*/ 1504851 h 1783724"/>
              <a:gd name="connsiteX192" fmla="*/ 1670304 w 12192000"/>
              <a:gd name="connsiteY192" fmla="*/ 1503744 h 1783724"/>
              <a:gd name="connsiteX193" fmla="*/ 1670197 w 12192000"/>
              <a:gd name="connsiteY193" fmla="*/ 1503497 h 1783724"/>
              <a:gd name="connsiteX194" fmla="*/ 1626301 w 12192000"/>
              <a:gd name="connsiteY194" fmla="*/ 1474931 h 1783724"/>
              <a:gd name="connsiteX195" fmla="*/ 1535119 w 12192000"/>
              <a:gd name="connsiteY195" fmla="*/ 1463075 h 1783724"/>
              <a:gd name="connsiteX196" fmla="*/ 1531340 w 12192000"/>
              <a:gd name="connsiteY196" fmla="*/ 1461293 h 1783724"/>
              <a:gd name="connsiteX197" fmla="*/ 1498454 w 12192000"/>
              <a:gd name="connsiteY197" fmla="*/ 1463478 h 1783724"/>
              <a:gd name="connsiteX198" fmla="*/ 1478806 w 12192000"/>
              <a:gd name="connsiteY198" fmla="*/ 1464611 h 1783724"/>
              <a:gd name="connsiteX199" fmla="*/ 1358081 w 12192000"/>
              <a:gd name="connsiteY199" fmla="*/ 1455545 h 1783724"/>
              <a:gd name="connsiteX200" fmla="*/ 1222449 w 12192000"/>
              <a:gd name="connsiteY200" fmla="*/ 1455454 h 1783724"/>
              <a:gd name="connsiteX201" fmla="*/ 1180983 w 12192000"/>
              <a:gd name="connsiteY201" fmla="*/ 1440557 h 1783724"/>
              <a:gd name="connsiteX202" fmla="*/ 1018426 w 12192000"/>
              <a:gd name="connsiteY202" fmla="*/ 1400226 h 1783724"/>
              <a:gd name="connsiteX203" fmla="*/ 940021 w 12192000"/>
              <a:gd name="connsiteY203" fmla="*/ 1409452 h 1783724"/>
              <a:gd name="connsiteX204" fmla="*/ 940362 w 12192000"/>
              <a:gd name="connsiteY204" fmla="*/ 1408090 h 1783724"/>
              <a:gd name="connsiteX205" fmla="*/ 927147 w 12192000"/>
              <a:gd name="connsiteY205" fmla="*/ 1407436 h 1783724"/>
              <a:gd name="connsiteX206" fmla="*/ 915481 w 12192000"/>
              <a:gd name="connsiteY206" fmla="*/ 1395526 h 1783724"/>
              <a:gd name="connsiteX207" fmla="*/ 884363 w 12192000"/>
              <a:gd name="connsiteY207" fmla="*/ 1395024 h 1783724"/>
              <a:gd name="connsiteX208" fmla="*/ 883522 w 12192000"/>
              <a:gd name="connsiteY208" fmla="*/ 1400267 h 1783724"/>
              <a:gd name="connsiteX209" fmla="*/ 865903 w 12192000"/>
              <a:gd name="connsiteY209" fmla="*/ 1394324 h 1783724"/>
              <a:gd name="connsiteX210" fmla="*/ 790832 w 12192000"/>
              <a:gd name="connsiteY210" fmla="*/ 1370999 h 1783724"/>
              <a:gd name="connsiteX211" fmla="*/ 749766 w 12192000"/>
              <a:gd name="connsiteY211" fmla="*/ 1353216 h 1783724"/>
              <a:gd name="connsiteX212" fmla="*/ 705470 w 12192000"/>
              <a:gd name="connsiteY212" fmla="*/ 1354328 h 1783724"/>
              <a:gd name="connsiteX213" fmla="*/ 692371 w 12192000"/>
              <a:gd name="connsiteY213" fmla="*/ 1343942 h 1783724"/>
              <a:gd name="connsiteX214" fmla="*/ 690203 w 12192000"/>
              <a:gd name="connsiteY214" fmla="*/ 1341970 h 1783724"/>
              <a:gd name="connsiteX215" fmla="*/ 679574 w 12192000"/>
              <a:gd name="connsiteY215" fmla="*/ 1338069 h 1783724"/>
              <a:gd name="connsiteX216" fmla="*/ 679009 w 12192000"/>
              <a:gd name="connsiteY216" fmla="*/ 1331966 h 1783724"/>
              <a:gd name="connsiteX217" fmla="*/ 664756 w 12192000"/>
              <a:gd name="connsiteY217" fmla="*/ 1322509 h 1783724"/>
              <a:gd name="connsiteX218" fmla="*/ 644515 w 12192000"/>
              <a:gd name="connsiteY218" fmla="*/ 1316732 h 1783724"/>
              <a:gd name="connsiteX219" fmla="*/ 545716 w 12192000"/>
              <a:gd name="connsiteY219" fmla="*/ 1294878 h 1783724"/>
              <a:gd name="connsiteX220" fmla="*/ 488094 w 12192000"/>
              <a:gd name="connsiteY220" fmla="*/ 1278596 h 1783724"/>
              <a:gd name="connsiteX221" fmla="*/ 468538 w 12192000"/>
              <a:gd name="connsiteY221" fmla="*/ 1267376 h 1783724"/>
              <a:gd name="connsiteX222" fmla="*/ 439655 w 12192000"/>
              <a:gd name="connsiteY222" fmla="*/ 1255090 h 1783724"/>
              <a:gd name="connsiteX223" fmla="*/ 390496 w 12192000"/>
              <a:gd name="connsiteY223" fmla="*/ 1229512 h 1783724"/>
              <a:gd name="connsiteX224" fmla="*/ 362616 w 12192000"/>
              <a:gd name="connsiteY224" fmla="*/ 1221981 h 1783724"/>
              <a:gd name="connsiteX225" fmla="*/ 348184 w 12192000"/>
              <a:gd name="connsiteY225" fmla="*/ 1213437 h 1783724"/>
              <a:gd name="connsiteX226" fmla="*/ 341576 w 12192000"/>
              <a:gd name="connsiteY226" fmla="*/ 1212583 h 1783724"/>
              <a:gd name="connsiteX227" fmla="*/ 320370 w 12192000"/>
              <a:gd name="connsiteY227" fmla="*/ 1206827 h 1783724"/>
              <a:gd name="connsiteX228" fmla="*/ 308082 w 12192000"/>
              <a:gd name="connsiteY228" fmla="*/ 1204195 h 1783724"/>
              <a:gd name="connsiteX229" fmla="*/ 303141 w 12192000"/>
              <a:gd name="connsiteY229" fmla="*/ 1203396 h 1783724"/>
              <a:gd name="connsiteX230" fmla="*/ 260955 w 12192000"/>
              <a:gd name="connsiteY230" fmla="*/ 1203345 h 1783724"/>
              <a:gd name="connsiteX231" fmla="*/ 234352 w 12192000"/>
              <a:gd name="connsiteY231" fmla="*/ 1193972 h 1783724"/>
              <a:gd name="connsiteX232" fmla="*/ 210954 w 12192000"/>
              <a:gd name="connsiteY232" fmla="*/ 1192326 h 1783724"/>
              <a:gd name="connsiteX233" fmla="*/ 204851 w 12192000"/>
              <a:gd name="connsiteY233" fmla="*/ 1190210 h 1783724"/>
              <a:gd name="connsiteX234" fmla="*/ 145778 w 12192000"/>
              <a:gd name="connsiteY234" fmla="*/ 1190651 h 1783724"/>
              <a:gd name="connsiteX235" fmla="*/ 105518 w 12192000"/>
              <a:gd name="connsiteY235" fmla="*/ 1184937 h 1783724"/>
              <a:gd name="connsiteX236" fmla="*/ 17623 w 12192000"/>
              <a:gd name="connsiteY236" fmla="*/ 1185238 h 1783724"/>
              <a:gd name="connsiteX237" fmla="*/ 0 w 12192000"/>
              <a:gd name="connsiteY237" fmla="*/ 1184768 h 1783724"/>
              <a:gd name="connsiteX238" fmla="*/ 0 w 12192000"/>
              <a:gd name="connsiteY238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55163 w 12192000"/>
              <a:gd name="connsiteY17" fmla="*/ 1282991 h 1783724"/>
              <a:gd name="connsiteX18" fmla="*/ 10959430 w 12192000"/>
              <a:gd name="connsiteY18" fmla="*/ 1284028 h 1783724"/>
              <a:gd name="connsiteX19" fmla="*/ 10864884 w 12192000"/>
              <a:gd name="connsiteY19" fmla="*/ 1245957 h 1783724"/>
              <a:gd name="connsiteX20" fmla="*/ 10832696 w 12192000"/>
              <a:gd name="connsiteY20" fmla="*/ 1272304 h 1783724"/>
              <a:gd name="connsiteX21" fmla="*/ 10780910 w 12192000"/>
              <a:gd name="connsiteY21" fmla="*/ 1249166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04542 w 12192000"/>
              <a:gd name="connsiteY99" fmla="*/ 1667362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6997704 w 12192000"/>
              <a:gd name="connsiteY104" fmla="*/ 1681043 h 1783724"/>
              <a:gd name="connsiteX105" fmla="*/ 6883473 w 12192000"/>
              <a:gd name="connsiteY105" fmla="*/ 1705122 h 1783724"/>
              <a:gd name="connsiteX106" fmla="*/ 6687688 w 12192000"/>
              <a:gd name="connsiteY106" fmla="*/ 1727643 h 1783724"/>
              <a:gd name="connsiteX107" fmla="*/ 6529051 w 12192000"/>
              <a:gd name="connsiteY107" fmla="*/ 1750971 h 1783724"/>
              <a:gd name="connsiteX108" fmla="*/ 6306028 w 12192000"/>
              <a:gd name="connsiteY108" fmla="*/ 176112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57308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4006 w 12192000"/>
              <a:gd name="connsiteY118" fmla="*/ 1763436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42338 w 12192000"/>
              <a:gd name="connsiteY131" fmla="*/ 1672696 h 1783724"/>
              <a:gd name="connsiteX132" fmla="*/ 4703062 w 12192000"/>
              <a:gd name="connsiteY132" fmla="*/ 1665094 h 1783724"/>
              <a:gd name="connsiteX133" fmla="*/ 4701052 w 12192000"/>
              <a:gd name="connsiteY133" fmla="*/ 1664466 h 1783724"/>
              <a:gd name="connsiteX134" fmla="*/ 4701986 w 12192000"/>
              <a:gd name="connsiteY134" fmla="*/ 1664294 h 1783724"/>
              <a:gd name="connsiteX135" fmla="*/ 4697074 w 12192000"/>
              <a:gd name="connsiteY135" fmla="*/ 1663224 h 1783724"/>
              <a:gd name="connsiteX136" fmla="*/ 4701052 w 12192000"/>
              <a:gd name="connsiteY136" fmla="*/ 1664466 h 1783724"/>
              <a:gd name="connsiteX137" fmla="*/ 4695406 w 12192000"/>
              <a:gd name="connsiteY137" fmla="*/ 1665504 h 1783724"/>
              <a:gd name="connsiteX138" fmla="*/ 4495727 w 12192000"/>
              <a:gd name="connsiteY138" fmla="*/ 1656633 h 1783724"/>
              <a:gd name="connsiteX139" fmla="*/ 4428317 w 12192000"/>
              <a:gd name="connsiteY139" fmla="*/ 1646311 h 1783724"/>
              <a:gd name="connsiteX140" fmla="*/ 4424455 w 12192000"/>
              <a:gd name="connsiteY140" fmla="*/ 1646545 h 1783724"/>
              <a:gd name="connsiteX141" fmla="*/ 4418141 w 12192000"/>
              <a:gd name="connsiteY141" fmla="*/ 1643457 h 1783724"/>
              <a:gd name="connsiteX142" fmla="*/ 4389054 w 12192000"/>
              <a:gd name="connsiteY142" fmla="*/ 1635100 h 1783724"/>
              <a:gd name="connsiteX143" fmla="*/ 4243963 w 12192000"/>
              <a:gd name="connsiteY143" fmla="*/ 1600547 h 1783724"/>
              <a:gd name="connsiteX144" fmla="*/ 4230390 w 12192000"/>
              <a:gd name="connsiteY144" fmla="*/ 1596782 h 1783724"/>
              <a:gd name="connsiteX145" fmla="*/ 4151096 w 12192000"/>
              <a:gd name="connsiteY145" fmla="*/ 1589415 h 1783724"/>
              <a:gd name="connsiteX146" fmla="*/ 4091729 w 12192000"/>
              <a:gd name="connsiteY146" fmla="*/ 1565484 h 1783724"/>
              <a:gd name="connsiteX147" fmla="*/ 3994992 w 12192000"/>
              <a:gd name="connsiteY147" fmla="*/ 1554250 h 1783724"/>
              <a:gd name="connsiteX148" fmla="*/ 3898778 w 12192000"/>
              <a:gd name="connsiteY148" fmla="*/ 1546088 h 1783724"/>
              <a:gd name="connsiteX149" fmla="*/ 3863728 w 12192000"/>
              <a:gd name="connsiteY149" fmla="*/ 1544567 h 1783724"/>
              <a:gd name="connsiteX150" fmla="*/ 3729252 w 12192000"/>
              <a:gd name="connsiteY150" fmla="*/ 1544592 h 1783724"/>
              <a:gd name="connsiteX151" fmla="*/ 3716543 w 12192000"/>
              <a:gd name="connsiteY151" fmla="*/ 1541771 h 1783724"/>
              <a:gd name="connsiteX152" fmla="*/ 3715389 w 12192000"/>
              <a:gd name="connsiteY152" fmla="*/ 1538406 h 1783724"/>
              <a:gd name="connsiteX153" fmla="*/ 3682391 w 12192000"/>
              <a:gd name="connsiteY153" fmla="*/ 1529372 h 1783724"/>
              <a:gd name="connsiteX154" fmla="*/ 3669607 w 12192000"/>
              <a:gd name="connsiteY154" fmla="*/ 1534463 h 1783724"/>
              <a:gd name="connsiteX155" fmla="*/ 3669577 w 12192000"/>
              <a:gd name="connsiteY155" fmla="*/ 1534458 h 1783724"/>
              <a:gd name="connsiteX156" fmla="*/ 3660365 w 12192000"/>
              <a:gd name="connsiteY156" fmla="*/ 1531370 h 1783724"/>
              <a:gd name="connsiteX157" fmla="*/ 3637171 w 12192000"/>
              <a:gd name="connsiteY157" fmla="*/ 1523813 h 1783724"/>
              <a:gd name="connsiteX158" fmla="*/ 3636519 w 12192000"/>
              <a:gd name="connsiteY158" fmla="*/ 1523773 h 1783724"/>
              <a:gd name="connsiteX159" fmla="*/ 3589716 w 12192000"/>
              <a:gd name="connsiteY159" fmla="*/ 1506360 h 1783724"/>
              <a:gd name="connsiteX160" fmla="*/ 3583541 w 12192000"/>
              <a:gd name="connsiteY160" fmla="*/ 1507469 h 1783724"/>
              <a:gd name="connsiteX161" fmla="*/ 3574426 w 12192000"/>
              <a:gd name="connsiteY161" fmla="*/ 1507574 h 1783724"/>
              <a:gd name="connsiteX162" fmla="*/ 3574190 w 12192000"/>
              <a:gd name="connsiteY162" fmla="*/ 1507350 h 1783724"/>
              <a:gd name="connsiteX163" fmla="*/ 3565671 w 12192000"/>
              <a:gd name="connsiteY163" fmla="*/ 1507894 h 1783724"/>
              <a:gd name="connsiteX164" fmla="*/ 3515816 w 12192000"/>
              <a:gd name="connsiteY164" fmla="*/ 1499688 h 1783724"/>
              <a:gd name="connsiteX165" fmla="*/ 3452912 w 12192000"/>
              <a:gd name="connsiteY165" fmla="*/ 1496444 h 1783724"/>
              <a:gd name="connsiteX166" fmla="*/ 3380405 w 12192000"/>
              <a:gd name="connsiteY166" fmla="*/ 1486216 h 1783724"/>
              <a:gd name="connsiteX167" fmla="*/ 3343625 w 12192000"/>
              <a:gd name="connsiteY167" fmla="*/ 1500147 h 1783724"/>
              <a:gd name="connsiteX168" fmla="*/ 3323774 w 12192000"/>
              <a:gd name="connsiteY168" fmla="*/ 1501476 h 1783724"/>
              <a:gd name="connsiteX169" fmla="*/ 3321444 w 12192000"/>
              <a:gd name="connsiteY169" fmla="*/ 1500659 h 1783724"/>
              <a:gd name="connsiteX170" fmla="*/ 3242143 w 12192000"/>
              <a:gd name="connsiteY170" fmla="*/ 1505268 h 1783724"/>
              <a:gd name="connsiteX171" fmla="*/ 3122401 w 12192000"/>
              <a:gd name="connsiteY171" fmla="*/ 1511314 h 1783724"/>
              <a:gd name="connsiteX172" fmla="*/ 3010177 w 12192000"/>
              <a:gd name="connsiteY172" fmla="*/ 1513132 h 1783724"/>
              <a:gd name="connsiteX173" fmla="*/ 2782615 w 12192000"/>
              <a:gd name="connsiteY173" fmla="*/ 1509375 h 1783724"/>
              <a:gd name="connsiteX174" fmla="*/ 2668665 w 12192000"/>
              <a:gd name="connsiteY174" fmla="*/ 1517660 h 1783724"/>
              <a:gd name="connsiteX175" fmla="*/ 2548073 w 12192000"/>
              <a:gd name="connsiteY175" fmla="*/ 1516667 h 1783724"/>
              <a:gd name="connsiteX176" fmla="*/ 2423377 w 12192000"/>
              <a:gd name="connsiteY176" fmla="*/ 1527776 h 1783724"/>
              <a:gd name="connsiteX177" fmla="*/ 2295298 w 12192000"/>
              <a:gd name="connsiteY177" fmla="*/ 1534368 h 1783724"/>
              <a:gd name="connsiteX178" fmla="*/ 2188781 w 12192000"/>
              <a:gd name="connsiteY178" fmla="*/ 1529677 h 1783724"/>
              <a:gd name="connsiteX179" fmla="*/ 2074855 w 12192000"/>
              <a:gd name="connsiteY179" fmla="*/ 1515446 h 1783724"/>
              <a:gd name="connsiteX180" fmla="*/ 2012587 w 12192000"/>
              <a:gd name="connsiteY180" fmla="*/ 1522487 h 1783724"/>
              <a:gd name="connsiteX181" fmla="*/ 1932075 w 12192000"/>
              <a:gd name="connsiteY181" fmla="*/ 1517914 h 1783724"/>
              <a:gd name="connsiteX182" fmla="*/ 1908490 w 12192000"/>
              <a:gd name="connsiteY182" fmla="*/ 1526423 h 1783724"/>
              <a:gd name="connsiteX183" fmla="*/ 1908410 w 12192000"/>
              <a:gd name="connsiteY183" fmla="*/ 1526410 h 1783724"/>
              <a:gd name="connsiteX184" fmla="*/ 1901918 w 12192000"/>
              <a:gd name="connsiteY184" fmla="*/ 1522410 h 1783724"/>
              <a:gd name="connsiteX185" fmla="*/ 1876753 w 12192000"/>
              <a:gd name="connsiteY185" fmla="*/ 1517619 h 1783724"/>
              <a:gd name="connsiteX186" fmla="*/ 1858194 w 12192000"/>
              <a:gd name="connsiteY186" fmla="*/ 1522343 h 1783724"/>
              <a:gd name="connsiteX187" fmla="*/ 1702657 w 12192000"/>
              <a:gd name="connsiteY187" fmla="*/ 1510562 h 1783724"/>
              <a:gd name="connsiteX188" fmla="*/ 1701421 w 12192000"/>
              <a:gd name="connsiteY188" fmla="*/ 1510775 h 1783724"/>
              <a:gd name="connsiteX189" fmla="*/ 1699973 w 12192000"/>
              <a:gd name="connsiteY189" fmla="*/ 1507739 h 1783724"/>
              <a:gd name="connsiteX190" fmla="*/ 1682526 w 12192000"/>
              <a:gd name="connsiteY190" fmla="*/ 1504598 h 1783724"/>
              <a:gd name="connsiteX191" fmla="*/ 1677380 w 12192000"/>
              <a:gd name="connsiteY191" fmla="*/ 1504851 h 1783724"/>
              <a:gd name="connsiteX192" fmla="*/ 1670304 w 12192000"/>
              <a:gd name="connsiteY192" fmla="*/ 1503744 h 1783724"/>
              <a:gd name="connsiteX193" fmla="*/ 1670197 w 12192000"/>
              <a:gd name="connsiteY193" fmla="*/ 1503497 h 1783724"/>
              <a:gd name="connsiteX194" fmla="*/ 1626301 w 12192000"/>
              <a:gd name="connsiteY194" fmla="*/ 1474931 h 1783724"/>
              <a:gd name="connsiteX195" fmla="*/ 1535119 w 12192000"/>
              <a:gd name="connsiteY195" fmla="*/ 1463075 h 1783724"/>
              <a:gd name="connsiteX196" fmla="*/ 1531340 w 12192000"/>
              <a:gd name="connsiteY196" fmla="*/ 1461293 h 1783724"/>
              <a:gd name="connsiteX197" fmla="*/ 1498454 w 12192000"/>
              <a:gd name="connsiteY197" fmla="*/ 1463478 h 1783724"/>
              <a:gd name="connsiteX198" fmla="*/ 1478806 w 12192000"/>
              <a:gd name="connsiteY198" fmla="*/ 1464611 h 1783724"/>
              <a:gd name="connsiteX199" fmla="*/ 1358081 w 12192000"/>
              <a:gd name="connsiteY199" fmla="*/ 1455545 h 1783724"/>
              <a:gd name="connsiteX200" fmla="*/ 1222449 w 12192000"/>
              <a:gd name="connsiteY200" fmla="*/ 1455454 h 1783724"/>
              <a:gd name="connsiteX201" fmla="*/ 1180983 w 12192000"/>
              <a:gd name="connsiteY201" fmla="*/ 1440557 h 1783724"/>
              <a:gd name="connsiteX202" fmla="*/ 1018426 w 12192000"/>
              <a:gd name="connsiteY202" fmla="*/ 1400226 h 1783724"/>
              <a:gd name="connsiteX203" fmla="*/ 940021 w 12192000"/>
              <a:gd name="connsiteY203" fmla="*/ 1409452 h 1783724"/>
              <a:gd name="connsiteX204" fmla="*/ 940362 w 12192000"/>
              <a:gd name="connsiteY204" fmla="*/ 1408090 h 1783724"/>
              <a:gd name="connsiteX205" fmla="*/ 927147 w 12192000"/>
              <a:gd name="connsiteY205" fmla="*/ 1407436 h 1783724"/>
              <a:gd name="connsiteX206" fmla="*/ 915481 w 12192000"/>
              <a:gd name="connsiteY206" fmla="*/ 1395526 h 1783724"/>
              <a:gd name="connsiteX207" fmla="*/ 884363 w 12192000"/>
              <a:gd name="connsiteY207" fmla="*/ 1395024 h 1783724"/>
              <a:gd name="connsiteX208" fmla="*/ 883522 w 12192000"/>
              <a:gd name="connsiteY208" fmla="*/ 1400267 h 1783724"/>
              <a:gd name="connsiteX209" fmla="*/ 865903 w 12192000"/>
              <a:gd name="connsiteY209" fmla="*/ 1394324 h 1783724"/>
              <a:gd name="connsiteX210" fmla="*/ 790832 w 12192000"/>
              <a:gd name="connsiteY210" fmla="*/ 1370999 h 1783724"/>
              <a:gd name="connsiteX211" fmla="*/ 749766 w 12192000"/>
              <a:gd name="connsiteY211" fmla="*/ 1353216 h 1783724"/>
              <a:gd name="connsiteX212" fmla="*/ 705470 w 12192000"/>
              <a:gd name="connsiteY212" fmla="*/ 1354328 h 1783724"/>
              <a:gd name="connsiteX213" fmla="*/ 692371 w 12192000"/>
              <a:gd name="connsiteY213" fmla="*/ 1343942 h 1783724"/>
              <a:gd name="connsiteX214" fmla="*/ 690203 w 12192000"/>
              <a:gd name="connsiteY214" fmla="*/ 1341970 h 1783724"/>
              <a:gd name="connsiteX215" fmla="*/ 679574 w 12192000"/>
              <a:gd name="connsiteY215" fmla="*/ 1338069 h 1783724"/>
              <a:gd name="connsiteX216" fmla="*/ 679009 w 12192000"/>
              <a:gd name="connsiteY216" fmla="*/ 1331966 h 1783724"/>
              <a:gd name="connsiteX217" fmla="*/ 664756 w 12192000"/>
              <a:gd name="connsiteY217" fmla="*/ 1322509 h 1783724"/>
              <a:gd name="connsiteX218" fmla="*/ 644515 w 12192000"/>
              <a:gd name="connsiteY218" fmla="*/ 1316732 h 1783724"/>
              <a:gd name="connsiteX219" fmla="*/ 545716 w 12192000"/>
              <a:gd name="connsiteY219" fmla="*/ 1294878 h 1783724"/>
              <a:gd name="connsiteX220" fmla="*/ 488094 w 12192000"/>
              <a:gd name="connsiteY220" fmla="*/ 1278596 h 1783724"/>
              <a:gd name="connsiteX221" fmla="*/ 468538 w 12192000"/>
              <a:gd name="connsiteY221" fmla="*/ 1267376 h 1783724"/>
              <a:gd name="connsiteX222" fmla="*/ 439655 w 12192000"/>
              <a:gd name="connsiteY222" fmla="*/ 1255090 h 1783724"/>
              <a:gd name="connsiteX223" fmla="*/ 390496 w 12192000"/>
              <a:gd name="connsiteY223" fmla="*/ 1229512 h 1783724"/>
              <a:gd name="connsiteX224" fmla="*/ 362616 w 12192000"/>
              <a:gd name="connsiteY224" fmla="*/ 1221981 h 1783724"/>
              <a:gd name="connsiteX225" fmla="*/ 348184 w 12192000"/>
              <a:gd name="connsiteY225" fmla="*/ 1213437 h 1783724"/>
              <a:gd name="connsiteX226" fmla="*/ 341576 w 12192000"/>
              <a:gd name="connsiteY226" fmla="*/ 1212583 h 1783724"/>
              <a:gd name="connsiteX227" fmla="*/ 320370 w 12192000"/>
              <a:gd name="connsiteY227" fmla="*/ 1206827 h 1783724"/>
              <a:gd name="connsiteX228" fmla="*/ 308082 w 12192000"/>
              <a:gd name="connsiteY228" fmla="*/ 1204195 h 1783724"/>
              <a:gd name="connsiteX229" fmla="*/ 303141 w 12192000"/>
              <a:gd name="connsiteY229" fmla="*/ 1203396 h 1783724"/>
              <a:gd name="connsiteX230" fmla="*/ 260955 w 12192000"/>
              <a:gd name="connsiteY230" fmla="*/ 1203345 h 1783724"/>
              <a:gd name="connsiteX231" fmla="*/ 234352 w 12192000"/>
              <a:gd name="connsiteY231" fmla="*/ 1193972 h 1783724"/>
              <a:gd name="connsiteX232" fmla="*/ 210954 w 12192000"/>
              <a:gd name="connsiteY232" fmla="*/ 1192326 h 1783724"/>
              <a:gd name="connsiteX233" fmla="*/ 204851 w 12192000"/>
              <a:gd name="connsiteY233" fmla="*/ 1190210 h 1783724"/>
              <a:gd name="connsiteX234" fmla="*/ 145778 w 12192000"/>
              <a:gd name="connsiteY234" fmla="*/ 1190651 h 1783724"/>
              <a:gd name="connsiteX235" fmla="*/ 105518 w 12192000"/>
              <a:gd name="connsiteY235" fmla="*/ 1184937 h 1783724"/>
              <a:gd name="connsiteX236" fmla="*/ 17623 w 12192000"/>
              <a:gd name="connsiteY236" fmla="*/ 1185238 h 1783724"/>
              <a:gd name="connsiteX237" fmla="*/ 0 w 12192000"/>
              <a:gd name="connsiteY237" fmla="*/ 1184768 h 1783724"/>
              <a:gd name="connsiteX238" fmla="*/ 0 w 12192000"/>
              <a:gd name="connsiteY238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55163 w 12192000"/>
              <a:gd name="connsiteY17" fmla="*/ 1282991 h 1783724"/>
              <a:gd name="connsiteX18" fmla="*/ 10959430 w 12192000"/>
              <a:gd name="connsiteY18" fmla="*/ 1284028 h 1783724"/>
              <a:gd name="connsiteX19" fmla="*/ 10886552 w 12192000"/>
              <a:gd name="connsiteY19" fmla="*/ 1294734 h 1783724"/>
              <a:gd name="connsiteX20" fmla="*/ 10832696 w 12192000"/>
              <a:gd name="connsiteY20" fmla="*/ 1272304 h 1783724"/>
              <a:gd name="connsiteX21" fmla="*/ 10780910 w 12192000"/>
              <a:gd name="connsiteY21" fmla="*/ 1249166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04542 w 12192000"/>
              <a:gd name="connsiteY99" fmla="*/ 1667362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6997704 w 12192000"/>
              <a:gd name="connsiteY104" fmla="*/ 1681043 h 1783724"/>
              <a:gd name="connsiteX105" fmla="*/ 6883473 w 12192000"/>
              <a:gd name="connsiteY105" fmla="*/ 1705122 h 1783724"/>
              <a:gd name="connsiteX106" fmla="*/ 6687688 w 12192000"/>
              <a:gd name="connsiteY106" fmla="*/ 1727643 h 1783724"/>
              <a:gd name="connsiteX107" fmla="*/ 6529051 w 12192000"/>
              <a:gd name="connsiteY107" fmla="*/ 1750971 h 1783724"/>
              <a:gd name="connsiteX108" fmla="*/ 6306028 w 12192000"/>
              <a:gd name="connsiteY108" fmla="*/ 176112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57308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4006 w 12192000"/>
              <a:gd name="connsiteY118" fmla="*/ 1763436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42338 w 12192000"/>
              <a:gd name="connsiteY131" fmla="*/ 1672696 h 1783724"/>
              <a:gd name="connsiteX132" fmla="*/ 4703062 w 12192000"/>
              <a:gd name="connsiteY132" fmla="*/ 1665094 h 1783724"/>
              <a:gd name="connsiteX133" fmla="*/ 4701052 w 12192000"/>
              <a:gd name="connsiteY133" fmla="*/ 1664466 h 1783724"/>
              <a:gd name="connsiteX134" fmla="*/ 4701986 w 12192000"/>
              <a:gd name="connsiteY134" fmla="*/ 1664294 h 1783724"/>
              <a:gd name="connsiteX135" fmla="*/ 4697074 w 12192000"/>
              <a:gd name="connsiteY135" fmla="*/ 1663224 h 1783724"/>
              <a:gd name="connsiteX136" fmla="*/ 4701052 w 12192000"/>
              <a:gd name="connsiteY136" fmla="*/ 1664466 h 1783724"/>
              <a:gd name="connsiteX137" fmla="*/ 4695406 w 12192000"/>
              <a:gd name="connsiteY137" fmla="*/ 1665504 h 1783724"/>
              <a:gd name="connsiteX138" fmla="*/ 4495727 w 12192000"/>
              <a:gd name="connsiteY138" fmla="*/ 1656633 h 1783724"/>
              <a:gd name="connsiteX139" fmla="*/ 4428317 w 12192000"/>
              <a:gd name="connsiteY139" fmla="*/ 1646311 h 1783724"/>
              <a:gd name="connsiteX140" fmla="*/ 4424455 w 12192000"/>
              <a:gd name="connsiteY140" fmla="*/ 1646545 h 1783724"/>
              <a:gd name="connsiteX141" fmla="*/ 4418141 w 12192000"/>
              <a:gd name="connsiteY141" fmla="*/ 1643457 h 1783724"/>
              <a:gd name="connsiteX142" fmla="*/ 4389054 w 12192000"/>
              <a:gd name="connsiteY142" fmla="*/ 1635100 h 1783724"/>
              <a:gd name="connsiteX143" fmla="*/ 4243963 w 12192000"/>
              <a:gd name="connsiteY143" fmla="*/ 1600547 h 1783724"/>
              <a:gd name="connsiteX144" fmla="*/ 4230390 w 12192000"/>
              <a:gd name="connsiteY144" fmla="*/ 1596782 h 1783724"/>
              <a:gd name="connsiteX145" fmla="*/ 4151096 w 12192000"/>
              <a:gd name="connsiteY145" fmla="*/ 1589415 h 1783724"/>
              <a:gd name="connsiteX146" fmla="*/ 4091729 w 12192000"/>
              <a:gd name="connsiteY146" fmla="*/ 1565484 h 1783724"/>
              <a:gd name="connsiteX147" fmla="*/ 3994992 w 12192000"/>
              <a:gd name="connsiteY147" fmla="*/ 1554250 h 1783724"/>
              <a:gd name="connsiteX148" fmla="*/ 3898778 w 12192000"/>
              <a:gd name="connsiteY148" fmla="*/ 1546088 h 1783724"/>
              <a:gd name="connsiteX149" fmla="*/ 3863728 w 12192000"/>
              <a:gd name="connsiteY149" fmla="*/ 1544567 h 1783724"/>
              <a:gd name="connsiteX150" fmla="*/ 3729252 w 12192000"/>
              <a:gd name="connsiteY150" fmla="*/ 1544592 h 1783724"/>
              <a:gd name="connsiteX151" fmla="*/ 3716543 w 12192000"/>
              <a:gd name="connsiteY151" fmla="*/ 1541771 h 1783724"/>
              <a:gd name="connsiteX152" fmla="*/ 3715389 w 12192000"/>
              <a:gd name="connsiteY152" fmla="*/ 1538406 h 1783724"/>
              <a:gd name="connsiteX153" fmla="*/ 3682391 w 12192000"/>
              <a:gd name="connsiteY153" fmla="*/ 1529372 h 1783724"/>
              <a:gd name="connsiteX154" fmla="*/ 3669607 w 12192000"/>
              <a:gd name="connsiteY154" fmla="*/ 1534463 h 1783724"/>
              <a:gd name="connsiteX155" fmla="*/ 3669577 w 12192000"/>
              <a:gd name="connsiteY155" fmla="*/ 1534458 h 1783724"/>
              <a:gd name="connsiteX156" fmla="*/ 3660365 w 12192000"/>
              <a:gd name="connsiteY156" fmla="*/ 1531370 h 1783724"/>
              <a:gd name="connsiteX157" fmla="*/ 3637171 w 12192000"/>
              <a:gd name="connsiteY157" fmla="*/ 1523813 h 1783724"/>
              <a:gd name="connsiteX158" fmla="*/ 3636519 w 12192000"/>
              <a:gd name="connsiteY158" fmla="*/ 1523773 h 1783724"/>
              <a:gd name="connsiteX159" fmla="*/ 3589716 w 12192000"/>
              <a:gd name="connsiteY159" fmla="*/ 1506360 h 1783724"/>
              <a:gd name="connsiteX160" fmla="*/ 3583541 w 12192000"/>
              <a:gd name="connsiteY160" fmla="*/ 1507469 h 1783724"/>
              <a:gd name="connsiteX161" fmla="*/ 3574426 w 12192000"/>
              <a:gd name="connsiteY161" fmla="*/ 1507574 h 1783724"/>
              <a:gd name="connsiteX162" fmla="*/ 3574190 w 12192000"/>
              <a:gd name="connsiteY162" fmla="*/ 1507350 h 1783724"/>
              <a:gd name="connsiteX163" fmla="*/ 3565671 w 12192000"/>
              <a:gd name="connsiteY163" fmla="*/ 1507894 h 1783724"/>
              <a:gd name="connsiteX164" fmla="*/ 3515816 w 12192000"/>
              <a:gd name="connsiteY164" fmla="*/ 1499688 h 1783724"/>
              <a:gd name="connsiteX165" fmla="*/ 3452912 w 12192000"/>
              <a:gd name="connsiteY165" fmla="*/ 1496444 h 1783724"/>
              <a:gd name="connsiteX166" fmla="*/ 3380405 w 12192000"/>
              <a:gd name="connsiteY166" fmla="*/ 1486216 h 1783724"/>
              <a:gd name="connsiteX167" fmla="*/ 3343625 w 12192000"/>
              <a:gd name="connsiteY167" fmla="*/ 1500147 h 1783724"/>
              <a:gd name="connsiteX168" fmla="*/ 3323774 w 12192000"/>
              <a:gd name="connsiteY168" fmla="*/ 1501476 h 1783724"/>
              <a:gd name="connsiteX169" fmla="*/ 3321444 w 12192000"/>
              <a:gd name="connsiteY169" fmla="*/ 1500659 h 1783724"/>
              <a:gd name="connsiteX170" fmla="*/ 3242143 w 12192000"/>
              <a:gd name="connsiteY170" fmla="*/ 1505268 h 1783724"/>
              <a:gd name="connsiteX171" fmla="*/ 3122401 w 12192000"/>
              <a:gd name="connsiteY171" fmla="*/ 1511314 h 1783724"/>
              <a:gd name="connsiteX172" fmla="*/ 3010177 w 12192000"/>
              <a:gd name="connsiteY172" fmla="*/ 1513132 h 1783724"/>
              <a:gd name="connsiteX173" fmla="*/ 2782615 w 12192000"/>
              <a:gd name="connsiteY173" fmla="*/ 1509375 h 1783724"/>
              <a:gd name="connsiteX174" fmla="*/ 2668665 w 12192000"/>
              <a:gd name="connsiteY174" fmla="*/ 1517660 h 1783724"/>
              <a:gd name="connsiteX175" fmla="*/ 2548073 w 12192000"/>
              <a:gd name="connsiteY175" fmla="*/ 1516667 h 1783724"/>
              <a:gd name="connsiteX176" fmla="*/ 2423377 w 12192000"/>
              <a:gd name="connsiteY176" fmla="*/ 1527776 h 1783724"/>
              <a:gd name="connsiteX177" fmla="*/ 2295298 w 12192000"/>
              <a:gd name="connsiteY177" fmla="*/ 1534368 h 1783724"/>
              <a:gd name="connsiteX178" fmla="*/ 2188781 w 12192000"/>
              <a:gd name="connsiteY178" fmla="*/ 1529677 h 1783724"/>
              <a:gd name="connsiteX179" fmla="*/ 2074855 w 12192000"/>
              <a:gd name="connsiteY179" fmla="*/ 1515446 h 1783724"/>
              <a:gd name="connsiteX180" fmla="*/ 2012587 w 12192000"/>
              <a:gd name="connsiteY180" fmla="*/ 1522487 h 1783724"/>
              <a:gd name="connsiteX181" fmla="*/ 1932075 w 12192000"/>
              <a:gd name="connsiteY181" fmla="*/ 1517914 h 1783724"/>
              <a:gd name="connsiteX182" fmla="*/ 1908490 w 12192000"/>
              <a:gd name="connsiteY182" fmla="*/ 1526423 h 1783724"/>
              <a:gd name="connsiteX183" fmla="*/ 1908410 w 12192000"/>
              <a:gd name="connsiteY183" fmla="*/ 1526410 h 1783724"/>
              <a:gd name="connsiteX184" fmla="*/ 1901918 w 12192000"/>
              <a:gd name="connsiteY184" fmla="*/ 1522410 h 1783724"/>
              <a:gd name="connsiteX185" fmla="*/ 1876753 w 12192000"/>
              <a:gd name="connsiteY185" fmla="*/ 1517619 h 1783724"/>
              <a:gd name="connsiteX186" fmla="*/ 1858194 w 12192000"/>
              <a:gd name="connsiteY186" fmla="*/ 1522343 h 1783724"/>
              <a:gd name="connsiteX187" fmla="*/ 1702657 w 12192000"/>
              <a:gd name="connsiteY187" fmla="*/ 1510562 h 1783724"/>
              <a:gd name="connsiteX188" fmla="*/ 1701421 w 12192000"/>
              <a:gd name="connsiteY188" fmla="*/ 1510775 h 1783724"/>
              <a:gd name="connsiteX189" fmla="*/ 1699973 w 12192000"/>
              <a:gd name="connsiteY189" fmla="*/ 1507739 h 1783724"/>
              <a:gd name="connsiteX190" fmla="*/ 1682526 w 12192000"/>
              <a:gd name="connsiteY190" fmla="*/ 1504598 h 1783724"/>
              <a:gd name="connsiteX191" fmla="*/ 1677380 w 12192000"/>
              <a:gd name="connsiteY191" fmla="*/ 1504851 h 1783724"/>
              <a:gd name="connsiteX192" fmla="*/ 1670304 w 12192000"/>
              <a:gd name="connsiteY192" fmla="*/ 1503744 h 1783724"/>
              <a:gd name="connsiteX193" fmla="*/ 1670197 w 12192000"/>
              <a:gd name="connsiteY193" fmla="*/ 1503497 h 1783724"/>
              <a:gd name="connsiteX194" fmla="*/ 1626301 w 12192000"/>
              <a:gd name="connsiteY194" fmla="*/ 1474931 h 1783724"/>
              <a:gd name="connsiteX195" fmla="*/ 1535119 w 12192000"/>
              <a:gd name="connsiteY195" fmla="*/ 1463075 h 1783724"/>
              <a:gd name="connsiteX196" fmla="*/ 1531340 w 12192000"/>
              <a:gd name="connsiteY196" fmla="*/ 1461293 h 1783724"/>
              <a:gd name="connsiteX197" fmla="*/ 1498454 w 12192000"/>
              <a:gd name="connsiteY197" fmla="*/ 1463478 h 1783724"/>
              <a:gd name="connsiteX198" fmla="*/ 1478806 w 12192000"/>
              <a:gd name="connsiteY198" fmla="*/ 1464611 h 1783724"/>
              <a:gd name="connsiteX199" fmla="*/ 1358081 w 12192000"/>
              <a:gd name="connsiteY199" fmla="*/ 1455545 h 1783724"/>
              <a:gd name="connsiteX200" fmla="*/ 1222449 w 12192000"/>
              <a:gd name="connsiteY200" fmla="*/ 1455454 h 1783724"/>
              <a:gd name="connsiteX201" fmla="*/ 1180983 w 12192000"/>
              <a:gd name="connsiteY201" fmla="*/ 1440557 h 1783724"/>
              <a:gd name="connsiteX202" fmla="*/ 1018426 w 12192000"/>
              <a:gd name="connsiteY202" fmla="*/ 1400226 h 1783724"/>
              <a:gd name="connsiteX203" fmla="*/ 940021 w 12192000"/>
              <a:gd name="connsiteY203" fmla="*/ 1409452 h 1783724"/>
              <a:gd name="connsiteX204" fmla="*/ 940362 w 12192000"/>
              <a:gd name="connsiteY204" fmla="*/ 1408090 h 1783724"/>
              <a:gd name="connsiteX205" fmla="*/ 927147 w 12192000"/>
              <a:gd name="connsiteY205" fmla="*/ 1407436 h 1783724"/>
              <a:gd name="connsiteX206" fmla="*/ 915481 w 12192000"/>
              <a:gd name="connsiteY206" fmla="*/ 1395526 h 1783724"/>
              <a:gd name="connsiteX207" fmla="*/ 884363 w 12192000"/>
              <a:gd name="connsiteY207" fmla="*/ 1395024 h 1783724"/>
              <a:gd name="connsiteX208" fmla="*/ 883522 w 12192000"/>
              <a:gd name="connsiteY208" fmla="*/ 1400267 h 1783724"/>
              <a:gd name="connsiteX209" fmla="*/ 865903 w 12192000"/>
              <a:gd name="connsiteY209" fmla="*/ 1394324 h 1783724"/>
              <a:gd name="connsiteX210" fmla="*/ 790832 w 12192000"/>
              <a:gd name="connsiteY210" fmla="*/ 1370999 h 1783724"/>
              <a:gd name="connsiteX211" fmla="*/ 749766 w 12192000"/>
              <a:gd name="connsiteY211" fmla="*/ 1353216 h 1783724"/>
              <a:gd name="connsiteX212" fmla="*/ 705470 w 12192000"/>
              <a:gd name="connsiteY212" fmla="*/ 1354328 h 1783724"/>
              <a:gd name="connsiteX213" fmla="*/ 692371 w 12192000"/>
              <a:gd name="connsiteY213" fmla="*/ 1343942 h 1783724"/>
              <a:gd name="connsiteX214" fmla="*/ 690203 w 12192000"/>
              <a:gd name="connsiteY214" fmla="*/ 1341970 h 1783724"/>
              <a:gd name="connsiteX215" fmla="*/ 679574 w 12192000"/>
              <a:gd name="connsiteY215" fmla="*/ 1338069 h 1783724"/>
              <a:gd name="connsiteX216" fmla="*/ 679009 w 12192000"/>
              <a:gd name="connsiteY216" fmla="*/ 1331966 h 1783724"/>
              <a:gd name="connsiteX217" fmla="*/ 664756 w 12192000"/>
              <a:gd name="connsiteY217" fmla="*/ 1322509 h 1783724"/>
              <a:gd name="connsiteX218" fmla="*/ 644515 w 12192000"/>
              <a:gd name="connsiteY218" fmla="*/ 1316732 h 1783724"/>
              <a:gd name="connsiteX219" fmla="*/ 545716 w 12192000"/>
              <a:gd name="connsiteY219" fmla="*/ 1294878 h 1783724"/>
              <a:gd name="connsiteX220" fmla="*/ 488094 w 12192000"/>
              <a:gd name="connsiteY220" fmla="*/ 1278596 h 1783724"/>
              <a:gd name="connsiteX221" fmla="*/ 468538 w 12192000"/>
              <a:gd name="connsiteY221" fmla="*/ 1267376 h 1783724"/>
              <a:gd name="connsiteX222" fmla="*/ 439655 w 12192000"/>
              <a:gd name="connsiteY222" fmla="*/ 1255090 h 1783724"/>
              <a:gd name="connsiteX223" fmla="*/ 390496 w 12192000"/>
              <a:gd name="connsiteY223" fmla="*/ 1229512 h 1783724"/>
              <a:gd name="connsiteX224" fmla="*/ 362616 w 12192000"/>
              <a:gd name="connsiteY224" fmla="*/ 1221981 h 1783724"/>
              <a:gd name="connsiteX225" fmla="*/ 348184 w 12192000"/>
              <a:gd name="connsiteY225" fmla="*/ 1213437 h 1783724"/>
              <a:gd name="connsiteX226" fmla="*/ 341576 w 12192000"/>
              <a:gd name="connsiteY226" fmla="*/ 1212583 h 1783724"/>
              <a:gd name="connsiteX227" fmla="*/ 320370 w 12192000"/>
              <a:gd name="connsiteY227" fmla="*/ 1206827 h 1783724"/>
              <a:gd name="connsiteX228" fmla="*/ 308082 w 12192000"/>
              <a:gd name="connsiteY228" fmla="*/ 1204195 h 1783724"/>
              <a:gd name="connsiteX229" fmla="*/ 303141 w 12192000"/>
              <a:gd name="connsiteY229" fmla="*/ 1203396 h 1783724"/>
              <a:gd name="connsiteX230" fmla="*/ 260955 w 12192000"/>
              <a:gd name="connsiteY230" fmla="*/ 1203345 h 1783724"/>
              <a:gd name="connsiteX231" fmla="*/ 234352 w 12192000"/>
              <a:gd name="connsiteY231" fmla="*/ 1193972 h 1783724"/>
              <a:gd name="connsiteX232" fmla="*/ 210954 w 12192000"/>
              <a:gd name="connsiteY232" fmla="*/ 1192326 h 1783724"/>
              <a:gd name="connsiteX233" fmla="*/ 204851 w 12192000"/>
              <a:gd name="connsiteY233" fmla="*/ 1190210 h 1783724"/>
              <a:gd name="connsiteX234" fmla="*/ 145778 w 12192000"/>
              <a:gd name="connsiteY234" fmla="*/ 1190651 h 1783724"/>
              <a:gd name="connsiteX235" fmla="*/ 105518 w 12192000"/>
              <a:gd name="connsiteY235" fmla="*/ 1184937 h 1783724"/>
              <a:gd name="connsiteX236" fmla="*/ 17623 w 12192000"/>
              <a:gd name="connsiteY236" fmla="*/ 1185238 h 1783724"/>
              <a:gd name="connsiteX237" fmla="*/ 0 w 12192000"/>
              <a:gd name="connsiteY237" fmla="*/ 1184768 h 1783724"/>
              <a:gd name="connsiteX238" fmla="*/ 0 w 12192000"/>
              <a:gd name="connsiteY238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55163 w 12192000"/>
              <a:gd name="connsiteY17" fmla="*/ 1282991 h 1783724"/>
              <a:gd name="connsiteX18" fmla="*/ 10959430 w 12192000"/>
              <a:gd name="connsiteY18" fmla="*/ 1284028 h 1783724"/>
              <a:gd name="connsiteX19" fmla="*/ 10886552 w 12192000"/>
              <a:gd name="connsiteY19" fmla="*/ 1294734 h 1783724"/>
              <a:gd name="connsiteX20" fmla="*/ 10832696 w 12192000"/>
              <a:gd name="connsiteY20" fmla="*/ 1272304 h 1783724"/>
              <a:gd name="connsiteX21" fmla="*/ 10772242 w 12192000"/>
              <a:gd name="connsiteY21" fmla="*/ 1273555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04542 w 12192000"/>
              <a:gd name="connsiteY99" fmla="*/ 1667362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6997704 w 12192000"/>
              <a:gd name="connsiteY104" fmla="*/ 1681043 h 1783724"/>
              <a:gd name="connsiteX105" fmla="*/ 6883473 w 12192000"/>
              <a:gd name="connsiteY105" fmla="*/ 1705122 h 1783724"/>
              <a:gd name="connsiteX106" fmla="*/ 6687688 w 12192000"/>
              <a:gd name="connsiteY106" fmla="*/ 1727643 h 1783724"/>
              <a:gd name="connsiteX107" fmla="*/ 6529051 w 12192000"/>
              <a:gd name="connsiteY107" fmla="*/ 1750971 h 1783724"/>
              <a:gd name="connsiteX108" fmla="*/ 6306028 w 12192000"/>
              <a:gd name="connsiteY108" fmla="*/ 176112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57308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4006 w 12192000"/>
              <a:gd name="connsiteY118" fmla="*/ 1763436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42338 w 12192000"/>
              <a:gd name="connsiteY131" fmla="*/ 1672696 h 1783724"/>
              <a:gd name="connsiteX132" fmla="*/ 4703062 w 12192000"/>
              <a:gd name="connsiteY132" fmla="*/ 1665094 h 1783724"/>
              <a:gd name="connsiteX133" fmla="*/ 4701052 w 12192000"/>
              <a:gd name="connsiteY133" fmla="*/ 1664466 h 1783724"/>
              <a:gd name="connsiteX134" fmla="*/ 4701986 w 12192000"/>
              <a:gd name="connsiteY134" fmla="*/ 1664294 h 1783724"/>
              <a:gd name="connsiteX135" fmla="*/ 4697074 w 12192000"/>
              <a:gd name="connsiteY135" fmla="*/ 1663224 h 1783724"/>
              <a:gd name="connsiteX136" fmla="*/ 4701052 w 12192000"/>
              <a:gd name="connsiteY136" fmla="*/ 1664466 h 1783724"/>
              <a:gd name="connsiteX137" fmla="*/ 4695406 w 12192000"/>
              <a:gd name="connsiteY137" fmla="*/ 1665504 h 1783724"/>
              <a:gd name="connsiteX138" fmla="*/ 4495727 w 12192000"/>
              <a:gd name="connsiteY138" fmla="*/ 1656633 h 1783724"/>
              <a:gd name="connsiteX139" fmla="*/ 4428317 w 12192000"/>
              <a:gd name="connsiteY139" fmla="*/ 1646311 h 1783724"/>
              <a:gd name="connsiteX140" fmla="*/ 4424455 w 12192000"/>
              <a:gd name="connsiteY140" fmla="*/ 1646545 h 1783724"/>
              <a:gd name="connsiteX141" fmla="*/ 4418141 w 12192000"/>
              <a:gd name="connsiteY141" fmla="*/ 1643457 h 1783724"/>
              <a:gd name="connsiteX142" fmla="*/ 4389054 w 12192000"/>
              <a:gd name="connsiteY142" fmla="*/ 1635100 h 1783724"/>
              <a:gd name="connsiteX143" fmla="*/ 4243963 w 12192000"/>
              <a:gd name="connsiteY143" fmla="*/ 1600547 h 1783724"/>
              <a:gd name="connsiteX144" fmla="*/ 4230390 w 12192000"/>
              <a:gd name="connsiteY144" fmla="*/ 1596782 h 1783724"/>
              <a:gd name="connsiteX145" fmla="*/ 4151096 w 12192000"/>
              <a:gd name="connsiteY145" fmla="*/ 1589415 h 1783724"/>
              <a:gd name="connsiteX146" fmla="*/ 4091729 w 12192000"/>
              <a:gd name="connsiteY146" fmla="*/ 1565484 h 1783724"/>
              <a:gd name="connsiteX147" fmla="*/ 3994992 w 12192000"/>
              <a:gd name="connsiteY147" fmla="*/ 1554250 h 1783724"/>
              <a:gd name="connsiteX148" fmla="*/ 3898778 w 12192000"/>
              <a:gd name="connsiteY148" fmla="*/ 1546088 h 1783724"/>
              <a:gd name="connsiteX149" fmla="*/ 3863728 w 12192000"/>
              <a:gd name="connsiteY149" fmla="*/ 1544567 h 1783724"/>
              <a:gd name="connsiteX150" fmla="*/ 3729252 w 12192000"/>
              <a:gd name="connsiteY150" fmla="*/ 1544592 h 1783724"/>
              <a:gd name="connsiteX151" fmla="*/ 3716543 w 12192000"/>
              <a:gd name="connsiteY151" fmla="*/ 1541771 h 1783724"/>
              <a:gd name="connsiteX152" fmla="*/ 3715389 w 12192000"/>
              <a:gd name="connsiteY152" fmla="*/ 1538406 h 1783724"/>
              <a:gd name="connsiteX153" fmla="*/ 3682391 w 12192000"/>
              <a:gd name="connsiteY153" fmla="*/ 1529372 h 1783724"/>
              <a:gd name="connsiteX154" fmla="*/ 3669607 w 12192000"/>
              <a:gd name="connsiteY154" fmla="*/ 1534463 h 1783724"/>
              <a:gd name="connsiteX155" fmla="*/ 3669577 w 12192000"/>
              <a:gd name="connsiteY155" fmla="*/ 1534458 h 1783724"/>
              <a:gd name="connsiteX156" fmla="*/ 3660365 w 12192000"/>
              <a:gd name="connsiteY156" fmla="*/ 1531370 h 1783724"/>
              <a:gd name="connsiteX157" fmla="*/ 3637171 w 12192000"/>
              <a:gd name="connsiteY157" fmla="*/ 1523813 h 1783724"/>
              <a:gd name="connsiteX158" fmla="*/ 3636519 w 12192000"/>
              <a:gd name="connsiteY158" fmla="*/ 1523773 h 1783724"/>
              <a:gd name="connsiteX159" fmla="*/ 3589716 w 12192000"/>
              <a:gd name="connsiteY159" fmla="*/ 1506360 h 1783724"/>
              <a:gd name="connsiteX160" fmla="*/ 3583541 w 12192000"/>
              <a:gd name="connsiteY160" fmla="*/ 1507469 h 1783724"/>
              <a:gd name="connsiteX161" fmla="*/ 3574426 w 12192000"/>
              <a:gd name="connsiteY161" fmla="*/ 1507574 h 1783724"/>
              <a:gd name="connsiteX162" fmla="*/ 3574190 w 12192000"/>
              <a:gd name="connsiteY162" fmla="*/ 1507350 h 1783724"/>
              <a:gd name="connsiteX163" fmla="*/ 3565671 w 12192000"/>
              <a:gd name="connsiteY163" fmla="*/ 1507894 h 1783724"/>
              <a:gd name="connsiteX164" fmla="*/ 3515816 w 12192000"/>
              <a:gd name="connsiteY164" fmla="*/ 1499688 h 1783724"/>
              <a:gd name="connsiteX165" fmla="*/ 3452912 w 12192000"/>
              <a:gd name="connsiteY165" fmla="*/ 1496444 h 1783724"/>
              <a:gd name="connsiteX166" fmla="*/ 3380405 w 12192000"/>
              <a:gd name="connsiteY166" fmla="*/ 1486216 h 1783724"/>
              <a:gd name="connsiteX167" fmla="*/ 3343625 w 12192000"/>
              <a:gd name="connsiteY167" fmla="*/ 1500147 h 1783724"/>
              <a:gd name="connsiteX168" fmla="*/ 3323774 w 12192000"/>
              <a:gd name="connsiteY168" fmla="*/ 1501476 h 1783724"/>
              <a:gd name="connsiteX169" fmla="*/ 3321444 w 12192000"/>
              <a:gd name="connsiteY169" fmla="*/ 1500659 h 1783724"/>
              <a:gd name="connsiteX170" fmla="*/ 3242143 w 12192000"/>
              <a:gd name="connsiteY170" fmla="*/ 1505268 h 1783724"/>
              <a:gd name="connsiteX171" fmla="*/ 3122401 w 12192000"/>
              <a:gd name="connsiteY171" fmla="*/ 1511314 h 1783724"/>
              <a:gd name="connsiteX172" fmla="*/ 3010177 w 12192000"/>
              <a:gd name="connsiteY172" fmla="*/ 1513132 h 1783724"/>
              <a:gd name="connsiteX173" fmla="*/ 2782615 w 12192000"/>
              <a:gd name="connsiteY173" fmla="*/ 1509375 h 1783724"/>
              <a:gd name="connsiteX174" fmla="*/ 2668665 w 12192000"/>
              <a:gd name="connsiteY174" fmla="*/ 1517660 h 1783724"/>
              <a:gd name="connsiteX175" fmla="*/ 2548073 w 12192000"/>
              <a:gd name="connsiteY175" fmla="*/ 1516667 h 1783724"/>
              <a:gd name="connsiteX176" fmla="*/ 2423377 w 12192000"/>
              <a:gd name="connsiteY176" fmla="*/ 1527776 h 1783724"/>
              <a:gd name="connsiteX177" fmla="*/ 2295298 w 12192000"/>
              <a:gd name="connsiteY177" fmla="*/ 1534368 h 1783724"/>
              <a:gd name="connsiteX178" fmla="*/ 2188781 w 12192000"/>
              <a:gd name="connsiteY178" fmla="*/ 1529677 h 1783724"/>
              <a:gd name="connsiteX179" fmla="*/ 2074855 w 12192000"/>
              <a:gd name="connsiteY179" fmla="*/ 1515446 h 1783724"/>
              <a:gd name="connsiteX180" fmla="*/ 2012587 w 12192000"/>
              <a:gd name="connsiteY180" fmla="*/ 1522487 h 1783724"/>
              <a:gd name="connsiteX181" fmla="*/ 1932075 w 12192000"/>
              <a:gd name="connsiteY181" fmla="*/ 1517914 h 1783724"/>
              <a:gd name="connsiteX182" fmla="*/ 1908490 w 12192000"/>
              <a:gd name="connsiteY182" fmla="*/ 1526423 h 1783724"/>
              <a:gd name="connsiteX183" fmla="*/ 1908410 w 12192000"/>
              <a:gd name="connsiteY183" fmla="*/ 1526410 h 1783724"/>
              <a:gd name="connsiteX184" fmla="*/ 1901918 w 12192000"/>
              <a:gd name="connsiteY184" fmla="*/ 1522410 h 1783724"/>
              <a:gd name="connsiteX185" fmla="*/ 1876753 w 12192000"/>
              <a:gd name="connsiteY185" fmla="*/ 1517619 h 1783724"/>
              <a:gd name="connsiteX186" fmla="*/ 1858194 w 12192000"/>
              <a:gd name="connsiteY186" fmla="*/ 1522343 h 1783724"/>
              <a:gd name="connsiteX187" fmla="*/ 1702657 w 12192000"/>
              <a:gd name="connsiteY187" fmla="*/ 1510562 h 1783724"/>
              <a:gd name="connsiteX188" fmla="*/ 1701421 w 12192000"/>
              <a:gd name="connsiteY188" fmla="*/ 1510775 h 1783724"/>
              <a:gd name="connsiteX189" fmla="*/ 1699973 w 12192000"/>
              <a:gd name="connsiteY189" fmla="*/ 1507739 h 1783724"/>
              <a:gd name="connsiteX190" fmla="*/ 1682526 w 12192000"/>
              <a:gd name="connsiteY190" fmla="*/ 1504598 h 1783724"/>
              <a:gd name="connsiteX191" fmla="*/ 1677380 w 12192000"/>
              <a:gd name="connsiteY191" fmla="*/ 1504851 h 1783724"/>
              <a:gd name="connsiteX192" fmla="*/ 1670304 w 12192000"/>
              <a:gd name="connsiteY192" fmla="*/ 1503744 h 1783724"/>
              <a:gd name="connsiteX193" fmla="*/ 1670197 w 12192000"/>
              <a:gd name="connsiteY193" fmla="*/ 1503497 h 1783724"/>
              <a:gd name="connsiteX194" fmla="*/ 1626301 w 12192000"/>
              <a:gd name="connsiteY194" fmla="*/ 1474931 h 1783724"/>
              <a:gd name="connsiteX195" fmla="*/ 1535119 w 12192000"/>
              <a:gd name="connsiteY195" fmla="*/ 1463075 h 1783724"/>
              <a:gd name="connsiteX196" fmla="*/ 1531340 w 12192000"/>
              <a:gd name="connsiteY196" fmla="*/ 1461293 h 1783724"/>
              <a:gd name="connsiteX197" fmla="*/ 1498454 w 12192000"/>
              <a:gd name="connsiteY197" fmla="*/ 1463478 h 1783724"/>
              <a:gd name="connsiteX198" fmla="*/ 1478806 w 12192000"/>
              <a:gd name="connsiteY198" fmla="*/ 1464611 h 1783724"/>
              <a:gd name="connsiteX199" fmla="*/ 1358081 w 12192000"/>
              <a:gd name="connsiteY199" fmla="*/ 1455545 h 1783724"/>
              <a:gd name="connsiteX200" fmla="*/ 1222449 w 12192000"/>
              <a:gd name="connsiteY200" fmla="*/ 1455454 h 1783724"/>
              <a:gd name="connsiteX201" fmla="*/ 1180983 w 12192000"/>
              <a:gd name="connsiteY201" fmla="*/ 1440557 h 1783724"/>
              <a:gd name="connsiteX202" fmla="*/ 1018426 w 12192000"/>
              <a:gd name="connsiteY202" fmla="*/ 1400226 h 1783724"/>
              <a:gd name="connsiteX203" fmla="*/ 940021 w 12192000"/>
              <a:gd name="connsiteY203" fmla="*/ 1409452 h 1783724"/>
              <a:gd name="connsiteX204" fmla="*/ 940362 w 12192000"/>
              <a:gd name="connsiteY204" fmla="*/ 1408090 h 1783724"/>
              <a:gd name="connsiteX205" fmla="*/ 927147 w 12192000"/>
              <a:gd name="connsiteY205" fmla="*/ 1407436 h 1783724"/>
              <a:gd name="connsiteX206" fmla="*/ 915481 w 12192000"/>
              <a:gd name="connsiteY206" fmla="*/ 1395526 h 1783724"/>
              <a:gd name="connsiteX207" fmla="*/ 884363 w 12192000"/>
              <a:gd name="connsiteY207" fmla="*/ 1395024 h 1783724"/>
              <a:gd name="connsiteX208" fmla="*/ 883522 w 12192000"/>
              <a:gd name="connsiteY208" fmla="*/ 1400267 h 1783724"/>
              <a:gd name="connsiteX209" fmla="*/ 865903 w 12192000"/>
              <a:gd name="connsiteY209" fmla="*/ 1394324 h 1783724"/>
              <a:gd name="connsiteX210" fmla="*/ 790832 w 12192000"/>
              <a:gd name="connsiteY210" fmla="*/ 1370999 h 1783724"/>
              <a:gd name="connsiteX211" fmla="*/ 749766 w 12192000"/>
              <a:gd name="connsiteY211" fmla="*/ 1353216 h 1783724"/>
              <a:gd name="connsiteX212" fmla="*/ 705470 w 12192000"/>
              <a:gd name="connsiteY212" fmla="*/ 1354328 h 1783724"/>
              <a:gd name="connsiteX213" fmla="*/ 692371 w 12192000"/>
              <a:gd name="connsiteY213" fmla="*/ 1343942 h 1783724"/>
              <a:gd name="connsiteX214" fmla="*/ 690203 w 12192000"/>
              <a:gd name="connsiteY214" fmla="*/ 1341970 h 1783724"/>
              <a:gd name="connsiteX215" fmla="*/ 679574 w 12192000"/>
              <a:gd name="connsiteY215" fmla="*/ 1338069 h 1783724"/>
              <a:gd name="connsiteX216" fmla="*/ 679009 w 12192000"/>
              <a:gd name="connsiteY216" fmla="*/ 1331966 h 1783724"/>
              <a:gd name="connsiteX217" fmla="*/ 664756 w 12192000"/>
              <a:gd name="connsiteY217" fmla="*/ 1322509 h 1783724"/>
              <a:gd name="connsiteX218" fmla="*/ 644515 w 12192000"/>
              <a:gd name="connsiteY218" fmla="*/ 1316732 h 1783724"/>
              <a:gd name="connsiteX219" fmla="*/ 545716 w 12192000"/>
              <a:gd name="connsiteY219" fmla="*/ 1294878 h 1783724"/>
              <a:gd name="connsiteX220" fmla="*/ 488094 w 12192000"/>
              <a:gd name="connsiteY220" fmla="*/ 1278596 h 1783724"/>
              <a:gd name="connsiteX221" fmla="*/ 468538 w 12192000"/>
              <a:gd name="connsiteY221" fmla="*/ 1267376 h 1783724"/>
              <a:gd name="connsiteX222" fmla="*/ 439655 w 12192000"/>
              <a:gd name="connsiteY222" fmla="*/ 1255090 h 1783724"/>
              <a:gd name="connsiteX223" fmla="*/ 390496 w 12192000"/>
              <a:gd name="connsiteY223" fmla="*/ 1229512 h 1783724"/>
              <a:gd name="connsiteX224" fmla="*/ 362616 w 12192000"/>
              <a:gd name="connsiteY224" fmla="*/ 1221981 h 1783724"/>
              <a:gd name="connsiteX225" fmla="*/ 348184 w 12192000"/>
              <a:gd name="connsiteY225" fmla="*/ 1213437 h 1783724"/>
              <a:gd name="connsiteX226" fmla="*/ 341576 w 12192000"/>
              <a:gd name="connsiteY226" fmla="*/ 1212583 h 1783724"/>
              <a:gd name="connsiteX227" fmla="*/ 320370 w 12192000"/>
              <a:gd name="connsiteY227" fmla="*/ 1206827 h 1783724"/>
              <a:gd name="connsiteX228" fmla="*/ 308082 w 12192000"/>
              <a:gd name="connsiteY228" fmla="*/ 1204195 h 1783724"/>
              <a:gd name="connsiteX229" fmla="*/ 303141 w 12192000"/>
              <a:gd name="connsiteY229" fmla="*/ 1203396 h 1783724"/>
              <a:gd name="connsiteX230" fmla="*/ 260955 w 12192000"/>
              <a:gd name="connsiteY230" fmla="*/ 1203345 h 1783724"/>
              <a:gd name="connsiteX231" fmla="*/ 234352 w 12192000"/>
              <a:gd name="connsiteY231" fmla="*/ 1193972 h 1783724"/>
              <a:gd name="connsiteX232" fmla="*/ 210954 w 12192000"/>
              <a:gd name="connsiteY232" fmla="*/ 1192326 h 1783724"/>
              <a:gd name="connsiteX233" fmla="*/ 204851 w 12192000"/>
              <a:gd name="connsiteY233" fmla="*/ 1190210 h 1783724"/>
              <a:gd name="connsiteX234" fmla="*/ 145778 w 12192000"/>
              <a:gd name="connsiteY234" fmla="*/ 1190651 h 1783724"/>
              <a:gd name="connsiteX235" fmla="*/ 105518 w 12192000"/>
              <a:gd name="connsiteY235" fmla="*/ 1184937 h 1783724"/>
              <a:gd name="connsiteX236" fmla="*/ 17623 w 12192000"/>
              <a:gd name="connsiteY236" fmla="*/ 1185238 h 1783724"/>
              <a:gd name="connsiteX237" fmla="*/ 0 w 12192000"/>
              <a:gd name="connsiteY237" fmla="*/ 1184768 h 1783724"/>
              <a:gd name="connsiteX238" fmla="*/ 0 w 12192000"/>
              <a:gd name="connsiteY238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55163 w 12192000"/>
              <a:gd name="connsiteY17" fmla="*/ 1282991 h 1783724"/>
              <a:gd name="connsiteX18" fmla="*/ 10959430 w 12192000"/>
              <a:gd name="connsiteY18" fmla="*/ 1284028 h 1783724"/>
              <a:gd name="connsiteX19" fmla="*/ 10886552 w 12192000"/>
              <a:gd name="connsiteY19" fmla="*/ 1294734 h 1783724"/>
              <a:gd name="connsiteX20" fmla="*/ 10832696 w 12192000"/>
              <a:gd name="connsiteY20" fmla="*/ 1296692 h 1783724"/>
              <a:gd name="connsiteX21" fmla="*/ 10772242 w 12192000"/>
              <a:gd name="connsiteY21" fmla="*/ 1273555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04542 w 12192000"/>
              <a:gd name="connsiteY99" fmla="*/ 1667362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6997704 w 12192000"/>
              <a:gd name="connsiteY104" fmla="*/ 1681043 h 1783724"/>
              <a:gd name="connsiteX105" fmla="*/ 6883473 w 12192000"/>
              <a:gd name="connsiteY105" fmla="*/ 1705122 h 1783724"/>
              <a:gd name="connsiteX106" fmla="*/ 6687688 w 12192000"/>
              <a:gd name="connsiteY106" fmla="*/ 1727643 h 1783724"/>
              <a:gd name="connsiteX107" fmla="*/ 6529051 w 12192000"/>
              <a:gd name="connsiteY107" fmla="*/ 1750971 h 1783724"/>
              <a:gd name="connsiteX108" fmla="*/ 6306028 w 12192000"/>
              <a:gd name="connsiteY108" fmla="*/ 176112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57308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4006 w 12192000"/>
              <a:gd name="connsiteY118" fmla="*/ 1763436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42338 w 12192000"/>
              <a:gd name="connsiteY131" fmla="*/ 1672696 h 1783724"/>
              <a:gd name="connsiteX132" fmla="*/ 4703062 w 12192000"/>
              <a:gd name="connsiteY132" fmla="*/ 1665094 h 1783724"/>
              <a:gd name="connsiteX133" fmla="*/ 4701052 w 12192000"/>
              <a:gd name="connsiteY133" fmla="*/ 1664466 h 1783724"/>
              <a:gd name="connsiteX134" fmla="*/ 4701986 w 12192000"/>
              <a:gd name="connsiteY134" fmla="*/ 1664294 h 1783724"/>
              <a:gd name="connsiteX135" fmla="*/ 4697074 w 12192000"/>
              <a:gd name="connsiteY135" fmla="*/ 1663224 h 1783724"/>
              <a:gd name="connsiteX136" fmla="*/ 4701052 w 12192000"/>
              <a:gd name="connsiteY136" fmla="*/ 1664466 h 1783724"/>
              <a:gd name="connsiteX137" fmla="*/ 4695406 w 12192000"/>
              <a:gd name="connsiteY137" fmla="*/ 1665504 h 1783724"/>
              <a:gd name="connsiteX138" fmla="*/ 4495727 w 12192000"/>
              <a:gd name="connsiteY138" fmla="*/ 1656633 h 1783724"/>
              <a:gd name="connsiteX139" fmla="*/ 4428317 w 12192000"/>
              <a:gd name="connsiteY139" fmla="*/ 1646311 h 1783724"/>
              <a:gd name="connsiteX140" fmla="*/ 4424455 w 12192000"/>
              <a:gd name="connsiteY140" fmla="*/ 1646545 h 1783724"/>
              <a:gd name="connsiteX141" fmla="*/ 4418141 w 12192000"/>
              <a:gd name="connsiteY141" fmla="*/ 1643457 h 1783724"/>
              <a:gd name="connsiteX142" fmla="*/ 4389054 w 12192000"/>
              <a:gd name="connsiteY142" fmla="*/ 1635100 h 1783724"/>
              <a:gd name="connsiteX143" fmla="*/ 4243963 w 12192000"/>
              <a:gd name="connsiteY143" fmla="*/ 1600547 h 1783724"/>
              <a:gd name="connsiteX144" fmla="*/ 4230390 w 12192000"/>
              <a:gd name="connsiteY144" fmla="*/ 1596782 h 1783724"/>
              <a:gd name="connsiteX145" fmla="*/ 4151096 w 12192000"/>
              <a:gd name="connsiteY145" fmla="*/ 1589415 h 1783724"/>
              <a:gd name="connsiteX146" fmla="*/ 4091729 w 12192000"/>
              <a:gd name="connsiteY146" fmla="*/ 1565484 h 1783724"/>
              <a:gd name="connsiteX147" fmla="*/ 3994992 w 12192000"/>
              <a:gd name="connsiteY147" fmla="*/ 1554250 h 1783724"/>
              <a:gd name="connsiteX148" fmla="*/ 3898778 w 12192000"/>
              <a:gd name="connsiteY148" fmla="*/ 1546088 h 1783724"/>
              <a:gd name="connsiteX149" fmla="*/ 3863728 w 12192000"/>
              <a:gd name="connsiteY149" fmla="*/ 1544567 h 1783724"/>
              <a:gd name="connsiteX150" fmla="*/ 3729252 w 12192000"/>
              <a:gd name="connsiteY150" fmla="*/ 1544592 h 1783724"/>
              <a:gd name="connsiteX151" fmla="*/ 3716543 w 12192000"/>
              <a:gd name="connsiteY151" fmla="*/ 1541771 h 1783724"/>
              <a:gd name="connsiteX152" fmla="*/ 3715389 w 12192000"/>
              <a:gd name="connsiteY152" fmla="*/ 1538406 h 1783724"/>
              <a:gd name="connsiteX153" fmla="*/ 3682391 w 12192000"/>
              <a:gd name="connsiteY153" fmla="*/ 1529372 h 1783724"/>
              <a:gd name="connsiteX154" fmla="*/ 3669607 w 12192000"/>
              <a:gd name="connsiteY154" fmla="*/ 1534463 h 1783724"/>
              <a:gd name="connsiteX155" fmla="*/ 3669577 w 12192000"/>
              <a:gd name="connsiteY155" fmla="*/ 1534458 h 1783724"/>
              <a:gd name="connsiteX156" fmla="*/ 3660365 w 12192000"/>
              <a:gd name="connsiteY156" fmla="*/ 1531370 h 1783724"/>
              <a:gd name="connsiteX157" fmla="*/ 3637171 w 12192000"/>
              <a:gd name="connsiteY157" fmla="*/ 1523813 h 1783724"/>
              <a:gd name="connsiteX158" fmla="*/ 3636519 w 12192000"/>
              <a:gd name="connsiteY158" fmla="*/ 1523773 h 1783724"/>
              <a:gd name="connsiteX159" fmla="*/ 3589716 w 12192000"/>
              <a:gd name="connsiteY159" fmla="*/ 1506360 h 1783724"/>
              <a:gd name="connsiteX160" fmla="*/ 3583541 w 12192000"/>
              <a:gd name="connsiteY160" fmla="*/ 1507469 h 1783724"/>
              <a:gd name="connsiteX161" fmla="*/ 3574426 w 12192000"/>
              <a:gd name="connsiteY161" fmla="*/ 1507574 h 1783724"/>
              <a:gd name="connsiteX162" fmla="*/ 3574190 w 12192000"/>
              <a:gd name="connsiteY162" fmla="*/ 1507350 h 1783724"/>
              <a:gd name="connsiteX163" fmla="*/ 3565671 w 12192000"/>
              <a:gd name="connsiteY163" fmla="*/ 1507894 h 1783724"/>
              <a:gd name="connsiteX164" fmla="*/ 3515816 w 12192000"/>
              <a:gd name="connsiteY164" fmla="*/ 1499688 h 1783724"/>
              <a:gd name="connsiteX165" fmla="*/ 3452912 w 12192000"/>
              <a:gd name="connsiteY165" fmla="*/ 1496444 h 1783724"/>
              <a:gd name="connsiteX166" fmla="*/ 3380405 w 12192000"/>
              <a:gd name="connsiteY166" fmla="*/ 1486216 h 1783724"/>
              <a:gd name="connsiteX167" fmla="*/ 3343625 w 12192000"/>
              <a:gd name="connsiteY167" fmla="*/ 1500147 h 1783724"/>
              <a:gd name="connsiteX168" fmla="*/ 3323774 w 12192000"/>
              <a:gd name="connsiteY168" fmla="*/ 1501476 h 1783724"/>
              <a:gd name="connsiteX169" fmla="*/ 3321444 w 12192000"/>
              <a:gd name="connsiteY169" fmla="*/ 1500659 h 1783724"/>
              <a:gd name="connsiteX170" fmla="*/ 3242143 w 12192000"/>
              <a:gd name="connsiteY170" fmla="*/ 1505268 h 1783724"/>
              <a:gd name="connsiteX171" fmla="*/ 3122401 w 12192000"/>
              <a:gd name="connsiteY171" fmla="*/ 1511314 h 1783724"/>
              <a:gd name="connsiteX172" fmla="*/ 3010177 w 12192000"/>
              <a:gd name="connsiteY172" fmla="*/ 1513132 h 1783724"/>
              <a:gd name="connsiteX173" fmla="*/ 2782615 w 12192000"/>
              <a:gd name="connsiteY173" fmla="*/ 1509375 h 1783724"/>
              <a:gd name="connsiteX174" fmla="*/ 2668665 w 12192000"/>
              <a:gd name="connsiteY174" fmla="*/ 1517660 h 1783724"/>
              <a:gd name="connsiteX175" fmla="*/ 2548073 w 12192000"/>
              <a:gd name="connsiteY175" fmla="*/ 1516667 h 1783724"/>
              <a:gd name="connsiteX176" fmla="*/ 2423377 w 12192000"/>
              <a:gd name="connsiteY176" fmla="*/ 1527776 h 1783724"/>
              <a:gd name="connsiteX177" fmla="*/ 2295298 w 12192000"/>
              <a:gd name="connsiteY177" fmla="*/ 1534368 h 1783724"/>
              <a:gd name="connsiteX178" fmla="*/ 2188781 w 12192000"/>
              <a:gd name="connsiteY178" fmla="*/ 1529677 h 1783724"/>
              <a:gd name="connsiteX179" fmla="*/ 2074855 w 12192000"/>
              <a:gd name="connsiteY179" fmla="*/ 1515446 h 1783724"/>
              <a:gd name="connsiteX180" fmla="*/ 2012587 w 12192000"/>
              <a:gd name="connsiteY180" fmla="*/ 1522487 h 1783724"/>
              <a:gd name="connsiteX181" fmla="*/ 1932075 w 12192000"/>
              <a:gd name="connsiteY181" fmla="*/ 1517914 h 1783724"/>
              <a:gd name="connsiteX182" fmla="*/ 1908490 w 12192000"/>
              <a:gd name="connsiteY182" fmla="*/ 1526423 h 1783724"/>
              <a:gd name="connsiteX183" fmla="*/ 1908410 w 12192000"/>
              <a:gd name="connsiteY183" fmla="*/ 1526410 h 1783724"/>
              <a:gd name="connsiteX184" fmla="*/ 1901918 w 12192000"/>
              <a:gd name="connsiteY184" fmla="*/ 1522410 h 1783724"/>
              <a:gd name="connsiteX185" fmla="*/ 1876753 w 12192000"/>
              <a:gd name="connsiteY185" fmla="*/ 1517619 h 1783724"/>
              <a:gd name="connsiteX186" fmla="*/ 1858194 w 12192000"/>
              <a:gd name="connsiteY186" fmla="*/ 1522343 h 1783724"/>
              <a:gd name="connsiteX187" fmla="*/ 1702657 w 12192000"/>
              <a:gd name="connsiteY187" fmla="*/ 1510562 h 1783724"/>
              <a:gd name="connsiteX188" fmla="*/ 1701421 w 12192000"/>
              <a:gd name="connsiteY188" fmla="*/ 1510775 h 1783724"/>
              <a:gd name="connsiteX189" fmla="*/ 1699973 w 12192000"/>
              <a:gd name="connsiteY189" fmla="*/ 1507739 h 1783724"/>
              <a:gd name="connsiteX190" fmla="*/ 1682526 w 12192000"/>
              <a:gd name="connsiteY190" fmla="*/ 1504598 h 1783724"/>
              <a:gd name="connsiteX191" fmla="*/ 1677380 w 12192000"/>
              <a:gd name="connsiteY191" fmla="*/ 1504851 h 1783724"/>
              <a:gd name="connsiteX192" fmla="*/ 1670304 w 12192000"/>
              <a:gd name="connsiteY192" fmla="*/ 1503744 h 1783724"/>
              <a:gd name="connsiteX193" fmla="*/ 1670197 w 12192000"/>
              <a:gd name="connsiteY193" fmla="*/ 1503497 h 1783724"/>
              <a:gd name="connsiteX194" fmla="*/ 1626301 w 12192000"/>
              <a:gd name="connsiteY194" fmla="*/ 1474931 h 1783724"/>
              <a:gd name="connsiteX195" fmla="*/ 1535119 w 12192000"/>
              <a:gd name="connsiteY195" fmla="*/ 1463075 h 1783724"/>
              <a:gd name="connsiteX196" fmla="*/ 1531340 w 12192000"/>
              <a:gd name="connsiteY196" fmla="*/ 1461293 h 1783724"/>
              <a:gd name="connsiteX197" fmla="*/ 1498454 w 12192000"/>
              <a:gd name="connsiteY197" fmla="*/ 1463478 h 1783724"/>
              <a:gd name="connsiteX198" fmla="*/ 1478806 w 12192000"/>
              <a:gd name="connsiteY198" fmla="*/ 1464611 h 1783724"/>
              <a:gd name="connsiteX199" fmla="*/ 1358081 w 12192000"/>
              <a:gd name="connsiteY199" fmla="*/ 1455545 h 1783724"/>
              <a:gd name="connsiteX200" fmla="*/ 1222449 w 12192000"/>
              <a:gd name="connsiteY200" fmla="*/ 1455454 h 1783724"/>
              <a:gd name="connsiteX201" fmla="*/ 1180983 w 12192000"/>
              <a:gd name="connsiteY201" fmla="*/ 1440557 h 1783724"/>
              <a:gd name="connsiteX202" fmla="*/ 1018426 w 12192000"/>
              <a:gd name="connsiteY202" fmla="*/ 1400226 h 1783724"/>
              <a:gd name="connsiteX203" fmla="*/ 940021 w 12192000"/>
              <a:gd name="connsiteY203" fmla="*/ 1409452 h 1783724"/>
              <a:gd name="connsiteX204" fmla="*/ 940362 w 12192000"/>
              <a:gd name="connsiteY204" fmla="*/ 1408090 h 1783724"/>
              <a:gd name="connsiteX205" fmla="*/ 927147 w 12192000"/>
              <a:gd name="connsiteY205" fmla="*/ 1407436 h 1783724"/>
              <a:gd name="connsiteX206" fmla="*/ 915481 w 12192000"/>
              <a:gd name="connsiteY206" fmla="*/ 1395526 h 1783724"/>
              <a:gd name="connsiteX207" fmla="*/ 884363 w 12192000"/>
              <a:gd name="connsiteY207" fmla="*/ 1395024 h 1783724"/>
              <a:gd name="connsiteX208" fmla="*/ 883522 w 12192000"/>
              <a:gd name="connsiteY208" fmla="*/ 1400267 h 1783724"/>
              <a:gd name="connsiteX209" fmla="*/ 865903 w 12192000"/>
              <a:gd name="connsiteY209" fmla="*/ 1394324 h 1783724"/>
              <a:gd name="connsiteX210" fmla="*/ 790832 w 12192000"/>
              <a:gd name="connsiteY210" fmla="*/ 1370999 h 1783724"/>
              <a:gd name="connsiteX211" fmla="*/ 749766 w 12192000"/>
              <a:gd name="connsiteY211" fmla="*/ 1353216 h 1783724"/>
              <a:gd name="connsiteX212" fmla="*/ 705470 w 12192000"/>
              <a:gd name="connsiteY212" fmla="*/ 1354328 h 1783724"/>
              <a:gd name="connsiteX213" fmla="*/ 692371 w 12192000"/>
              <a:gd name="connsiteY213" fmla="*/ 1343942 h 1783724"/>
              <a:gd name="connsiteX214" fmla="*/ 690203 w 12192000"/>
              <a:gd name="connsiteY214" fmla="*/ 1341970 h 1783724"/>
              <a:gd name="connsiteX215" fmla="*/ 679574 w 12192000"/>
              <a:gd name="connsiteY215" fmla="*/ 1338069 h 1783724"/>
              <a:gd name="connsiteX216" fmla="*/ 679009 w 12192000"/>
              <a:gd name="connsiteY216" fmla="*/ 1331966 h 1783724"/>
              <a:gd name="connsiteX217" fmla="*/ 664756 w 12192000"/>
              <a:gd name="connsiteY217" fmla="*/ 1322509 h 1783724"/>
              <a:gd name="connsiteX218" fmla="*/ 644515 w 12192000"/>
              <a:gd name="connsiteY218" fmla="*/ 1316732 h 1783724"/>
              <a:gd name="connsiteX219" fmla="*/ 545716 w 12192000"/>
              <a:gd name="connsiteY219" fmla="*/ 1294878 h 1783724"/>
              <a:gd name="connsiteX220" fmla="*/ 488094 w 12192000"/>
              <a:gd name="connsiteY220" fmla="*/ 1278596 h 1783724"/>
              <a:gd name="connsiteX221" fmla="*/ 468538 w 12192000"/>
              <a:gd name="connsiteY221" fmla="*/ 1267376 h 1783724"/>
              <a:gd name="connsiteX222" fmla="*/ 439655 w 12192000"/>
              <a:gd name="connsiteY222" fmla="*/ 1255090 h 1783724"/>
              <a:gd name="connsiteX223" fmla="*/ 390496 w 12192000"/>
              <a:gd name="connsiteY223" fmla="*/ 1229512 h 1783724"/>
              <a:gd name="connsiteX224" fmla="*/ 362616 w 12192000"/>
              <a:gd name="connsiteY224" fmla="*/ 1221981 h 1783724"/>
              <a:gd name="connsiteX225" fmla="*/ 348184 w 12192000"/>
              <a:gd name="connsiteY225" fmla="*/ 1213437 h 1783724"/>
              <a:gd name="connsiteX226" fmla="*/ 341576 w 12192000"/>
              <a:gd name="connsiteY226" fmla="*/ 1212583 h 1783724"/>
              <a:gd name="connsiteX227" fmla="*/ 320370 w 12192000"/>
              <a:gd name="connsiteY227" fmla="*/ 1206827 h 1783724"/>
              <a:gd name="connsiteX228" fmla="*/ 308082 w 12192000"/>
              <a:gd name="connsiteY228" fmla="*/ 1204195 h 1783724"/>
              <a:gd name="connsiteX229" fmla="*/ 303141 w 12192000"/>
              <a:gd name="connsiteY229" fmla="*/ 1203396 h 1783724"/>
              <a:gd name="connsiteX230" fmla="*/ 260955 w 12192000"/>
              <a:gd name="connsiteY230" fmla="*/ 1203345 h 1783724"/>
              <a:gd name="connsiteX231" fmla="*/ 234352 w 12192000"/>
              <a:gd name="connsiteY231" fmla="*/ 1193972 h 1783724"/>
              <a:gd name="connsiteX232" fmla="*/ 210954 w 12192000"/>
              <a:gd name="connsiteY232" fmla="*/ 1192326 h 1783724"/>
              <a:gd name="connsiteX233" fmla="*/ 204851 w 12192000"/>
              <a:gd name="connsiteY233" fmla="*/ 1190210 h 1783724"/>
              <a:gd name="connsiteX234" fmla="*/ 145778 w 12192000"/>
              <a:gd name="connsiteY234" fmla="*/ 1190651 h 1783724"/>
              <a:gd name="connsiteX235" fmla="*/ 105518 w 12192000"/>
              <a:gd name="connsiteY235" fmla="*/ 1184937 h 1783724"/>
              <a:gd name="connsiteX236" fmla="*/ 17623 w 12192000"/>
              <a:gd name="connsiteY236" fmla="*/ 1185238 h 1783724"/>
              <a:gd name="connsiteX237" fmla="*/ 0 w 12192000"/>
              <a:gd name="connsiteY237" fmla="*/ 1184768 h 1783724"/>
              <a:gd name="connsiteX238" fmla="*/ 0 w 12192000"/>
              <a:gd name="connsiteY238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55163 w 12192000"/>
              <a:gd name="connsiteY17" fmla="*/ 1282991 h 1783724"/>
              <a:gd name="connsiteX18" fmla="*/ 10959430 w 12192000"/>
              <a:gd name="connsiteY18" fmla="*/ 1284028 h 1783724"/>
              <a:gd name="connsiteX19" fmla="*/ 10886552 w 12192000"/>
              <a:gd name="connsiteY19" fmla="*/ 1294734 h 1783724"/>
              <a:gd name="connsiteX20" fmla="*/ 10832696 w 12192000"/>
              <a:gd name="connsiteY20" fmla="*/ 1296692 h 1783724"/>
              <a:gd name="connsiteX21" fmla="*/ 10772242 w 12192000"/>
              <a:gd name="connsiteY21" fmla="*/ 1273555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04542 w 12192000"/>
              <a:gd name="connsiteY99" fmla="*/ 1667362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6997704 w 12192000"/>
              <a:gd name="connsiteY104" fmla="*/ 1681043 h 1783724"/>
              <a:gd name="connsiteX105" fmla="*/ 6883473 w 12192000"/>
              <a:gd name="connsiteY105" fmla="*/ 1705122 h 1783724"/>
              <a:gd name="connsiteX106" fmla="*/ 6687688 w 12192000"/>
              <a:gd name="connsiteY106" fmla="*/ 1727643 h 1783724"/>
              <a:gd name="connsiteX107" fmla="*/ 6529051 w 12192000"/>
              <a:gd name="connsiteY107" fmla="*/ 1750971 h 1783724"/>
              <a:gd name="connsiteX108" fmla="*/ 6306028 w 12192000"/>
              <a:gd name="connsiteY108" fmla="*/ 176112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57308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4006 w 12192000"/>
              <a:gd name="connsiteY118" fmla="*/ 1763436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42338 w 12192000"/>
              <a:gd name="connsiteY131" fmla="*/ 1672696 h 1783724"/>
              <a:gd name="connsiteX132" fmla="*/ 4703062 w 12192000"/>
              <a:gd name="connsiteY132" fmla="*/ 1665094 h 1783724"/>
              <a:gd name="connsiteX133" fmla="*/ 4701052 w 12192000"/>
              <a:gd name="connsiteY133" fmla="*/ 1664466 h 1783724"/>
              <a:gd name="connsiteX134" fmla="*/ 4701986 w 12192000"/>
              <a:gd name="connsiteY134" fmla="*/ 1664294 h 1783724"/>
              <a:gd name="connsiteX135" fmla="*/ 4697074 w 12192000"/>
              <a:gd name="connsiteY135" fmla="*/ 1663224 h 1783724"/>
              <a:gd name="connsiteX136" fmla="*/ 4701052 w 12192000"/>
              <a:gd name="connsiteY136" fmla="*/ 1664466 h 1783724"/>
              <a:gd name="connsiteX137" fmla="*/ 4695406 w 12192000"/>
              <a:gd name="connsiteY137" fmla="*/ 1665504 h 1783724"/>
              <a:gd name="connsiteX138" fmla="*/ 4495727 w 12192000"/>
              <a:gd name="connsiteY138" fmla="*/ 1656633 h 1783724"/>
              <a:gd name="connsiteX139" fmla="*/ 4428317 w 12192000"/>
              <a:gd name="connsiteY139" fmla="*/ 1646311 h 1783724"/>
              <a:gd name="connsiteX140" fmla="*/ 4424455 w 12192000"/>
              <a:gd name="connsiteY140" fmla="*/ 1646545 h 1783724"/>
              <a:gd name="connsiteX141" fmla="*/ 4418141 w 12192000"/>
              <a:gd name="connsiteY141" fmla="*/ 1643457 h 1783724"/>
              <a:gd name="connsiteX142" fmla="*/ 4389054 w 12192000"/>
              <a:gd name="connsiteY142" fmla="*/ 1635100 h 1783724"/>
              <a:gd name="connsiteX143" fmla="*/ 4243963 w 12192000"/>
              <a:gd name="connsiteY143" fmla="*/ 1600547 h 1783724"/>
              <a:gd name="connsiteX144" fmla="*/ 4230390 w 12192000"/>
              <a:gd name="connsiteY144" fmla="*/ 1596782 h 1783724"/>
              <a:gd name="connsiteX145" fmla="*/ 4151096 w 12192000"/>
              <a:gd name="connsiteY145" fmla="*/ 1589415 h 1783724"/>
              <a:gd name="connsiteX146" fmla="*/ 4091729 w 12192000"/>
              <a:gd name="connsiteY146" fmla="*/ 1565484 h 1783724"/>
              <a:gd name="connsiteX147" fmla="*/ 3994992 w 12192000"/>
              <a:gd name="connsiteY147" fmla="*/ 1554250 h 1783724"/>
              <a:gd name="connsiteX148" fmla="*/ 3898778 w 12192000"/>
              <a:gd name="connsiteY148" fmla="*/ 1546088 h 1783724"/>
              <a:gd name="connsiteX149" fmla="*/ 3863728 w 12192000"/>
              <a:gd name="connsiteY149" fmla="*/ 1544567 h 1783724"/>
              <a:gd name="connsiteX150" fmla="*/ 3729252 w 12192000"/>
              <a:gd name="connsiteY150" fmla="*/ 1544592 h 1783724"/>
              <a:gd name="connsiteX151" fmla="*/ 3716543 w 12192000"/>
              <a:gd name="connsiteY151" fmla="*/ 1541771 h 1783724"/>
              <a:gd name="connsiteX152" fmla="*/ 3715389 w 12192000"/>
              <a:gd name="connsiteY152" fmla="*/ 1538406 h 1783724"/>
              <a:gd name="connsiteX153" fmla="*/ 3682391 w 12192000"/>
              <a:gd name="connsiteY153" fmla="*/ 1529372 h 1783724"/>
              <a:gd name="connsiteX154" fmla="*/ 3669607 w 12192000"/>
              <a:gd name="connsiteY154" fmla="*/ 1534463 h 1783724"/>
              <a:gd name="connsiteX155" fmla="*/ 3669577 w 12192000"/>
              <a:gd name="connsiteY155" fmla="*/ 1534458 h 1783724"/>
              <a:gd name="connsiteX156" fmla="*/ 3660365 w 12192000"/>
              <a:gd name="connsiteY156" fmla="*/ 1531370 h 1783724"/>
              <a:gd name="connsiteX157" fmla="*/ 3637171 w 12192000"/>
              <a:gd name="connsiteY157" fmla="*/ 1523813 h 1783724"/>
              <a:gd name="connsiteX158" fmla="*/ 3636519 w 12192000"/>
              <a:gd name="connsiteY158" fmla="*/ 1523773 h 1783724"/>
              <a:gd name="connsiteX159" fmla="*/ 3589716 w 12192000"/>
              <a:gd name="connsiteY159" fmla="*/ 1506360 h 1783724"/>
              <a:gd name="connsiteX160" fmla="*/ 3583541 w 12192000"/>
              <a:gd name="connsiteY160" fmla="*/ 1507469 h 1783724"/>
              <a:gd name="connsiteX161" fmla="*/ 3574426 w 12192000"/>
              <a:gd name="connsiteY161" fmla="*/ 1507574 h 1783724"/>
              <a:gd name="connsiteX162" fmla="*/ 3574190 w 12192000"/>
              <a:gd name="connsiteY162" fmla="*/ 1507350 h 1783724"/>
              <a:gd name="connsiteX163" fmla="*/ 3565671 w 12192000"/>
              <a:gd name="connsiteY163" fmla="*/ 1507894 h 1783724"/>
              <a:gd name="connsiteX164" fmla="*/ 3515816 w 12192000"/>
              <a:gd name="connsiteY164" fmla="*/ 1499688 h 1783724"/>
              <a:gd name="connsiteX165" fmla="*/ 3452912 w 12192000"/>
              <a:gd name="connsiteY165" fmla="*/ 1496444 h 1783724"/>
              <a:gd name="connsiteX166" fmla="*/ 3380405 w 12192000"/>
              <a:gd name="connsiteY166" fmla="*/ 1486216 h 1783724"/>
              <a:gd name="connsiteX167" fmla="*/ 3343625 w 12192000"/>
              <a:gd name="connsiteY167" fmla="*/ 1500147 h 1783724"/>
              <a:gd name="connsiteX168" fmla="*/ 3323774 w 12192000"/>
              <a:gd name="connsiteY168" fmla="*/ 1501476 h 1783724"/>
              <a:gd name="connsiteX169" fmla="*/ 3321444 w 12192000"/>
              <a:gd name="connsiteY169" fmla="*/ 1500659 h 1783724"/>
              <a:gd name="connsiteX170" fmla="*/ 3242143 w 12192000"/>
              <a:gd name="connsiteY170" fmla="*/ 1505268 h 1783724"/>
              <a:gd name="connsiteX171" fmla="*/ 3122401 w 12192000"/>
              <a:gd name="connsiteY171" fmla="*/ 1511314 h 1783724"/>
              <a:gd name="connsiteX172" fmla="*/ 3010177 w 12192000"/>
              <a:gd name="connsiteY172" fmla="*/ 1513132 h 1783724"/>
              <a:gd name="connsiteX173" fmla="*/ 2782615 w 12192000"/>
              <a:gd name="connsiteY173" fmla="*/ 1509375 h 1783724"/>
              <a:gd name="connsiteX174" fmla="*/ 2668665 w 12192000"/>
              <a:gd name="connsiteY174" fmla="*/ 1517660 h 1783724"/>
              <a:gd name="connsiteX175" fmla="*/ 2548073 w 12192000"/>
              <a:gd name="connsiteY175" fmla="*/ 1516667 h 1783724"/>
              <a:gd name="connsiteX176" fmla="*/ 2423377 w 12192000"/>
              <a:gd name="connsiteY176" fmla="*/ 1527776 h 1783724"/>
              <a:gd name="connsiteX177" fmla="*/ 2295298 w 12192000"/>
              <a:gd name="connsiteY177" fmla="*/ 1534368 h 1783724"/>
              <a:gd name="connsiteX178" fmla="*/ 2188781 w 12192000"/>
              <a:gd name="connsiteY178" fmla="*/ 1529677 h 1783724"/>
              <a:gd name="connsiteX179" fmla="*/ 2074855 w 12192000"/>
              <a:gd name="connsiteY179" fmla="*/ 1515446 h 1783724"/>
              <a:gd name="connsiteX180" fmla="*/ 2012587 w 12192000"/>
              <a:gd name="connsiteY180" fmla="*/ 1522487 h 1783724"/>
              <a:gd name="connsiteX181" fmla="*/ 1932075 w 12192000"/>
              <a:gd name="connsiteY181" fmla="*/ 1517914 h 1783724"/>
              <a:gd name="connsiteX182" fmla="*/ 1908490 w 12192000"/>
              <a:gd name="connsiteY182" fmla="*/ 1526423 h 1783724"/>
              <a:gd name="connsiteX183" fmla="*/ 1908410 w 12192000"/>
              <a:gd name="connsiteY183" fmla="*/ 1526410 h 1783724"/>
              <a:gd name="connsiteX184" fmla="*/ 1901918 w 12192000"/>
              <a:gd name="connsiteY184" fmla="*/ 1522410 h 1783724"/>
              <a:gd name="connsiteX185" fmla="*/ 1876753 w 12192000"/>
              <a:gd name="connsiteY185" fmla="*/ 1517619 h 1783724"/>
              <a:gd name="connsiteX186" fmla="*/ 1858194 w 12192000"/>
              <a:gd name="connsiteY186" fmla="*/ 1522343 h 1783724"/>
              <a:gd name="connsiteX187" fmla="*/ 1702657 w 12192000"/>
              <a:gd name="connsiteY187" fmla="*/ 1510562 h 1783724"/>
              <a:gd name="connsiteX188" fmla="*/ 1701421 w 12192000"/>
              <a:gd name="connsiteY188" fmla="*/ 1510775 h 1783724"/>
              <a:gd name="connsiteX189" fmla="*/ 1699973 w 12192000"/>
              <a:gd name="connsiteY189" fmla="*/ 1507739 h 1783724"/>
              <a:gd name="connsiteX190" fmla="*/ 1682526 w 12192000"/>
              <a:gd name="connsiteY190" fmla="*/ 1504598 h 1783724"/>
              <a:gd name="connsiteX191" fmla="*/ 1677380 w 12192000"/>
              <a:gd name="connsiteY191" fmla="*/ 1504851 h 1783724"/>
              <a:gd name="connsiteX192" fmla="*/ 1670304 w 12192000"/>
              <a:gd name="connsiteY192" fmla="*/ 1503744 h 1783724"/>
              <a:gd name="connsiteX193" fmla="*/ 1670197 w 12192000"/>
              <a:gd name="connsiteY193" fmla="*/ 1503497 h 1783724"/>
              <a:gd name="connsiteX194" fmla="*/ 1626301 w 12192000"/>
              <a:gd name="connsiteY194" fmla="*/ 1474931 h 1783724"/>
              <a:gd name="connsiteX195" fmla="*/ 1535119 w 12192000"/>
              <a:gd name="connsiteY195" fmla="*/ 1463075 h 1783724"/>
              <a:gd name="connsiteX196" fmla="*/ 1531340 w 12192000"/>
              <a:gd name="connsiteY196" fmla="*/ 1461293 h 1783724"/>
              <a:gd name="connsiteX197" fmla="*/ 1498454 w 12192000"/>
              <a:gd name="connsiteY197" fmla="*/ 1463478 h 1783724"/>
              <a:gd name="connsiteX198" fmla="*/ 1478806 w 12192000"/>
              <a:gd name="connsiteY198" fmla="*/ 1464611 h 1783724"/>
              <a:gd name="connsiteX199" fmla="*/ 1358081 w 12192000"/>
              <a:gd name="connsiteY199" fmla="*/ 1455545 h 1783724"/>
              <a:gd name="connsiteX200" fmla="*/ 1222449 w 12192000"/>
              <a:gd name="connsiteY200" fmla="*/ 1455454 h 1783724"/>
              <a:gd name="connsiteX201" fmla="*/ 1180983 w 12192000"/>
              <a:gd name="connsiteY201" fmla="*/ 1440557 h 1783724"/>
              <a:gd name="connsiteX202" fmla="*/ 1018426 w 12192000"/>
              <a:gd name="connsiteY202" fmla="*/ 1400226 h 1783724"/>
              <a:gd name="connsiteX203" fmla="*/ 940021 w 12192000"/>
              <a:gd name="connsiteY203" fmla="*/ 1409452 h 1783724"/>
              <a:gd name="connsiteX204" fmla="*/ 940362 w 12192000"/>
              <a:gd name="connsiteY204" fmla="*/ 1408090 h 1783724"/>
              <a:gd name="connsiteX205" fmla="*/ 927147 w 12192000"/>
              <a:gd name="connsiteY205" fmla="*/ 1407436 h 1783724"/>
              <a:gd name="connsiteX206" fmla="*/ 915481 w 12192000"/>
              <a:gd name="connsiteY206" fmla="*/ 1395526 h 1783724"/>
              <a:gd name="connsiteX207" fmla="*/ 884363 w 12192000"/>
              <a:gd name="connsiteY207" fmla="*/ 1395024 h 1783724"/>
              <a:gd name="connsiteX208" fmla="*/ 883522 w 12192000"/>
              <a:gd name="connsiteY208" fmla="*/ 1400267 h 1783724"/>
              <a:gd name="connsiteX209" fmla="*/ 865903 w 12192000"/>
              <a:gd name="connsiteY209" fmla="*/ 1394324 h 1783724"/>
              <a:gd name="connsiteX210" fmla="*/ 790832 w 12192000"/>
              <a:gd name="connsiteY210" fmla="*/ 1370999 h 1783724"/>
              <a:gd name="connsiteX211" fmla="*/ 749766 w 12192000"/>
              <a:gd name="connsiteY211" fmla="*/ 1353216 h 1783724"/>
              <a:gd name="connsiteX212" fmla="*/ 705470 w 12192000"/>
              <a:gd name="connsiteY212" fmla="*/ 1354328 h 1783724"/>
              <a:gd name="connsiteX213" fmla="*/ 692371 w 12192000"/>
              <a:gd name="connsiteY213" fmla="*/ 1343942 h 1783724"/>
              <a:gd name="connsiteX214" fmla="*/ 690203 w 12192000"/>
              <a:gd name="connsiteY214" fmla="*/ 1341970 h 1783724"/>
              <a:gd name="connsiteX215" fmla="*/ 679574 w 12192000"/>
              <a:gd name="connsiteY215" fmla="*/ 1338069 h 1783724"/>
              <a:gd name="connsiteX216" fmla="*/ 679009 w 12192000"/>
              <a:gd name="connsiteY216" fmla="*/ 1331966 h 1783724"/>
              <a:gd name="connsiteX217" fmla="*/ 664756 w 12192000"/>
              <a:gd name="connsiteY217" fmla="*/ 1322509 h 1783724"/>
              <a:gd name="connsiteX218" fmla="*/ 644515 w 12192000"/>
              <a:gd name="connsiteY218" fmla="*/ 1316732 h 1783724"/>
              <a:gd name="connsiteX219" fmla="*/ 545716 w 12192000"/>
              <a:gd name="connsiteY219" fmla="*/ 1294878 h 1783724"/>
              <a:gd name="connsiteX220" fmla="*/ 488094 w 12192000"/>
              <a:gd name="connsiteY220" fmla="*/ 1278596 h 1783724"/>
              <a:gd name="connsiteX221" fmla="*/ 468538 w 12192000"/>
              <a:gd name="connsiteY221" fmla="*/ 1267376 h 1783724"/>
              <a:gd name="connsiteX222" fmla="*/ 439655 w 12192000"/>
              <a:gd name="connsiteY222" fmla="*/ 1255090 h 1783724"/>
              <a:gd name="connsiteX223" fmla="*/ 390496 w 12192000"/>
              <a:gd name="connsiteY223" fmla="*/ 1229512 h 1783724"/>
              <a:gd name="connsiteX224" fmla="*/ 362616 w 12192000"/>
              <a:gd name="connsiteY224" fmla="*/ 1221981 h 1783724"/>
              <a:gd name="connsiteX225" fmla="*/ 348184 w 12192000"/>
              <a:gd name="connsiteY225" fmla="*/ 1213437 h 1783724"/>
              <a:gd name="connsiteX226" fmla="*/ 341576 w 12192000"/>
              <a:gd name="connsiteY226" fmla="*/ 1212583 h 1783724"/>
              <a:gd name="connsiteX227" fmla="*/ 320370 w 12192000"/>
              <a:gd name="connsiteY227" fmla="*/ 1206827 h 1783724"/>
              <a:gd name="connsiteX228" fmla="*/ 308082 w 12192000"/>
              <a:gd name="connsiteY228" fmla="*/ 1204195 h 1783724"/>
              <a:gd name="connsiteX229" fmla="*/ 303141 w 12192000"/>
              <a:gd name="connsiteY229" fmla="*/ 1203396 h 1783724"/>
              <a:gd name="connsiteX230" fmla="*/ 260955 w 12192000"/>
              <a:gd name="connsiteY230" fmla="*/ 1203345 h 1783724"/>
              <a:gd name="connsiteX231" fmla="*/ 234352 w 12192000"/>
              <a:gd name="connsiteY231" fmla="*/ 1193972 h 1783724"/>
              <a:gd name="connsiteX232" fmla="*/ 210954 w 12192000"/>
              <a:gd name="connsiteY232" fmla="*/ 1192326 h 1783724"/>
              <a:gd name="connsiteX233" fmla="*/ 204851 w 12192000"/>
              <a:gd name="connsiteY233" fmla="*/ 1190210 h 1783724"/>
              <a:gd name="connsiteX234" fmla="*/ 145778 w 12192000"/>
              <a:gd name="connsiteY234" fmla="*/ 1190651 h 1783724"/>
              <a:gd name="connsiteX235" fmla="*/ 105518 w 12192000"/>
              <a:gd name="connsiteY235" fmla="*/ 1184937 h 1783724"/>
              <a:gd name="connsiteX236" fmla="*/ 17623 w 12192000"/>
              <a:gd name="connsiteY236" fmla="*/ 1185238 h 1783724"/>
              <a:gd name="connsiteX237" fmla="*/ 0 w 12192000"/>
              <a:gd name="connsiteY237" fmla="*/ 1184768 h 1783724"/>
              <a:gd name="connsiteX238" fmla="*/ 0 w 12192000"/>
              <a:gd name="connsiteY238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55163 w 12192000"/>
              <a:gd name="connsiteY17" fmla="*/ 1282991 h 1783724"/>
              <a:gd name="connsiteX18" fmla="*/ 10959430 w 12192000"/>
              <a:gd name="connsiteY18" fmla="*/ 1284028 h 1783724"/>
              <a:gd name="connsiteX19" fmla="*/ 10886552 w 12192000"/>
              <a:gd name="connsiteY19" fmla="*/ 1294734 h 1783724"/>
              <a:gd name="connsiteX20" fmla="*/ 10832696 w 12192000"/>
              <a:gd name="connsiteY20" fmla="*/ 1296692 h 1783724"/>
              <a:gd name="connsiteX21" fmla="*/ 10772242 w 12192000"/>
              <a:gd name="connsiteY21" fmla="*/ 1273555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04542 w 12192000"/>
              <a:gd name="connsiteY99" fmla="*/ 1667362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6997704 w 12192000"/>
              <a:gd name="connsiteY104" fmla="*/ 1681043 h 1783724"/>
              <a:gd name="connsiteX105" fmla="*/ 6883473 w 12192000"/>
              <a:gd name="connsiteY105" fmla="*/ 1705122 h 1783724"/>
              <a:gd name="connsiteX106" fmla="*/ 6687688 w 12192000"/>
              <a:gd name="connsiteY106" fmla="*/ 1727643 h 1783724"/>
              <a:gd name="connsiteX107" fmla="*/ 6529051 w 12192000"/>
              <a:gd name="connsiteY107" fmla="*/ 1750971 h 1783724"/>
              <a:gd name="connsiteX108" fmla="*/ 6301694 w 12192000"/>
              <a:gd name="connsiteY108" fmla="*/ 174370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57308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4006 w 12192000"/>
              <a:gd name="connsiteY118" fmla="*/ 1763436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42338 w 12192000"/>
              <a:gd name="connsiteY131" fmla="*/ 1672696 h 1783724"/>
              <a:gd name="connsiteX132" fmla="*/ 4703062 w 12192000"/>
              <a:gd name="connsiteY132" fmla="*/ 1665094 h 1783724"/>
              <a:gd name="connsiteX133" fmla="*/ 4701052 w 12192000"/>
              <a:gd name="connsiteY133" fmla="*/ 1664466 h 1783724"/>
              <a:gd name="connsiteX134" fmla="*/ 4701986 w 12192000"/>
              <a:gd name="connsiteY134" fmla="*/ 1664294 h 1783724"/>
              <a:gd name="connsiteX135" fmla="*/ 4697074 w 12192000"/>
              <a:gd name="connsiteY135" fmla="*/ 1663224 h 1783724"/>
              <a:gd name="connsiteX136" fmla="*/ 4701052 w 12192000"/>
              <a:gd name="connsiteY136" fmla="*/ 1664466 h 1783724"/>
              <a:gd name="connsiteX137" fmla="*/ 4695406 w 12192000"/>
              <a:gd name="connsiteY137" fmla="*/ 1665504 h 1783724"/>
              <a:gd name="connsiteX138" fmla="*/ 4495727 w 12192000"/>
              <a:gd name="connsiteY138" fmla="*/ 1656633 h 1783724"/>
              <a:gd name="connsiteX139" fmla="*/ 4428317 w 12192000"/>
              <a:gd name="connsiteY139" fmla="*/ 1646311 h 1783724"/>
              <a:gd name="connsiteX140" fmla="*/ 4424455 w 12192000"/>
              <a:gd name="connsiteY140" fmla="*/ 1646545 h 1783724"/>
              <a:gd name="connsiteX141" fmla="*/ 4418141 w 12192000"/>
              <a:gd name="connsiteY141" fmla="*/ 1643457 h 1783724"/>
              <a:gd name="connsiteX142" fmla="*/ 4389054 w 12192000"/>
              <a:gd name="connsiteY142" fmla="*/ 1635100 h 1783724"/>
              <a:gd name="connsiteX143" fmla="*/ 4243963 w 12192000"/>
              <a:gd name="connsiteY143" fmla="*/ 1600547 h 1783724"/>
              <a:gd name="connsiteX144" fmla="*/ 4230390 w 12192000"/>
              <a:gd name="connsiteY144" fmla="*/ 1596782 h 1783724"/>
              <a:gd name="connsiteX145" fmla="*/ 4151096 w 12192000"/>
              <a:gd name="connsiteY145" fmla="*/ 1589415 h 1783724"/>
              <a:gd name="connsiteX146" fmla="*/ 4091729 w 12192000"/>
              <a:gd name="connsiteY146" fmla="*/ 1565484 h 1783724"/>
              <a:gd name="connsiteX147" fmla="*/ 3994992 w 12192000"/>
              <a:gd name="connsiteY147" fmla="*/ 1554250 h 1783724"/>
              <a:gd name="connsiteX148" fmla="*/ 3898778 w 12192000"/>
              <a:gd name="connsiteY148" fmla="*/ 1546088 h 1783724"/>
              <a:gd name="connsiteX149" fmla="*/ 3863728 w 12192000"/>
              <a:gd name="connsiteY149" fmla="*/ 1544567 h 1783724"/>
              <a:gd name="connsiteX150" fmla="*/ 3729252 w 12192000"/>
              <a:gd name="connsiteY150" fmla="*/ 1544592 h 1783724"/>
              <a:gd name="connsiteX151" fmla="*/ 3716543 w 12192000"/>
              <a:gd name="connsiteY151" fmla="*/ 1541771 h 1783724"/>
              <a:gd name="connsiteX152" fmla="*/ 3715389 w 12192000"/>
              <a:gd name="connsiteY152" fmla="*/ 1538406 h 1783724"/>
              <a:gd name="connsiteX153" fmla="*/ 3682391 w 12192000"/>
              <a:gd name="connsiteY153" fmla="*/ 1529372 h 1783724"/>
              <a:gd name="connsiteX154" fmla="*/ 3669607 w 12192000"/>
              <a:gd name="connsiteY154" fmla="*/ 1534463 h 1783724"/>
              <a:gd name="connsiteX155" fmla="*/ 3669577 w 12192000"/>
              <a:gd name="connsiteY155" fmla="*/ 1534458 h 1783724"/>
              <a:gd name="connsiteX156" fmla="*/ 3660365 w 12192000"/>
              <a:gd name="connsiteY156" fmla="*/ 1531370 h 1783724"/>
              <a:gd name="connsiteX157" fmla="*/ 3637171 w 12192000"/>
              <a:gd name="connsiteY157" fmla="*/ 1523813 h 1783724"/>
              <a:gd name="connsiteX158" fmla="*/ 3636519 w 12192000"/>
              <a:gd name="connsiteY158" fmla="*/ 1523773 h 1783724"/>
              <a:gd name="connsiteX159" fmla="*/ 3589716 w 12192000"/>
              <a:gd name="connsiteY159" fmla="*/ 1506360 h 1783724"/>
              <a:gd name="connsiteX160" fmla="*/ 3583541 w 12192000"/>
              <a:gd name="connsiteY160" fmla="*/ 1507469 h 1783724"/>
              <a:gd name="connsiteX161" fmla="*/ 3574426 w 12192000"/>
              <a:gd name="connsiteY161" fmla="*/ 1507574 h 1783724"/>
              <a:gd name="connsiteX162" fmla="*/ 3574190 w 12192000"/>
              <a:gd name="connsiteY162" fmla="*/ 1507350 h 1783724"/>
              <a:gd name="connsiteX163" fmla="*/ 3565671 w 12192000"/>
              <a:gd name="connsiteY163" fmla="*/ 1507894 h 1783724"/>
              <a:gd name="connsiteX164" fmla="*/ 3515816 w 12192000"/>
              <a:gd name="connsiteY164" fmla="*/ 1499688 h 1783724"/>
              <a:gd name="connsiteX165" fmla="*/ 3452912 w 12192000"/>
              <a:gd name="connsiteY165" fmla="*/ 1496444 h 1783724"/>
              <a:gd name="connsiteX166" fmla="*/ 3380405 w 12192000"/>
              <a:gd name="connsiteY166" fmla="*/ 1486216 h 1783724"/>
              <a:gd name="connsiteX167" fmla="*/ 3343625 w 12192000"/>
              <a:gd name="connsiteY167" fmla="*/ 1500147 h 1783724"/>
              <a:gd name="connsiteX168" fmla="*/ 3323774 w 12192000"/>
              <a:gd name="connsiteY168" fmla="*/ 1501476 h 1783724"/>
              <a:gd name="connsiteX169" fmla="*/ 3321444 w 12192000"/>
              <a:gd name="connsiteY169" fmla="*/ 1500659 h 1783724"/>
              <a:gd name="connsiteX170" fmla="*/ 3242143 w 12192000"/>
              <a:gd name="connsiteY170" fmla="*/ 1505268 h 1783724"/>
              <a:gd name="connsiteX171" fmla="*/ 3122401 w 12192000"/>
              <a:gd name="connsiteY171" fmla="*/ 1511314 h 1783724"/>
              <a:gd name="connsiteX172" fmla="*/ 3010177 w 12192000"/>
              <a:gd name="connsiteY172" fmla="*/ 1513132 h 1783724"/>
              <a:gd name="connsiteX173" fmla="*/ 2782615 w 12192000"/>
              <a:gd name="connsiteY173" fmla="*/ 1509375 h 1783724"/>
              <a:gd name="connsiteX174" fmla="*/ 2668665 w 12192000"/>
              <a:gd name="connsiteY174" fmla="*/ 1517660 h 1783724"/>
              <a:gd name="connsiteX175" fmla="*/ 2548073 w 12192000"/>
              <a:gd name="connsiteY175" fmla="*/ 1516667 h 1783724"/>
              <a:gd name="connsiteX176" fmla="*/ 2423377 w 12192000"/>
              <a:gd name="connsiteY176" fmla="*/ 1527776 h 1783724"/>
              <a:gd name="connsiteX177" fmla="*/ 2295298 w 12192000"/>
              <a:gd name="connsiteY177" fmla="*/ 1534368 h 1783724"/>
              <a:gd name="connsiteX178" fmla="*/ 2188781 w 12192000"/>
              <a:gd name="connsiteY178" fmla="*/ 1529677 h 1783724"/>
              <a:gd name="connsiteX179" fmla="*/ 2074855 w 12192000"/>
              <a:gd name="connsiteY179" fmla="*/ 1515446 h 1783724"/>
              <a:gd name="connsiteX180" fmla="*/ 2012587 w 12192000"/>
              <a:gd name="connsiteY180" fmla="*/ 1522487 h 1783724"/>
              <a:gd name="connsiteX181" fmla="*/ 1932075 w 12192000"/>
              <a:gd name="connsiteY181" fmla="*/ 1517914 h 1783724"/>
              <a:gd name="connsiteX182" fmla="*/ 1908490 w 12192000"/>
              <a:gd name="connsiteY182" fmla="*/ 1526423 h 1783724"/>
              <a:gd name="connsiteX183" fmla="*/ 1908410 w 12192000"/>
              <a:gd name="connsiteY183" fmla="*/ 1526410 h 1783724"/>
              <a:gd name="connsiteX184" fmla="*/ 1901918 w 12192000"/>
              <a:gd name="connsiteY184" fmla="*/ 1522410 h 1783724"/>
              <a:gd name="connsiteX185" fmla="*/ 1876753 w 12192000"/>
              <a:gd name="connsiteY185" fmla="*/ 1517619 h 1783724"/>
              <a:gd name="connsiteX186" fmla="*/ 1858194 w 12192000"/>
              <a:gd name="connsiteY186" fmla="*/ 1522343 h 1783724"/>
              <a:gd name="connsiteX187" fmla="*/ 1702657 w 12192000"/>
              <a:gd name="connsiteY187" fmla="*/ 1510562 h 1783724"/>
              <a:gd name="connsiteX188" fmla="*/ 1701421 w 12192000"/>
              <a:gd name="connsiteY188" fmla="*/ 1510775 h 1783724"/>
              <a:gd name="connsiteX189" fmla="*/ 1699973 w 12192000"/>
              <a:gd name="connsiteY189" fmla="*/ 1507739 h 1783724"/>
              <a:gd name="connsiteX190" fmla="*/ 1682526 w 12192000"/>
              <a:gd name="connsiteY190" fmla="*/ 1504598 h 1783724"/>
              <a:gd name="connsiteX191" fmla="*/ 1677380 w 12192000"/>
              <a:gd name="connsiteY191" fmla="*/ 1504851 h 1783724"/>
              <a:gd name="connsiteX192" fmla="*/ 1670304 w 12192000"/>
              <a:gd name="connsiteY192" fmla="*/ 1503744 h 1783724"/>
              <a:gd name="connsiteX193" fmla="*/ 1670197 w 12192000"/>
              <a:gd name="connsiteY193" fmla="*/ 1503497 h 1783724"/>
              <a:gd name="connsiteX194" fmla="*/ 1626301 w 12192000"/>
              <a:gd name="connsiteY194" fmla="*/ 1474931 h 1783724"/>
              <a:gd name="connsiteX195" fmla="*/ 1535119 w 12192000"/>
              <a:gd name="connsiteY195" fmla="*/ 1463075 h 1783724"/>
              <a:gd name="connsiteX196" fmla="*/ 1531340 w 12192000"/>
              <a:gd name="connsiteY196" fmla="*/ 1461293 h 1783724"/>
              <a:gd name="connsiteX197" fmla="*/ 1498454 w 12192000"/>
              <a:gd name="connsiteY197" fmla="*/ 1463478 h 1783724"/>
              <a:gd name="connsiteX198" fmla="*/ 1478806 w 12192000"/>
              <a:gd name="connsiteY198" fmla="*/ 1464611 h 1783724"/>
              <a:gd name="connsiteX199" fmla="*/ 1358081 w 12192000"/>
              <a:gd name="connsiteY199" fmla="*/ 1455545 h 1783724"/>
              <a:gd name="connsiteX200" fmla="*/ 1222449 w 12192000"/>
              <a:gd name="connsiteY200" fmla="*/ 1455454 h 1783724"/>
              <a:gd name="connsiteX201" fmla="*/ 1180983 w 12192000"/>
              <a:gd name="connsiteY201" fmla="*/ 1440557 h 1783724"/>
              <a:gd name="connsiteX202" fmla="*/ 1018426 w 12192000"/>
              <a:gd name="connsiteY202" fmla="*/ 1400226 h 1783724"/>
              <a:gd name="connsiteX203" fmla="*/ 940021 w 12192000"/>
              <a:gd name="connsiteY203" fmla="*/ 1409452 h 1783724"/>
              <a:gd name="connsiteX204" fmla="*/ 940362 w 12192000"/>
              <a:gd name="connsiteY204" fmla="*/ 1408090 h 1783724"/>
              <a:gd name="connsiteX205" fmla="*/ 927147 w 12192000"/>
              <a:gd name="connsiteY205" fmla="*/ 1407436 h 1783724"/>
              <a:gd name="connsiteX206" fmla="*/ 915481 w 12192000"/>
              <a:gd name="connsiteY206" fmla="*/ 1395526 h 1783724"/>
              <a:gd name="connsiteX207" fmla="*/ 884363 w 12192000"/>
              <a:gd name="connsiteY207" fmla="*/ 1395024 h 1783724"/>
              <a:gd name="connsiteX208" fmla="*/ 883522 w 12192000"/>
              <a:gd name="connsiteY208" fmla="*/ 1400267 h 1783724"/>
              <a:gd name="connsiteX209" fmla="*/ 865903 w 12192000"/>
              <a:gd name="connsiteY209" fmla="*/ 1394324 h 1783724"/>
              <a:gd name="connsiteX210" fmla="*/ 790832 w 12192000"/>
              <a:gd name="connsiteY210" fmla="*/ 1370999 h 1783724"/>
              <a:gd name="connsiteX211" fmla="*/ 749766 w 12192000"/>
              <a:gd name="connsiteY211" fmla="*/ 1353216 h 1783724"/>
              <a:gd name="connsiteX212" fmla="*/ 705470 w 12192000"/>
              <a:gd name="connsiteY212" fmla="*/ 1354328 h 1783724"/>
              <a:gd name="connsiteX213" fmla="*/ 692371 w 12192000"/>
              <a:gd name="connsiteY213" fmla="*/ 1343942 h 1783724"/>
              <a:gd name="connsiteX214" fmla="*/ 690203 w 12192000"/>
              <a:gd name="connsiteY214" fmla="*/ 1341970 h 1783724"/>
              <a:gd name="connsiteX215" fmla="*/ 679574 w 12192000"/>
              <a:gd name="connsiteY215" fmla="*/ 1338069 h 1783724"/>
              <a:gd name="connsiteX216" fmla="*/ 679009 w 12192000"/>
              <a:gd name="connsiteY216" fmla="*/ 1331966 h 1783724"/>
              <a:gd name="connsiteX217" fmla="*/ 664756 w 12192000"/>
              <a:gd name="connsiteY217" fmla="*/ 1322509 h 1783724"/>
              <a:gd name="connsiteX218" fmla="*/ 644515 w 12192000"/>
              <a:gd name="connsiteY218" fmla="*/ 1316732 h 1783724"/>
              <a:gd name="connsiteX219" fmla="*/ 545716 w 12192000"/>
              <a:gd name="connsiteY219" fmla="*/ 1294878 h 1783724"/>
              <a:gd name="connsiteX220" fmla="*/ 488094 w 12192000"/>
              <a:gd name="connsiteY220" fmla="*/ 1278596 h 1783724"/>
              <a:gd name="connsiteX221" fmla="*/ 468538 w 12192000"/>
              <a:gd name="connsiteY221" fmla="*/ 1267376 h 1783724"/>
              <a:gd name="connsiteX222" fmla="*/ 439655 w 12192000"/>
              <a:gd name="connsiteY222" fmla="*/ 1255090 h 1783724"/>
              <a:gd name="connsiteX223" fmla="*/ 390496 w 12192000"/>
              <a:gd name="connsiteY223" fmla="*/ 1229512 h 1783724"/>
              <a:gd name="connsiteX224" fmla="*/ 362616 w 12192000"/>
              <a:gd name="connsiteY224" fmla="*/ 1221981 h 1783724"/>
              <a:gd name="connsiteX225" fmla="*/ 348184 w 12192000"/>
              <a:gd name="connsiteY225" fmla="*/ 1213437 h 1783724"/>
              <a:gd name="connsiteX226" fmla="*/ 341576 w 12192000"/>
              <a:gd name="connsiteY226" fmla="*/ 1212583 h 1783724"/>
              <a:gd name="connsiteX227" fmla="*/ 320370 w 12192000"/>
              <a:gd name="connsiteY227" fmla="*/ 1206827 h 1783724"/>
              <a:gd name="connsiteX228" fmla="*/ 308082 w 12192000"/>
              <a:gd name="connsiteY228" fmla="*/ 1204195 h 1783724"/>
              <a:gd name="connsiteX229" fmla="*/ 303141 w 12192000"/>
              <a:gd name="connsiteY229" fmla="*/ 1203396 h 1783724"/>
              <a:gd name="connsiteX230" fmla="*/ 260955 w 12192000"/>
              <a:gd name="connsiteY230" fmla="*/ 1203345 h 1783724"/>
              <a:gd name="connsiteX231" fmla="*/ 234352 w 12192000"/>
              <a:gd name="connsiteY231" fmla="*/ 1193972 h 1783724"/>
              <a:gd name="connsiteX232" fmla="*/ 210954 w 12192000"/>
              <a:gd name="connsiteY232" fmla="*/ 1192326 h 1783724"/>
              <a:gd name="connsiteX233" fmla="*/ 204851 w 12192000"/>
              <a:gd name="connsiteY233" fmla="*/ 1190210 h 1783724"/>
              <a:gd name="connsiteX234" fmla="*/ 145778 w 12192000"/>
              <a:gd name="connsiteY234" fmla="*/ 1190651 h 1783724"/>
              <a:gd name="connsiteX235" fmla="*/ 105518 w 12192000"/>
              <a:gd name="connsiteY235" fmla="*/ 1184937 h 1783724"/>
              <a:gd name="connsiteX236" fmla="*/ 17623 w 12192000"/>
              <a:gd name="connsiteY236" fmla="*/ 1185238 h 1783724"/>
              <a:gd name="connsiteX237" fmla="*/ 0 w 12192000"/>
              <a:gd name="connsiteY237" fmla="*/ 1184768 h 1783724"/>
              <a:gd name="connsiteX238" fmla="*/ 0 w 12192000"/>
              <a:gd name="connsiteY238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55163 w 12192000"/>
              <a:gd name="connsiteY17" fmla="*/ 1282991 h 1783724"/>
              <a:gd name="connsiteX18" fmla="*/ 10959430 w 12192000"/>
              <a:gd name="connsiteY18" fmla="*/ 1284028 h 1783724"/>
              <a:gd name="connsiteX19" fmla="*/ 10886552 w 12192000"/>
              <a:gd name="connsiteY19" fmla="*/ 1294734 h 1783724"/>
              <a:gd name="connsiteX20" fmla="*/ 10832696 w 12192000"/>
              <a:gd name="connsiteY20" fmla="*/ 1296692 h 1783724"/>
              <a:gd name="connsiteX21" fmla="*/ 10772242 w 12192000"/>
              <a:gd name="connsiteY21" fmla="*/ 1273555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04542 w 12192000"/>
              <a:gd name="connsiteY99" fmla="*/ 1667362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6997704 w 12192000"/>
              <a:gd name="connsiteY104" fmla="*/ 1681043 h 1783724"/>
              <a:gd name="connsiteX105" fmla="*/ 6883473 w 12192000"/>
              <a:gd name="connsiteY105" fmla="*/ 1705122 h 1783724"/>
              <a:gd name="connsiteX106" fmla="*/ 6687688 w 12192000"/>
              <a:gd name="connsiteY106" fmla="*/ 1727643 h 1783724"/>
              <a:gd name="connsiteX107" fmla="*/ 6589722 w 12192000"/>
              <a:gd name="connsiteY107" fmla="*/ 1723098 h 1783724"/>
              <a:gd name="connsiteX108" fmla="*/ 6301694 w 12192000"/>
              <a:gd name="connsiteY108" fmla="*/ 174370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57308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4006 w 12192000"/>
              <a:gd name="connsiteY118" fmla="*/ 1763436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42338 w 12192000"/>
              <a:gd name="connsiteY131" fmla="*/ 1672696 h 1783724"/>
              <a:gd name="connsiteX132" fmla="*/ 4703062 w 12192000"/>
              <a:gd name="connsiteY132" fmla="*/ 1665094 h 1783724"/>
              <a:gd name="connsiteX133" fmla="*/ 4701052 w 12192000"/>
              <a:gd name="connsiteY133" fmla="*/ 1664466 h 1783724"/>
              <a:gd name="connsiteX134" fmla="*/ 4701986 w 12192000"/>
              <a:gd name="connsiteY134" fmla="*/ 1664294 h 1783724"/>
              <a:gd name="connsiteX135" fmla="*/ 4697074 w 12192000"/>
              <a:gd name="connsiteY135" fmla="*/ 1663224 h 1783724"/>
              <a:gd name="connsiteX136" fmla="*/ 4701052 w 12192000"/>
              <a:gd name="connsiteY136" fmla="*/ 1664466 h 1783724"/>
              <a:gd name="connsiteX137" fmla="*/ 4695406 w 12192000"/>
              <a:gd name="connsiteY137" fmla="*/ 1665504 h 1783724"/>
              <a:gd name="connsiteX138" fmla="*/ 4495727 w 12192000"/>
              <a:gd name="connsiteY138" fmla="*/ 1656633 h 1783724"/>
              <a:gd name="connsiteX139" fmla="*/ 4428317 w 12192000"/>
              <a:gd name="connsiteY139" fmla="*/ 1646311 h 1783724"/>
              <a:gd name="connsiteX140" fmla="*/ 4424455 w 12192000"/>
              <a:gd name="connsiteY140" fmla="*/ 1646545 h 1783724"/>
              <a:gd name="connsiteX141" fmla="*/ 4418141 w 12192000"/>
              <a:gd name="connsiteY141" fmla="*/ 1643457 h 1783724"/>
              <a:gd name="connsiteX142" fmla="*/ 4389054 w 12192000"/>
              <a:gd name="connsiteY142" fmla="*/ 1635100 h 1783724"/>
              <a:gd name="connsiteX143" fmla="*/ 4243963 w 12192000"/>
              <a:gd name="connsiteY143" fmla="*/ 1600547 h 1783724"/>
              <a:gd name="connsiteX144" fmla="*/ 4230390 w 12192000"/>
              <a:gd name="connsiteY144" fmla="*/ 1596782 h 1783724"/>
              <a:gd name="connsiteX145" fmla="*/ 4151096 w 12192000"/>
              <a:gd name="connsiteY145" fmla="*/ 1589415 h 1783724"/>
              <a:gd name="connsiteX146" fmla="*/ 4091729 w 12192000"/>
              <a:gd name="connsiteY146" fmla="*/ 1565484 h 1783724"/>
              <a:gd name="connsiteX147" fmla="*/ 3994992 w 12192000"/>
              <a:gd name="connsiteY147" fmla="*/ 1554250 h 1783724"/>
              <a:gd name="connsiteX148" fmla="*/ 3898778 w 12192000"/>
              <a:gd name="connsiteY148" fmla="*/ 1546088 h 1783724"/>
              <a:gd name="connsiteX149" fmla="*/ 3863728 w 12192000"/>
              <a:gd name="connsiteY149" fmla="*/ 1544567 h 1783724"/>
              <a:gd name="connsiteX150" fmla="*/ 3729252 w 12192000"/>
              <a:gd name="connsiteY150" fmla="*/ 1544592 h 1783724"/>
              <a:gd name="connsiteX151" fmla="*/ 3716543 w 12192000"/>
              <a:gd name="connsiteY151" fmla="*/ 1541771 h 1783724"/>
              <a:gd name="connsiteX152" fmla="*/ 3715389 w 12192000"/>
              <a:gd name="connsiteY152" fmla="*/ 1538406 h 1783724"/>
              <a:gd name="connsiteX153" fmla="*/ 3682391 w 12192000"/>
              <a:gd name="connsiteY153" fmla="*/ 1529372 h 1783724"/>
              <a:gd name="connsiteX154" fmla="*/ 3669607 w 12192000"/>
              <a:gd name="connsiteY154" fmla="*/ 1534463 h 1783724"/>
              <a:gd name="connsiteX155" fmla="*/ 3669577 w 12192000"/>
              <a:gd name="connsiteY155" fmla="*/ 1534458 h 1783724"/>
              <a:gd name="connsiteX156" fmla="*/ 3660365 w 12192000"/>
              <a:gd name="connsiteY156" fmla="*/ 1531370 h 1783724"/>
              <a:gd name="connsiteX157" fmla="*/ 3637171 w 12192000"/>
              <a:gd name="connsiteY157" fmla="*/ 1523813 h 1783724"/>
              <a:gd name="connsiteX158" fmla="*/ 3636519 w 12192000"/>
              <a:gd name="connsiteY158" fmla="*/ 1523773 h 1783724"/>
              <a:gd name="connsiteX159" fmla="*/ 3589716 w 12192000"/>
              <a:gd name="connsiteY159" fmla="*/ 1506360 h 1783724"/>
              <a:gd name="connsiteX160" fmla="*/ 3583541 w 12192000"/>
              <a:gd name="connsiteY160" fmla="*/ 1507469 h 1783724"/>
              <a:gd name="connsiteX161" fmla="*/ 3574426 w 12192000"/>
              <a:gd name="connsiteY161" fmla="*/ 1507574 h 1783724"/>
              <a:gd name="connsiteX162" fmla="*/ 3574190 w 12192000"/>
              <a:gd name="connsiteY162" fmla="*/ 1507350 h 1783724"/>
              <a:gd name="connsiteX163" fmla="*/ 3565671 w 12192000"/>
              <a:gd name="connsiteY163" fmla="*/ 1507894 h 1783724"/>
              <a:gd name="connsiteX164" fmla="*/ 3515816 w 12192000"/>
              <a:gd name="connsiteY164" fmla="*/ 1499688 h 1783724"/>
              <a:gd name="connsiteX165" fmla="*/ 3452912 w 12192000"/>
              <a:gd name="connsiteY165" fmla="*/ 1496444 h 1783724"/>
              <a:gd name="connsiteX166" fmla="*/ 3380405 w 12192000"/>
              <a:gd name="connsiteY166" fmla="*/ 1486216 h 1783724"/>
              <a:gd name="connsiteX167" fmla="*/ 3343625 w 12192000"/>
              <a:gd name="connsiteY167" fmla="*/ 1500147 h 1783724"/>
              <a:gd name="connsiteX168" fmla="*/ 3323774 w 12192000"/>
              <a:gd name="connsiteY168" fmla="*/ 1501476 h 1783724"/>
              <a:gd name="connsiteX169" fmla="*/ 3321444 w 12192000"/>
              <a:gd name="connsiteY169" fmla="*/ 1500659 h 1783724"/>
              <a:gd name="connsiteX170" fmla="*/ 3242143 w 12192000"/>
              <a:gd name="connsiteY170" fmla="*/ 1505268 h 1783724"/>
              <a:gd name="connsiteX171" fmla="*/ 3122401 w 12192000"/>
              <a:gd name="connsiteY171" fmla="*/ 1511314 h 1783724"/>
              <a:gd name="connsiteX172" fmla="*/ 3010177 w 12192000"/>
              <a:gd name="connsiteY172" fmla="*/ 1513132 h 1783724"/>
              <a:gd name="connsiteX173" fmla="*/ 2782615 w 12192000"/>
              <a:gd name="connsiteY173" fmla="*/ 1509375 h 1783724"/>
              <a:gd name="connsiteX174" fmla="*/ 2668665 w 12192000"/>
              <a:gd name="connsiteY174" fmla="*/ 1517660 h 1783724"/>
              <a:gd name="connsiteX175" fmla="*/ 2548073 w 12192000"/>
              <a:gd name="connsiteY175" fmla="*/ 1516667 h 1783724"/>
              <a:gd name="connsiteX176" fmla="*/ 2423377 w 12192000"/>
              <a:gd name="connsiteY176" fmla="*/ 1527776 h 1783724"/>
              <a:gd name="connsiteX177" fmla="*/ 2295298 w 12192000"/>
              <a:gd name="connsiteY177" fmla="*/ 1534368 h 1783724"/>
              <a:gd name="connsiteX178" fmla="*/ 2188781 w 12192000"/>
              <a:gd name="connsiteY178" fmla="*/ 1529677 h 1783724"/>
              <a:gd name="connsiteX179" fmla="*/ 2074855 w 12192000"/>
              <a:gd name="connsiteY179" fmla="*/ 1515446 h 1783724"/>
              <a:gd name="connsiteX180" fmla="*/ 2012587 w 12192000"/>
              <a:gd name="connsiteY180" fmla="*/ 1522487 h 1783724"/>
              <a:gd name="connsiteX181" fmla="*/ 1932075 w 12192000"/>
              <a:gd name="connsiteY181" fmla="*/ 1517914 h 1783724"/>
              <a:gd name="connsiteX182" fmla="*/ 1908490 w 12192000"/>
              <a:gd name="connsiteY182" fmla="*/ 1526423 h 1783724"/>
              <a:gd name="connsiteX183" fmla="*/ 1908410 w 12192000"/>
              <a:gd name="connsiteY183" fmla="*/ 1526410 h 1783724"/>
              <a:gd name="connsiteX184" fmla="*/ 1901918 w 12192000"/>
              <a:gd name="connsiteY184" fmla="*/ 1522410 h 1783724"/>
              <a:gd name="connsiteX185" fmla="*/ 1876753 w 12192000"/>
              <a:gd name="connsiteY185" fmla="*/ 1517619 h 1783724"/>
              <a:gd name="connsiteX186" fmla="*/ 1858194 w 12192000"/>
              <a:gd name="connsiteY186" fmla="*/ 1522343 h 1783724"/>
              <a:gd name="connsiteX187" fmla="*/ 1702657 w 12192000"/>
              <a:gd name="connsiteY187" fmla="*/ 1510562 h 1783724"/>
              <a:gd name="connsiteX188" fmla="*/ 1701421 w 12192000"/>
              <a:gd name="connsiteY188" fmla="*/ 1510775 h 1783724"/>
              <a:gd name="connsiteX189" fmla="*/ 1699973 w 12192000"/>
              <a:gd name="connsiteY189" fmla="*/ 1507739 h 1783724"/>
              <a:gd name="connsiteX190" fmla="*/ 1682526 w 12192000"/>
              <a:gd name="connsiteY190" fmla="*/ 1504598 h 1783724"/>
              <a:gd name="connsiteX191" fmla="*/ 1677380 w 12192000"/>
              <a:gd name="connsiteY191" fmla="*/ 1504851 h 1783724"/>
              <a:gd name="connsiteX192" fmla="*/ 1670304 w 12192000"/>
              <a:gd name="connsiteY192" fmla="*/ 1503744 h 1783724"/>
              <a:gd name="connsiteX193" fmla="*/ 1670197 w 12192000"/>
              <a:gd name="connsiteY193" fmla="*/ 1503497 h 1783724"/>
              <a:gd name="connsiteX194" fmla="*/ 1626301 w 12192000"/>
              <a:gd name="connsiteY194" fmla="*/ 1474931 h 1783724"/>
              <a:gd name="connsiteX195" fmla="*/ 1535119 w 12192000"/>
              <a:gd name="connsiteY195" fmla="*/ 1463075 h 1783724"/>
              <a:gd name="connsiteX196" fmla="*/ 1531340 w 12192000"/>
              <a:gd name="connsiteY196" fmla="*/ 1461293 h 1783724"/>
              <a:gd name="connsiteX197" fmla="*/ 1498454 w 12192000"/>
              <a:gd name="connsiteY197" fmla="*/ 1463478 h 1783724"/>
              <a:gd name="connsiteX198" fmla="*/ 1478806 w 12192000"/>
              <a:gd name="connsiteY198" fmla="*/ 1464611 h 1783724"/>
              <a:gd name="connsiteX199" fmla="*/ 1358081 w 12192000"/>
              <a:gd name="connsiteY199" fmla="*/ 1455545 h 1783724"/>
              <a:gd name="connsiteX200" fmla="*/ 1222449 w 12192000"/>
              <a:gd name="connsiteY200" fmla="*/ 1455454 h 1783724"/>
              <a:gd name="connsiteX201" fmla="*/ 1180983 w 12192000"/>
              <a:gd name="connsiteY201" fmla="*/ 1440557 h 1783724"/>
              <a:gd name="connsiteX202" fmla="*/ 1018426 w 12192000"/>
              <a:gd name="connsiteY202" fmla="*/ 1400226 h 1783724"/>
              <a:gd name="connsiteX203" fmla="*/ 940021 w 12192000"/>
              <a:gd name="connsiteY203" fmla="*/ 1409452 h 1783724"/>
              <a:gd name="connsiteX204" fmla="*/ 940362 w 12192000"/>
              <a:gd name="connsiteY204" fmla="*/ 1408090 h 1783724"/>
              <a:gd name="connsiteX205" fmla="*/ 927147 w 12192000"/>
              <a:gd name="connsiteY205" fmla="*/ 1407436 h 1783724"/>
              <a:gd name="connsiteX206" fmla="*/ 915481 w 12192000"/>
              <a:gd name="connsiteY206" fmla="*/ 1395526 h 1783724"/>
              <a:gd name="connsiteX207" fmla="*/ 884363 w 12192000"/>
              <a:gd name="connsiteY207" fmla="*/ 1395024 h 1783724"/>
              <a:gd name="connsiteX208" fmla="*/ 883522 w 12192000"/>
              <a:gd name="connsiteY208" fmla="*/ 1400267 h 1783724"/>
              <a:gd name="connsiteX209" fmla="*/ 865903 w 12192000"/>
              <a:gd name="connsiteY209" fmla="*/ 1394324 h 1783724"/>
              <a:gd name="connsiteX210" fmla="*/ 790832 w 12192000"/>
              <a:gd name="connsiteY210" fmla="*/ 1370999 h 1783724"/>
              <a:gd name="connsiteX211" fmla="*/ 749766 w 12192000"/>
              <a:gd name="connsiteY211" fmla="*/ 1353216 h 1783724"/>
              <a:gd name="connsiteX212" fmla="*/ 705470 w 12192000"/>
              <a:gd name="connsiteY212" fmla="*/ 1354328 h 1783724"/>
              <a:gd name="connsiteX213" fmla="*/ 692371 w 12192000"/>
              <a:gd name="connsiteY213" fmla="*/ 1343942 h 1783724"/>
              <a:gd name="connsiteX214" fmla="*/ 690203 w 12192000"/>
              <a:gd name="connsiteY214" fmla="*/ 1341970 h 1783724"/>
              <a:gd name="connsiteX215" fmla="*/ 679574 w 12192000"/>
              <a:gd name="connsiteY215" fmla="*/ 1338069 h 1783724"/>
              <a:gd name="connsiteX216" fmla="*/ 679009 w 12192000"/>
              <a:gd name="connsiteY216" fmla="*/ 1331966 h 1783724"/>
              <a:gd name="connsiteX217" fmla="*/ 664756 w 12192000"/>
              <a:gd name="connsiteY217" fmla="*/ 1322509 h 1783724"/>
              <a:gd name="connsiteX218" fmla="*/ 644515 w 12192000"/>
              <a:gd name="connsiteY218" fmla="*/ 1316732 h 1783724"/>
              <a:gd name="connsiteX219" fmla="*/ 545716 w 12192000"/>
              <a:gd name="connsiteY219" fmla="*/ 1294878 h 1783724"/>
              <a:gd name="connsiteX220" fmla="*/ 488094 w 12192000"/>
              <a:gd name="connsiteY220" fmla="*/ 1278596 h 1783724"/>
              <a:gd name="connsiteX221" fmla="*/ 468538 w 12192000"/>
              <a:gd name="connsiteY221" fmla="*/ 1267376 h 1783724"/>
              <a:gd name="connsiteX222" fmla="*/ 439655 w 12192000"/>
              <a:gd name="connsiteY222" fmla="*/ 1255090 h 1783724"/>
              <a:gd name="connsiteX223" fmla="*/ 390496 w 12192000"/>
              <a:gd name="connsiteY223" fmla="*/ 1229512 h 1783724"/>
              <a:gd name="connsiteX224" fmla="*/ 362616 w 12192000"/>
              <a:gd name="connsiteY224" fmla="*/ 1221981 h 1783724"/>
              <a:gd name="connsiteX225" fmla="*/ 348184 w 12192000"/>
              <a:gd name="connsiteY225" fmla="*/ 1213437 h 1783724"/>
              <a:gd name="connsiteX226" fmla="*/ 341576 w 12192000"/>
              <a:gd name="connsiteY226" fmla="*/ 1212583 h 1783724"/>
              <a:gd name="connsiteX227" fmla="*/ 320370 w 12192000"/>
              <a:gd name="connsiteY227" fmla="*/ 1206827 h 1783724"/>
              <a:gd name="connsiteX228" fmla="*/ 308082 w 12192000"/>
              <a:gd name="connsiteY228" fmla="*/ 1204195 h 1783724"/>
              <a:gd name="connsiteX229" fmla="*/ 303141 w 12192000"/>
              <a:gd name="connsiteY229" fmla="*/ 1203396 h 1783724"/>
              <a:gd name="connsiteX230" fmla="*/ 260955 w 12192000"/>
              <a:gd name="connsiteY230" fmla="*/ 1203345 h 1783724"/>
              <a:gd name="connsiteX231" fmla="*/ 234352 w 12192000"/>
              <a:gd name="connsiteY231" fmla="*/ 1193972 h 1783724"/>
              <a:gd name="connsiteX232" fmla="*/ 210954 w 12192000"/>
              <a:gd name="connsiteY232" fmla="*/ 1192326 h 1783724"/>
              <a:gd name="connsiteX233" fmla="*/ 204851 w 12192000"/>
              <a:gd name="connsiteY233" fmla="*/ 1190210 h 1783724"/>
              <a:gd name="connsiteX234" fmla="*/ 145778 w 12192000"/>
              <a:gd name="connsiteY234" fmla="*/ 1190651 h 1783724"/>
              <a:gd name="connsiteX235" fmla="*/ 105518 w 12192000"/>
              <a:gd name="connsiteY235" fmla="*/ 1184937 h 1783724"/>
              <a:gd name="connsiteX236" fmla="*/ 17623 w 12192000"/>
              <a:gd name="connsiteY236" fmla="*/ 1185238 h 1783724"/>
              <a:gd name="connsiteX237" fmla="*/ 0 w 12192000"/>
              <a:gd name="connsiteY237" fmla="*/ 1184768 h 1783724"/>
              <a:gd name="connsiteX238" fmla="*/ 0 w 12192000"/>
              <a:gd name="connsiteY238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55163 w 12192000"/>
              <a:gd name="connsiteY17" fmla="*/ 1282991 h 1783724"/>
              <a:gd name="connsiteX18" fmla="*/ 10959430 w 12192000"/>
              <a:gd name="connsiteY18" fmla="*/ 1284028 h 1783724"/>
              <a:gd name="connsiteX19" fmla="*/ 10886552 w 12192000"/>
              <a:gd name="connsiteY19" fmla="*/ 1294734 h 1783724"/>
              <a:gd name="connsiteX20" fmla="*/ 10832696 w 12192000"/>
              <a:gd name="connsiteY20" fmla="*/ 1296692 h 1783724"/>
              <a:gd name="connsiteX21" fmla="*/ 10772242 w 12192000"/>
              <a:gd name="connsiteY21" fmla="*/ 1273555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04542 w 12192000"/>
              <a:gd name="connsiteY99" fmla="*/ 1667362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6997704 w 12192000"/>
              <a:gd name="connsiteY104" fmla="*/ 1681043 h 1783724"/>
              <a:gd name="connsiteX105" fmla="*/ 6883473 w 12192000"/>
              <a:gd name="connsiteY105" fmla="*/ 1705122 h 1783724"/>
              <a:gd name="connsiteX106" fmla="*/ 6687688 w 12192000"/>
              <a:gd name="connsiteY106" fmla="*/ 1727643 h 1783724"/>
              <a:gd name="connsiteX107" fmla="*/ 6589722 w 12192000"/>
              <a:gd name="connsiteY107" fmla="*/ 1723098 h 1783724"/>
              <a:gd name="connsiteX108" fmla="*/ 6301694 w 12192000"/>
              <a:gd name="connsiteY108" fmla="*/ 174370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57308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4006 w 12192000"/>
              <a:gd name="connsiteY118" fmla="*/ 1763436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55339 w 12192000"/>
              <a:gd name="connsiteY131" fmla="*/ 1700569 h 1783724"/>
              <a:gd name="connsiteX132" fmla="*/ 4703062 w 12192000"/>
              <a:gd name="connsiteY132" fmla="*/ 1665094 h 1783724"/>
              <a:gd name="connsiteX133" fmla="*/ 4701052 w 12192000"/>
              <a:gd name="connsiteY133" fmla="*/ 1664466 h 1783724"/>
              <a:gd name="connsiteX134" fmla="*/ 4701986 w 12192000"/>
              <a:gd name="connsiteY134" fmla="*/ 1664294 h 1783724"/>
              <a:gd name="connsiteX135" fmla="*/ 4697074 w 12192000"/>
              <a:gd name="connsiteY135" fmla="*/ 1663224 h 1783724"/>
              <a:gd name="connsiteX136" fmla="*/ 4701052 w 12192000"/>
              <a:gd name="connsiteY136" fmla="*/ 1664466 h 1783724"/>
              <a:gd name="connsiteX137" fmla="*/ 4695406 w 12192000"/>
              <a:gd name="connsiteY137" fmla="*/ 1665504 h 1783724"/>
              <a:gd name="connsiteX138" fmla="*/ 4495727 w 12192000"/>
              <a:gd name="connsiteY138" fmla="*/ 1656633 h 1783724"/>
              <a:gd name="connsiteX139" fmla="*/ 4428317 w 12192000"/>
              <a:gd name="connsiteY139" fmla="*/ 1646311 h 1783724"/>
              <a:gd name="connsiteX140" fmla="*/ 4424455 w 12192000"/>
              <a:gd name="connsiteY140" fmla="*/ 1646545 h 1783724"/>
              <a:gd name="connsiteX141" fmla="*/ 4418141 w 12192000"/>
              <a:gd name="connsiteY141" fmla="*/ 1643457 h 1783724"/>
              <a:gd name="connsiteX142" fmla="*/ 4389054 w 12192000"/>
              <a:gd name="connsiteY142" fmla="*/ 1635100 h 1783724"/>
              <a:gd name="connsiteX143" fmla="*/ 4243963 w 12192000"/>
              <a:gd name="connsiteY143" fmla="*/ 1600547 h 1783724"/>
              <a:gd name="connsiteX144" fmla="*/ 4230390 w 12192000"/>
              <a:gd name="connsiteY144" fmla="*/ 1596782 h 1783724"/>
              <a:gd name="connsiteX145" fmla="*/ 4151096 w 12192000"/>
              <a:gd name="connsiteY145" fmla="*/ 1589415 h 1783724"/>
              <a:gd name="connsiteX146" fmla="*/ 4091729 w 12192000"/>
              <a:gd name="connsiteY146" fmla="*/ 1565484 h 1783724"/>
              <a:gd name="connsiteX147" fmla="*/ 3994992 w 12192000"/>
              <a:gd name="connsiteY147" fmla="*/ 1554250 h 1783724"/>
              <a:gd name="connsiteX148" fmla="*/ 3898778 w 12192000"/>
              <a:gd name="connsiteY148" fmla="*/ 1546088 h 1783724"/>
              <a:gd name="connsiteX149" fmla="*/ 3863728 w 12192000"/>
              <a:gd name="connsiteY149" fmla="*/ 1544567 h 1783724"/>
              <a:gd name="connsiteX150" fmla="*/ 3729252 w 12192000"/>
              <a:gd name="connsiteY150" fmla="*/ 1544592 h 1783724"/>
              <a:gd name="connsiteX151" fmla="*/ 3716543 w 12192000"/>
              <a:gd name="connsiteY151" fmla="*/ 1541771 h 1783724"/>
              <a:gd name="connsiteX152" fmla="*/ 3715389 w 12192000"/>
              <a:gd name="connsiteY152" fmla="*/ 1538406 h 1783724"/>
              <a:gd name="connsiteX153" fmla="*/ 3682391 w 12192000"/>
              <a:gd name="connsiteY153" fmla="*/ 1529372 h 1783724"/>
              <a:gd name="connsiteX154" fmla="*/ 3669607 w 12192000"/>
              <a:gd name="connsiteY154" fmla="*/ 1534463 h 1783724"/>
              <a:gd name="connsiteX155" fmla="*/ 3669577 w 12192000"/>
              <a:gd name="connsiteY155" fmla="*/ 1534458 h 1783724"/>
              <a:gd name="connsiteX156" fmla="*/ 3660365 w 12192000"/>
              <a:gd name="connsiteY156" fmla="*/ 1531370 h 1783724"/>
              <a:gd name="connsiteX157" fmla="*/ 3637171 w 12192000"/>
              <a:gd name="connsiteY157" fmla="*/ 1523813 h 1783724"/>
              <a:gd name="connsiteX158" fmla="*/ 3636519 w 12192000"/>
              <a:gd name="connsiteY158" fmla="*/ 1523773 h 1783724"/>
              <a:gd name="connsiteX159" fmla="*/ 3589716 w 12192000"/>
              <a:gd name="connsiteY159" fmla="*/ 1506360 h 1783724"/>
              <a:gd name="connsiteX160" fmla="*/ 3583541 w 12192000"/>
              <a:gd name="connsiteY160" fmla="*/ 1507469 h 1783724"/>
              <a:gd name="connsiteX161" fmla="*/ 3574426 w 12192000"/>
              <a:gd name="connsiteY161" fmla="*/ 1507574 h 1783724"/>
              <a:gd name="connsiteX162" fmla="*/ 3574190 w 12192000"/>
              <a:gd name="connsiteY162" fmla="*/ 1507350 h 1783724"/>
              <a:gd name="connsiteX163" fmla="*/ 3565671 w 12192000"/>
              <a:gd name="connsiteY163" fmla="*/ 1507894 h 1783724"/>
              <a:gd name="connsiteX164" fmla="*/ 3515816 w 12192000"/>
              <a:gd name="connsiteY164" fmla="*/ 1499688 h 1783724"/>
              <a:gd name="connsiteX165" fmla="*/ 3452912 w 12192000"/>
              <a:gd name="connsiteY165" fmla="*/ 1496444 h 1783724"/>
              <a:gd name="connsiteX166" fmla="*/ 3380405 w 12192000"/>
              <a:gd name="connsiteY166" fmla="*/ 1486216 h 1783724"/>
              <a:gd name="connsiteX167" fmla="*/ 3343625 w 12192000"/>
              <a:gd name="connsiteY167" fmla="*/ 1500147 h 1783724"/>
              <a:gd name="connsiteX168" fmla="*/ 3323774 w 12192000"/>
              <a:gd name="connsiteY168" fmla="*/ 1501476 h 1783724"/>
              <a:gd name="connsiteX169" fmla="*/ 3321444 w 12192000"/>
              <a:gd name="connsiteY169" fmla="*/ 1500659 h 1783724"/>
              <a:gd name="connsiteX170" fmla="*/ 3242143 w 12192000"/>
              <a:gd name="connsiteY170" fmla="*/ 1505268 h 1783724"/>
              <a:gd name="connsiteX171" fmla="*/ 3122401 w 12192000"/>
              <a:gd name="connsiteY171" fmla="*/ 1511314 h 1783724"/>
              <a:gd name="connsiteX172" fmla="*/ 3010177 w 12192000"/>
              <a:gd name="connsiteY172" fmla="*/ 1513132 h 1783724"/>
              <a:gd name="connsiteX173" fmla="*/ 2782615 w 12192000"/>
              <a:gd name="connsiteY173" fmla="*/ 1509375 h 1783724"/>
              <a:gd name="connsiteX174" fmla="*/ 2668665 w 12192000"/>
              <a:gd name="connsiteY174" fmla="*/ 1517660 h 1783724"/>
              <a:gd name="connsiteX175" fmla="*/ 2548073 w 12192000"/>
              <a:gd name="connsiteY175" fmla="*/ 1516667 h 1783724"/>
              <a:gd name="connsiteX176" fmla="*/ 2423377 w 12192000"/>
              <a:gd name="connsiteY176" fmla="*/ 1527776 h 1783724"/>
              <a:gd name="connsiteX177" fmla="*/ 2295298 w 12192000"/>
              <a:gd name="connsiteY177" fmla="*/ 1534368 h 1783724"/>
              <a:gd name="connsiteX178" fmla="*/ 2188781 w 12192000"/>
              <a:gd name="connsiteY178" fmla="*/ 1529677 h 1783724"/>
              <a:gd name="connsiteX179" fmla="*/ 2074855 w 12192000"/>
              <a:gd name="connsiteY179" fmla="*/ 1515446 h 1783724"/>
              <a:gd name="connsiteX180" fmla="*/ 2012587 w 12192000"/>
              <a:gd name="connsiteY180" fmla="*/ 1522487 h 1783724"/>
              <a:gd name="connsiteX181" fmla="*/ 1932075 w 12192000"/>
              <a:gd name="connsiteY181" fmla="*/ 1517914 h 1783724"/>
              <a:gd name="connsiteX182" fmla="*/ 1908490 w 12192000"/>
              <a:gd name="connsiteY182" fmla="*/ 1526423 h 1783724"/>
              <a:gd name="connsiteX183" fmla="*/ 1908410 w 12192000"/>
              <a:gd name="connsiteY183" fmla="*/ 1526410 h 1783724"/>
              <a:gd name="connsiteX184" fmla="*/ 1901918 w 12192000"/>
              <a:gd name="connsiteY184" fmla="*/ 1522410 h 1783724"/>
              <a:gd name="connsiteX185" fmla="*/ 1876753 w 12192000"/>
              <a:gd name="connsiteY185" fmla="*/ 1517619 h 1783724"/>
              <a:gd name="connsiteX186" fmla="*/ 1858194 w 12192000"/>
              <a:gd name="connsiteY186" fmla="*/ 1522343 h 1783724"/>
              <a:gd name="connsiteX187" fmla="*/ 1702657 w 12192000"/>
              <a:gd name="connsiteY187" fmla="*/ 1510562 h 1783724"/>
              <a:gd name="connsiteX188" fmla="*/ 1701421 w 12192000"/>
              <a:gd name="connsiteY188" fmla="*/ 1510775 h 1783724"/>
              <a:gd name="connsiteX189" fmla="*/ 1699973 w 12192000"/>
              <a:gd name="connsiteY189" fmla="*/ 1507739 h 1783724"/>
              <a:gd name="connsiteX190" fmla="*/ 1682526 w 12192000"/>
              <a:gd name="connsiteY190" fmla="*/ 1504598 h 1783724"/>
              <a:gd name="connsiteX191" fmla="*/ 1677380 w 12192000"/>
              <a:gd name="connsiteY191" fmla="*/ 1504851 h 1783724"/>
              <a:gd name="connsiteX192" fmla="*/ 1670304 w 12192000"/>
              <a:gd name="connsiteY192" fmla="*/ 1503744 h 1783724"/>
              <a:gd name="connsiteX193" fmla="*/ 1670197 w 12192000"/>
              <a:gd name="connsiteY193" fmla="*/ 1503497 h 1783724"/>
              <a:gd name="connsiteX194" fmla="*/ 1626301 w 12192000"/>
              <a:gd name="connsiteY194" fmla="*/ 1474931 h 1783724"/>
              <a:gd name="connsiteX195" fmla="*/ 1535119 w 12192000"/>
              <a:gd name="connsiteY195" fmla="*/ 1463075 h 1783724"/>
              <a:gd name="connsiteX196" fmla="*/ 1531340 w 12192000"/>
              <a:gd name="connsiteY196" fmla="*/ 1461293 h 1783724"/>
              <a:gd name="connsiteX197" fmla="*/ 1498454 w 12192000"/>
              <a:gd name="connsiteY197" fmla="*/ 1463478 h 1783724"/>
              <a:gd name="connsiteX198" fmla="*/ 1478806 w 12192000"/>
              <a:gd name="connsiteY198" fmla="*/ 1464611 h 1783724"/>
              <a:gd name="connsiteX199" fmla="*/ 1358081 w 12192000"/>
              <a:gd name="connsiteY199" fmla="*/ 1455545 h 1783724"/>
              <a:gd name="connsiteX200" fmla="*/ 1222449 w 12192000"/>
              <a:gd name="connsiteY200" fmla="*/ 1455454 h 1783724"/>
              <a:gd name="connsiteX201" fmla="*/ 1180983 w 12192000"/>
              <a:gd name="connsiteY201" fmla="*/ 1440557 h 1783724"/>
              <a:gd name="connsiteX202" fmla="*/ 1018426 w 12192000"/>
              <a:gd name="connsiteY202" fmla="*/ 1400226 h 1783724"/>
              <a:gd name="connsiteX203" fmla="*/ 940021 w 12192000"/>
              <a:gd name="connsiteY203" fmla="*/ 1409452 h 1783724"/>
              <a:gd name="connsiteX204" fmla="*/ 940362 w 12192000"/>
              <a:gd name="connsiteY204" fmla="*/ 1408090 h 1783724"/>
              <a:gd name="connsiteX205" fmla="*/ 927147 w 12192000"/>
              <a:gd name="connsiteY205" fmla="*/ 1407436 h 1783724"/>
              <a:gd name="connsiteX206" fmla="*/ 915481 w 12192000"/>
              <a:gd name="connsiteY206" fmla="*/ 1395526 h 1783724"/>
              <a:gd name="connsiteX207" fmla="*/ 884363 w 12192000"/>
              <a:gd name="connsiteY207" fmla="*/ 1395024 h 1783724"/>
              <a:gd name="connsiteX208" fmla="*/ 883522 w 12192000"/>
              <a:gd name="connsiteY208" fmla="*/ 1400267 h 1783724"/>
              <a:gd name="connsiteX209" fmla="*/ 865903 w 12192000"/>
              <a:gd name="connsiteY209" fmla="*/ 1394324 h 1783724"/>
              <a:gd name="connsiteX210" fmla="*/ 790832 w 12192000"/>
              <a:gd name="connsiteY210" fmla="*/ 1370999 h 1783724"/>
              <a:gd name="connsiteX211" fmla="*/ 749766 w 12192000"/>
              <a:gd name="connsiteY211" fmla="*/ 1353216 h 1783724"/>
              <a:gd name="connsiteX212" fmla="*/ 705470 w 12192000"/>
              <a:gd name="connsiteY212" fmla="*/ 1354328 h 1783724"/>
              <a:gd name="connsiteX213" fmla="*/ 692371 w 12192000"/>
              <a:gd name="connsiteY213" fmla="*/ 1343942 h 1783724"/>
              <a:gd name="connsiteX214" fmla="*/ 690203 w 12192000"/>
              <a:gd name="connsiteY214" fmla="*/ 1341970 h 1783724"/>
              <a:gd name="connsiteX215" fmla="*/ 679574 w 12192000"/>
              <a:gd name="connsiteY215" fmla="*/ 1338069 h 1783724"/>
              <a:gd name="connsiteX216" fmla="*/ 679009 w 12192000"/>
              <a:gd name="connsiteY216" fmla="*/ 1331966 h 1783724"/>
              <a:gd name="connsiteX217" fmla="*/ 664756 w 12192000"/>
              <a:gd name="connsiteY217" fmla="*/ 1322509 h 1783724"/>
              <a:gd name="connsiteX218" fmla="*/ 644515 w 12192000"/>
              <a:gd name="connsiteY218" fmla="*/ 1316732 h 1783724"/>
              <a:gd name="connsiteX219" fmla="*/ 545716 w 12192000"/>
              <a:gd name="connsiteY219" fmla="*/ 1294878 h 1783724"/>
              <a:gd name="connsiteX220" fmla="*/ 488094 w 12192000"/>
              <a:gd name="connsiteY220" fmla="*/ 1278596 h 1783724"/>
              <a:gd name="connsiteX221" fmla="*/ 468538 w 12192000"/>
              <a:gd name="connsiteY221" fmla="*/ 1267376 h 1783724"/>
              <a:gd name="connsiteX222" fmla="*/ 439655 w 12192000"/>
              <a:gd name="connsiteY222" fmla="*/ 1255090 h 1783724"/>
              <a:gd name="connsiteX223" fmla="*/ 390496 w 12192000"/>
              <a:gd name="connsiteY223" fmla="*/ 1229512 h 1783724"/>
              <a:gd name="connsiteX224" fmla="*/ 362616 w 12192000"/>
              <a:gd name="connsiteY224" fmla="*/ 1221981 h 1783724"/>
              <a:gd name="connsiteX225" fmla="*/ 348184 w 12192000"/>
              <a:gd name="connsiteY225" fmla="*/ 1213437 h 1783724"/>
              <a:gd name="connsiteX226" fmla="*/ 341576 w 12192000"/>
              <a:gd name="connsiteY226" fmla="*/ 1212583 h 1783724"/>
              <a:gd name="connsiteX227" fmla="*/ 320370 w 12192000"/>
              <a:gd name="connsiteY227" fmla="*/ 1206827 h 1783724"/>
              <a:gd name="connsiteX228" fmla="*/ 308082 w 12192000"/>
              <a:gd name="connsiteY228" fmla="*/ 1204195 h 1783724"/>
              <a:gd name="connsiteX229" fmla="*/ 303141 w 12192000"/>
              <a:gd name="connsiteY229" fmla="*/ 1203396 h 1783724"/>
              <a:gd name="connsiteX230" fmla="*/ 260955 w 12192000"/>
              <a:gd name="connsiteY230" fmla="*/ 1203345 h 1783724"/>
              <a:gd name="connsiteX231" fmla="*/ 234352 w 12192000"/>
              <a:gd name="connsiteY231" fmla="*/ 1193972 h 1783724"/>
              <a:gd name="connsiteX232" fmla="*/ 210954 w 12192000"/>
              <a:gd name="connsiteY232" fmla="*/ 1192326 h 1783724"/>
              <a:gd name="connsiteX233" fmla="*/ 204851 w 12192000"/>
              <a:gd name="connsiteY233" fmla="*/ 1190210 h 1783724"/>
              <a:gd name="connsiteX234" fmla="*/ 145778 w 12192000"/>
              <a:gd name="connsiteY234" fmla="*/ 1190651 h 1783724"/>
              <a:gd name="connsiteX235" fmla="*/ 105518 w 12192000"/>
              <a:gd name="connsiteY235" fmla="*/ 1184937 h 1783724"/>
              <a:gd name="connsiteX236" fmla="*/ 17623 w 12192000"/>
              <a:gd name="connsiteY236" fmla="*/ 1185238 h 1783724"/>
              <a:gd name="connsiteX237" fmla="*/ 0 w 12192000"/>
              <a:gd name="connsiteY237" fmla="*/ 1184768 h 1783724"/>
              <a:gd name="connsiteX238" fmla="*/ 0 w 12192000"/>
              <a:gd name="connsiteY238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55163 w 12192000"/>
              <a:gd name="connsiteY17" fmla="*/ 1282991 h 1783724"/>
              <a:gd name="connsiteX18" fmla="*/ 10959430 w 12192000"/>
              <a:gd name="connsiteY18" fmla="*/ 1284028 h 1783724"/>
              <a:gd name="connsiteX19" fmla="*/ 10886552 w 12192000"/>
              <a:gd name="connsiteY19" fmla="*/ 1294734 h 1783724"/>
              <a:gd name="connsiteX20" fmla="*/ 10832696 w 12192000"/>
              <a:gd name="connsiteY20" fmla="*/ 1296692 h 1783724"/>
              <a:gd name="connsiteX21" fmla="*/ 10772242 w 12192000"/>
              <a:gd name="connsiteY21" fmla="*/ 1273555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04542 w 12192000"/>
              <a:gd name="connsiteY99" fmla="*/ 1667362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6997704 w 12192000"/>
              <a:gd name="connsiteY104" fmla="*/ 1681043 h 1783724"/>
              <a:gd name="connsiteX105" fmla="*/ 6883473 w 12192000"/>
              <a:gd name="connsiteY105" fmla="*/ 1705122 h 1783724"/>
              <a:gd name="connsiteX106" fmla="*/ 6687688 w 12192000"/>
              <a:gd name="connsiteY106" fmla="*/ 1727643 h 1783724"/>
              <a:gd name="connsiteX107" fmla="*/ 6589722 w 12192000"/>
              <a:gd name="connsiteY107" fmla="*/ 1723098 h 1783724"/>
              <a:gd name="connsiteX108" fmla="*/ 6301694 w 12192000"/>
              <a:gd name="connsiteY108" fmla="*/ 174370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57308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4006 w 12192000"/>
              <a:gd name="connsiteY118" fmla="*/ 1763436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55339 w 12192000"/>
              <a:gd name="connsiteY131" fmla="*/ 1700569 h 1783724"/>
              <a:gd name="connsiteX132" fmla="*/ 4703062 w 12192000"/>
              <a:gd name="connsiteY132" fmla="*/ 1665094 h 1783724"/>
              <a:gd name="connsiteX133" fmla="*/ 4701052 w 12192000"/>
              <a:gd name="connsiteY133" fmla="*/ 1664466 h 1783724"/>
              <a:gd name="connsiteX134" fmla="*/ 4701986 w 12192000"/>
              <a:gd name="connsiteY134" fmla="*/ 1664294 h 1783724"/>
              <a:gd name="connsiteX135" fmla="*/ 4697074 w 12192000"/>
              <a:gd name="connsiteY135" fmla="*/ 1663224 h 1783724"/>
              <a:gd name="connsiteX136" fmla="*/ 4701052 w 12192000"/>
              <a:gd name="connsiteY136" fmla="*/ 1664466 h 1783724"/>
              <a:gd name="connsiteX137" fmla="*/ 4691073 w 12192000"/>
              <a:gd name="connsiteY137" fmla="*/ 1693377 h 1783724"/>
              <a:gd name="connsiteX138" fmla="*/ 4495727 w 12192000"/>
              <a:gd name="connsiteY138" fmla="*/ 1656633 h 1783724"/>
              <a:gd name="connsiteX139" fmla="*/ 4428317 w 12192000"/>
              <a:gd name="connsiteY139" fmla="*/ 1646311 h 1783724"/>
              <a:gd name="connsiteX140" fmla="*/ 4424455 w 12192000"/>
              <a:gd name="connsiteY140" fmla="*/ 1646545 h 1783724"/>
              <a:gd name="connsiteX141" fmla="*/ 4418141 w 12192000"/>
              <a:gd name="connsiteY141" fmla="*/ 1643457 h 1783724"/>
              <a:gd name="connsiteX142" fmla="*/ 4389054 w 12192000"/>
              <a:gd name="connsiteY142" fmla="*/ 1635100 h 1783724"/>
              <a:gd name="connsiteX143" fmla="*/ 4243963 w 12192000"/>
              <a:gd name="connsiteY143" fmla="*/ 1600547 h 1783724"/>
              <a:gd name="connsiteX144" fmla="*/ 4230390 w 12192000"/>
              <a:gd name="connsiteY144" fmla="*/ 1596782 h 1783724"/>
              <a:gd name="connsiteX145" fmla="*/ 4151096 w 12192000"/>
              <a:gd name="connsiteY145" fmla="*/ 1589415 h 1783724"/>
              <a:gd name="connsiteX146" fmla="*/ 4091729 w 12192000"/>
              <a:gd name="connsiteY146" fmla="*/ 1565484 h 1783724"/>
              <a:gd name="connsiteX147" fmla="*/ 3994992 w 12192000"/>
              <a:gd name="connsiteY147" fmla="*/ 1554250 h 1783724"/>
              <a:gd name="connsiteX148" fmla="*/ 3898778 w 12192000"/>
              <a:gd name="connsiteY148" fmla="*/ 1546088 h 1783724"/>
              <a:gd name="connsiteX149" fmla="*/ 3863728 w 12192000"/>
              <a:gd name="connsiteY149" fmla="*/ 1544567 h 1783724"/>
              <a:gd name="connsiteX150" fmla="*/ 3729252 w 12192000"/>
              <a:gd name="connsiteY150" fmla="*/ 1544592 h 1783724"/>
              <a:gd name="connsiteX151" fmla="*/ 3716543 w 12192000"/>
              <a:gd name="connsiteY151" fmla="*/ 1541771 h 1783724"/>
              <a:gd name="connsiteX152" fmla="*/ 3715389 w 12192000"/>
              <a:gd name="connsiteY152" fmla="*/ 1538406 h 1783724"/>
              <a:gd name="connsiteX153" fmla="*/ 3682391 w 12192000"/>
              <a:gd name="connsiteY153" fmla="*/ 1529372 h 1783724"/>
              <a:gd name="connsiteX154" fmla="*/ 3669607 w 12192000"/>
              <a:gd name="connsiteY154" fmla="*/ 1534463 h 1783724"/>
              <a:gd name="connsiteX155" fmla="*/ 3669577 w 12192000"/>
              <a:gd name="connsiteY155" fmla="*/ 1534458 h 1783724"/>
              <a:gd name="connsiteX156" fmla="*/ 3660365 w 12192000"/>
              <a:gd name="connsiteY156" fmla="*/ 1531370 h 1783724"/>
              <a:gd name="connsiteX157" fmla="*/ 3637171 w 12192000"/>
              <a:gd name="connsiteY157" fmla="*/ 1523813 h 1783724"/>
              <a:gd name="connsiteX158" fmla="*/ 3636519 w 12192000"/>
              <a:gd name="connsiteY158" fmla="*/ 1523773 h 1783724"/>
              <a:gd name="connsiteX159" fmla="*/ 3589716 w 12192000"/>
              <a:gd name="connsiteY159" fmla="*/ 1506360 h 1783724"/>
              <a:gd name="connsiteX160" fmla="*/ 3583541 w 12192000"/>
              <a:gd name="connsiteY160" fmla="*/ 1507469 h 1783724"/>
              <a:gd name="connsiteX161" fmla="*/ 3574426 w 12192000"/>
              <a:gd name="connsiteY161" fmla="*/ 1507574 h 1783724"/>
              <a:gd name="connsiteX162" fmla="*/ 3574190 w 12192000"/>
              <a:gd name="connsiteY162" fmla="*/ 1507350 h 1783724"/>
              <a:gd name="connsiteX163" fmla="*/ 3565671 w 12192000"/>
              <a:gd name="connsiteY163" fmla="*/ 1507894 h 1783724"/>
              <a:gd name="connsiteX164" fmla="*/ 3515816 w 12192000"/>
              <a:gd name="connsiteY164" fmla="*/ 1499688 h 1783724"/>
              <a:gd name="connsiteX165" fmla="*/ 3452912 w 12192000"/>
              <a:gd name="connsiteY165" fmla="*/ 1496444 h 1783724"/>
              <a:gd name="connsiteX166" fmla="*/ 3380405 w 12192000"/>
              <a:gd name="connsiteY166" fmla="*/ 1486216 h 1783724"/>
              <a:gd name="connsiteX167" fmla="*/ 3343625 w 12192000"/>
              <a:gd name="connsiteY167" fmla="*/ 1500147 h 1783724"/>
              <a:gd name="connsiteX168" fmla="*/ 3323774 w 12192000"/>
              <a:gd name="connsiteY168" fmla="*/ 1501476 h 1783724"/>
              <a:gd name="connsiteX169" fmla="*/ 3321444 w 12192000"/>
              <a:gd name="connsiteY169" fmla="*/ 1500659 h 1783724"/>
              <a:gd name="connsiteX170" fmla="*/ 3242143 w 12192000"/>
              <a:gd name="connsiteY170" fmla="*/ 1505268 h 1783724"/>
              <a:gd name="connsiteX171" fmla="*/ 3122401 w 12192000"/>
              <a:gd name="connsiteY171" fmla="*/ 1511314 h 1783724"/>
              <a:gd name="connsiteX172" fmla="*/ 3010177 w 12192000"/>
              <a:gd name="connsiteY172" fmla="*/ 1513132 h 1783724"/>
              <a:gd name="connsiteX173" fmla="*/ 2782615 w 12192000"/>
              <a:gd name="connsiteY173" fmla="*/ 1509375 h 1783724"/>
              <a:gd name="connsiteX174" fmla="*/ 2668665 w 12192000"/>
              <a:gd name="connsiteY174" fmla="*/ 1517660 h 1783724"/>
              <a:gd name="connsiteX175" fmla="*/ 2548073 w 12192000"/>
              <a:gd name="connsiteY175" fmla="*/ 1516667 h 1783724"/>
              <a:gd name="connsiteX176" fmla="*/ 2423377 w 12192000"/>
              <a:gd name="connsiteY176" fmla="*/ 1527776 h 1783724"/>
              <a:gd name="connsiteX177" fmla="*/ 2295298 w 12192000"/>
              <a:gd name="connsiteY177" fmla="*/ 1534368 h 1783724"/>
              <a:gd name="connsiteX178" fmla="*/ 2188781 w 12192000"/>
              <a:gd name="connsiteY178" fmla="*/ 1529677 h 1783724"/>
              <a:gd name="connsiteX179" fmla="*/ 2074855 w 12192000"/>
              <a:gd name="connsiteY179" fmla="*/ 1515446 h 1783724"/>
              <a:gd name="connsiteX180" fmla="*/ 2012587 w 12192000"/>
              <a:gd name="connsiteY180" fmla="*/ 1522487 h 1783724"/>
              <a:gd name="connsiteX181" fmla="*/ 1932075 w 12192000"/>
              <a:gd name="connsiteY181" fmla="*/ 1517914 h 1783724"/>
              <a:gd name="connsiteX182" fmla="*/ 1908490 w 12192000"/>
              <a:gd name="connsiteY182" fmla="*/ 1526423 h 1783724"/>
              <a:gd name="connsiteX183" fmla="*/ 1908410 w 12192000"/>
              <a:gd name="connsiteY183" fmla="*/ 1526410 h 1783724"/>
              <a:gd name="connsiteX184" fmla="*/ 1901918 w 12192000"/>
              <a:gd name="connsiteY184" fmla="*/ 1522410 h 1783724"/>
              <a:gd name="connsiteX185" fmla="*/ 1876753 w 12192000"/>
              <a:gd name="connsiteY185" fmla="*/ 1517619 h 1783724"/>
              <a:gd name="connsiteX186" fmla="*/ 1858194 w 12192000"/>
              <a:gd name="connsiteY186" fmla="*/ 1522343 h 1783724"/>
              <a:gd name="connsiteX187" fmla="*/ 1702657 w 12192000"/>
              <a:gd name="connsiteY187" fmla="*/ 1510562 h 1783724"/>
              <a:gd name="connsiteX188" fmla="*/ 1701421 w 12192000"/>
              <a:gd name="connsiteY188" fmla="*/ 1510775 h 1783724"/>
              <a:gd name="connsiteX189" fmla="*/ 1699973 w 12192000"/>
              <a:gd name="connsiteY189" fmla="*/ 1507739 h 1783724"/>
              <a:gd name="connsiteX190" fmla="*/ 1682526 w 12192000"/>
              <a:gd name="connsiteY190" fmla="*/ 1504598 h 1783724"/>
              <a:gd name="connsiteX191" fmla="*/ 1677380 w 12192000"/>
              <a:gd name="connsiteY191" fmla="*/ 1504851 h 1783724"/>
              <a:gd name="connsiteX192" fmla="*/ 1670304 w 12192000"/>
              <a:gd name="connsiteY192" fmla="*/ 1503744 h 1783724"/>
              <a:gd name="connsiteX193" fmla="*/ 1670197 w 12192000"/>
              <a:gd name="connsiteY193" fmla="*/ 1503497 h 1783724"/>
              <a:gd name="connsiteX194" fmla="*/ 1626301 w 12192000"/>
              <a:gd name="connsiteY194" fmla="*/ 1474931 h 1783724"/>
              <a:gd name="connsiteX195" fmla="*/ 1535119 w 12192000"/>
              <a:gd name="connsiteY195" fmla="*/ 1463075 h 1783724"/>
              <a:gd name="connsiteX196" fmla="*/ 1531340 w 12192000"/>
              <a:gd name="connsiteY196" fmla="*/ 1461293 h 1783724"/>
              <a:gd name="connsiteX197" fmla="*/ 1498454 w 12192000"/>
              <a:gd name="connsiteY197" fmla="*/ 1463478 h 1783724"/>
              <a:gd name="connsiteX198" fmla="*/ 1478806 w 12192000"/>
              <a:gd name="connsiteY198" fmla="*/ 1464611 h 1783724"/>
              <a:gd name="connsiteX199" fmla="*/ 1358081 w 12192000"/>
              <a:gd name="connsiteY199" fmla="*/ 1455545 h 1783724"/>
              <a:gd name="connsiteX200" fmla="*/ 1222449 w 12192000"/>
              <a:gd name="connsiteY200" fmla="*/ 1455454 h 1783724"/>
              <a:gd name="connsiteX201" fmla="*/ 1180983 w 12192000"/>
              <a:gd name="connsiteY201" fmla="*/ 1440557 h 1783724"/>
              <a:gd name="connsiteX202" fmla="*/ 1018426 w 12192000"/>
              <a:gd name="connsiteY202" fmla="*/ 1400226 h 1783724"/>
              <a:gd name="connsiteX203" fmla="*/ 940021 w 12192000"/>
              <a:gd name="connsiteY203" fmla="*/ 1409452 h 1783724"/>
              <a:gd name="connsiteX204" fmla="*/ 940362 w 12192000"/>
              <a:gd name="connsiteY204" fmla="*/ 1408090 h 1783724"/>
              <a:gd name="connsiteX205" fmla="*/ 927147 w 12192000"/>
              <a:gd name="connsiteY205" fmla="*/ 1407436 h 1783724"/>
              <a:gd name="connsiteX206" fmla="*/ 915481 w 12192000"/>
              <a:gd name="connsiteY206" fmla="*/ 1395526 h 1783724"/>
              <a:gd name="connsiteX207" fmla="*/ 884363 w 12192000"/>
              <a:gd name="connsiteY207" fmla="*/ 1395024 h 1783724"/>
              <a:gd name="connsiteX208" fmla="*/ 883522 w 12192000"/>
              <a:gd name="connsiteY208" fmla="*/ 1400267 h 1783724"/>
              <a:gd name="connsiteX209" fmla="*/ 865903 w 12192000"/>
              <a:gd name="connsiteY209" fmla="*/ 1394324 h 1783724"/>
              <a:gd name="connsiteX210" fmla="*/ 790832 w 12192000"/>
              <a:gd name="connsiteY210" fmla="*/ 1370999 h 1783724"/>
              <a:gd name="connsiteX211" fmla="*/ 749766 w 12192000"/>
              <a:gd name="connsiteY211" fmla="*/ 1353216 h 1783724"/>
              <a:gd name="connsiteX212" fmla="*/ 705470 w 12192000"/>
              <a:gd name="connsiteY212" fmla="*/ 1354328 h 1783724"/>
              <a:gd name="connsiteX213" fmla="*/ 692371 w 12192000"/>
              <a:gd name="connsiteY213" fmla="*/ 1343942 h 1783724"/>
              <a:gd name="connsiteX214" fmla="*/ 690203 w 12192000"/>
              <a:gd name="connsiteY214" fmla="*/ 1341970 h 1783724"/>
              <a:gd name="connsiteX215" fmla="*/ 679574 w 12192000"/>
              <a:gd name="connsiteY215" fmla="*/ 1338069 h 1783724"/>
              <a:gd name="connsiteX216" fmla="*/ 679009 w 12192000"/>
              <a:gd name="connsiteY216" fmla="*/ 1331966 h 1783724"/>
              <a:gd name="connsiteX217" fmla="*/ 664756 w 12192000"/>
              <a:gd name="connsiteY217" fmla="*/ 1322509 h 1783724"/>
              <a:gd name="connsiteX218" fmla="*/ 644515 w 12192000"/>
              <a:gd name="connsiteY218" fmla="*/ 1316732 h 1783724"/>
              <a:gd name="connsiteX219" fmla="*/ 545716 w 12192000"/>
              <a:gd name="connsiteY219" fmla="*/ 1294878 h 1783724"/>
              <a:gd name="connsiteX220" fmla="*/ 488094 w 12192000"/>
              <a:gd name="connsiteY220" fmla="*/ 1278596 h 1783724"/>
              <a:gd name="connsiteX221" fmla="*/ 468538 w 12192000"/>
              <a:gd name="connsiteY221" fmla="*/ 1267376 h 1783724"/>
              <a:gd name="connsiteX222" fmla="*/ 439655 w 12192000"/>
              <a:gd name="connsiteY222" fmla="*/ 1255090 h 1783724"/>
              <a:gd name="connsiteX223" fmla="*/ 390496 w 12192000"/>
              <a:gd name="connsiteY223" fmla="*/ 1229512 h 1783724"/>
              <a:gd name="connsiteX224" fmla="*/ 362616 w 12192000"/>
              <a:gd name="connsiteY224" fmla="*/ 1221981 h 1783724"/>
              <a:gd name="connsiteX225" fmla="*/ 348184 w 12192000"/>
              <a:gd name="connsiteY225" fmla="*/ 1213437 h 1783724"/>
              <a:gd name="connsiteX226" fmla="*/ 341576 w 12192000"/>
              <a:gd name="connsiteY226" fmla="*/ 1212583 h 1783724"/>
              <a:gd name="connsiteX227" fmla="*/ 320370 w 12192000"/>
              <a:gd name="connsiteY227" fmla="*/ 1206827 h 1783724"/>
              <a:gd name="connsiteX228" fmla="*/ 308082 w 12192000"/>
              <a:gd name="connsiteY228" fmla="*/ 1204195 h 1783724"/>
              <a:gd name="connsiteX229" fmla="*/ 303141 w 12192000"/>
              <a:gd name="connsiteY229" fmla="*/ 1203396 h 1783724"/>
              <a:gd name="connsiteX230" fmla="*/ 260955 w 12192000"/>
              <a:gd name="connsiteY230" fmla="*/ 1203345 h 1783724"/>
              <a:gd name="connsiteX231" fmla="*/ 234352 w 12192000"/>
              <a:gd name="connsiteY231" fmla="*/ 1193972 h 1783724"/>
              <a:gd name="connsiteX232" fmla="*/ 210954 w 12192000"/>
              <a:gd name="connsiteY232" fmla="*/ 1192326 h 1783724"/>
              <a:gd name="connsiteX233" fmla="*/ 204851 w 12192000"/>
              <a:gd name="connsiteY233" fmla="*/ 1190210 h 1783724"/>
              <a:gd name="connsiteX234" fmla="*/ 145778 w 12192000"/>
              <a:gd name="connsiteY234" fmla="*/ 1190651 h 1783724"/>
              <a:gd name="connsiteX235" fmla="*/ 105518 w 12192000"/>
              <a:gd name="connsiteY235" fmla="*/ 1184937 h 1783724"/>
              <a:gd name="connsiteX236" fmla="*/ 17623 w 12192000"/>
              <a:gd name="connsiteY236" fmla="*/ 1185238 h 1783724"/>
              <a:gd name="connsiteX237" fmla="*/ 0 w 12192000"/>
              <a:gd name="connsiteY237" fmla="*/ 1184768 h 1783724"/>
              <a:gd name="connsiteX238" fmla="*/ 0 w 12192000"/>
              <a:gd name="connsiteY238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55163 w 12192000"/>
              <a:gd name="connsiteY17" fmla="*/ 1282991 h 1783724"/>
              <a:gd name="connsiteX18" fmla="*/ 10959430 w 12192000"/>
              <a:gd name="connsiteY18" fmla="*/ 1284028 h 1783724"/>
              <a:gd name="connsiteX19" fmla="*/ 10886552 w 12192000"/>
              <a:gd name="connsiteY19" fmla="*/ 1294734 h 1783724"/>
              <a:gd name="connsiteX20" fmla="*/ 10832696 w 12192000"/>
              <a:gd name="connsiteY20" fmla="*/ 1296692 h 1783724"/>
              <a:gd name="connsiteX21" fmla="*/ 10772242 w 12192000"/>
              <a:gd name="connsiteY21" fmla="*/ 1273555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04542 w 12192000"/>
              <a:gd name="connsiteY99" fmla="*/ 1667362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6997704 w 12192000"/>
              <a:gd name="connsiteY104" fmla="*/ 1681043 h 1783724"/>
              <a:gd name="connsiteX105" fmla="*/ 6883473 w 12192000"/>
              <a:gd name="connsiteY105" fmla="*/ 1705122 h 1783724"/>
              <a:gd name="connsiteX106" fmla="*/ 6687688 w 12192000"/>
              <a:gd name="connsiteY106" fmla="*/ 1727643 h 1783724"/>
              <a:gd name="connsiteX107" fmla="*/ 6589722 w 12192000"/>
              <a:gd name="connsiteY107" fmla="*/ 1723098 h 1783724"/>
              <a:gd name="connsiteX108" fmla="*/ 6301694 w 12192000"/>
              <a:gd name="connsiteY108" fmla="*/ 174370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57308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4006 w 12192000"/>
              <a:gd name="connsiteY118" fmla="*/ 1763436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55339 w 12192000"/>
              <a:gd name="connsiteY131" fmla="*/ 1700569 h 1783724"/>
              <a:gd name="connsiteX132" fmla="*/ 4703062 w 12192000"/>
              <a:gd name="connsiteY132" fmla="*/ 1665094 h 1783724"/>
              <a:gd name="connsiteX133" fmla="*/ 4701052 w 12192000"/>
              <a:gd name="connsiteY133" fmla="*/ 1664466 h 1783724"/>
              <a:gd name="connsiteX134" fmla="*/ 4701986 w 12192000"/>
              <a:gd name="connsiteY134" fmla="*/ 1664294 h 1783724"/>
              <a:gd name="connsiteX135" fmla="*/ 4697074 w 12192000"/>
              <a:gd name="connsiteY135" fmla="*/ 1663224 h 1783724"/>
              <a:gd name="connsiteX136" fmla="*/ 4714053 w 12192000"/>
              <a:gd name="connsiteY136" fmla="*/ 1695822 h 1783724"/>
              <a:gd name="connsiteX137" fmla="*/ 4691073 w 12192000"/>
              <a:gd name="connsiteY137" fmla="*/ 1693377 h 1783724"/>
              <a:gd name="connsiteX138" fmla="*/ 4495727 w 12192000"/>
              <a:gd name="connsiteY138" fmla="*/ 1656633 h 1783724"/>
              <a:gd name="connsiteX139" fmla="*/ 4428317 w 12192000"/>
              <a:gd name="connsiteY139" fmla="*/ 1646311 h 1783724"/>
              <a:gd name="connsiteX140" fmla="*/ 4424455 w 12192000"/>
              <a:gd name="connsiteY140" fmla="*/ 1646545 h 1783724"/>
              <a:gd name="connsiteX141" fmla="*/ 4418141 w 12192000"/>
              <a:gd name="connsiteY141" fmla="*/ 1643457 h 1783724"/>
              <a:gd name="connsiteX142" fmla="*/ 4389054 w 12192000"/>
              <a:gd name="connsiteY142" fmla="*/ 1635100 h 1783724"/>
              <a:gd name="connsiteX143" fmla="*/ 4243963 w 12192000"/>
              <a:gd name="connsiteY143" fmla="*/ 1600547 h 1783724"/>
              <a:gd name="connsiteX144" fmla="*/ 4230390 w 12192000"/>
              <a:gd name="connsiteY144" fmla="*/ 1596782 h 1783724"/>
              <a:gd name="connsiteX145" fmla="*/ 4151096 w 12192000"/>
              <a:gd name="connsiteY145" fmla="*/ 1589415 h 1783724"/>
              <a:gd name="connsiteX146" fmla="*/ 4091729 w 12192000"/>
              <a:gd name="connsiteY146" fmla="*/ 1565484 h 1783724"/>
              <a:gd name="connsiteX147" fmla="*/ 3994992 w 12192000"/>
              <a:gd name="connsiteY147" fmla="*/ 1554250 h 1783724"/>
              <a:gd name="connsiteX148" fmla="*/ 3898778 w 12192000"/>
              <a:gd name="connsiteY148" fmla="*/ 1546088 h 1783724"/>
              <a:gd name="connsiteX149" fmla="*/ 3863728 w 12192000"/>
              <a:gd name="connsiteY149" fmla="*/ 1544567 h 1783724"/>
              <a:gd name="connsiteX150" fmla="*/ 3729252 w 12192000"/>
              <a:gd name="connsiteY150" fmla="*/ 1544592 h 1783724"/>
              <a:gd name="connsiteX151" fmla="*/ 3716543 w 12192000"/>
              <a:gd name="connsiteY151" fmla="*/ 1541771 h 1783724"/>
              <a:gd name="connsiteX152" fmla="*/ 3715389 w 12192000"/>
              <a:gd name="connsiteY152" fmla="*/ 1538406 h 1783724"/>
              <a:gd name="connsiteX153" fmla="*/ 3682391 w 12192000"/>
              <a:gd name="connsiteY153" fmla="*/ 1529372 h 1783724"/>
              <a:gd name="connsiteX154" fmla="*/ 3669607 w 12192000"/>
              <a:gd name="connsiteY154" fmla="*/ 1534463 h 1783724"/>
              <a:gd name="connsiteX155" fmla="*/ 3669577 w 12192000"/>
              <a:gd name="connsiteY155" fmla="*/ 1534458 h 1783724"/>
              <a:gd name="connsiteX156" fmla="*/ 3660365 w 12192000"/>
              <a:gd name="connsiteY156" fmla="*/ 1531370 h 1783724"/>
              <a:gd name="connsiteX157" fmla="*/ 3637171 w 12192000"/>
              <a:gd name="connsiteY157" fmla="*/ 1523813 h 1783724"/>
              <a:gd name="connsiteX158" fmla="*/ 3636519 w 12192000"/>
              <a:gd name="connsiteY158" fmla="*/ 1523773 h 1783724"/>
              <a:gd name="connsiteX159" fmla="*/ 3589716 w 12192000"/>
              <a:gd name="connsiteY159" fmla="*/ 1506360 h 1783724"/>
              <a:gd name="connsiteX160" fmla="*/ 3583541 w 12192000"/>
              <a:gd name="connsiteY160" fmla="*/ 1507469 h 1783724"/>
              <a:gd name="connsiteX161" fmla="*/ 3574426 w 12192000"/>
              <a:gd name="connsiteY161" fmla="*/ 1507574 h 1783724"/>
              <a:gd name="connsiteX162" fmla="*/ 3574190 w 12192000"/>
              <a:gd name="connsiteY162" fmla="*/ 1507350 h 1783724"/>
              <a:gd name="connsiteX163" fmla="*/ 3565671 w 12192000"/>
              <a:gd name="connsiteY163" fmla="*/ 1507894 h 1783724"/>
              <a:gd name="connsiteX164" fmla="*/ 3515816 w 12192000"/>
              <a:gd name="connsiteY164" fmla="*/ 1499688 h 1783724"/>
              <a:gd name="connsiteX165" fmla="*/ 3452912 w 12192000"/>
              <a:gd name="connsiteY165" fmla="*/ 1496444 h 1783724"/>
              <a:gd name="connsiteX166" fmla="*/ 3380405 w 12192000"/>
              <a:gd name="connsiteY166" fmla="*/ 1486216 h 1783724"/>
              <a:gd name="connsiteX167" fmla="*/ 3343625 w 12192000"/>
              <a:gd name="connsiteY167" fmla="*/ 1500147 h 1783724"/>
              <a:gd name="connsiteX168" fmla="*/ 3323774 w 12192000"/>
              <a:gd name="connsiteY168" fmla="*/ 1501476 h 1783724"/>
              <a:gd name="connsiteX169" fmla="*/ 3321444 w 12192000"/>
              <a:gd name="connsiteY169" fmla="*/ 1500659 h 1783724"/>
              <a:gd name="connsiteX170" fmla="*/ 3242143 w 12192000"/>
              <a:gd name="connsiteY170" fmla="*/ 1505268 h 1783724"/>
              <a:gd name="connsiteX171" fmla="*/ 3122401 w 12192000"/>
              <a:gd name="connsiteY171" fmla="*/ 1511314 h 1783724"/>
              <a:gd name="connsiteX172" fmla="*/ 3010177 w 12192000"/>
              <a:gd name="connsiteY172" fmla="*/ 1513132 h 1783724"/>
              <a:gd name="connsiteX173" fmla="*/ 2782615 w 12192000"/>
              <a:gd name="connsiteY173" fmla="*/ 1509375 h 1783724"/>
              <a:gd name="connsiteX174" fmla="*/ 2668665 w 12192000"/>
              <a:gd name="connsiteY174" fmla="*/ 1517660 h 1783724"/>
              <a:gd name="connsiteX175" fmla="*/ 2548073 w 12192000"/>
              <a:gd name="connsiteY175" fmla="*/ 1516667 h 1783724"/>
              <a:gd name="connsiteX176" fmla="*/ 2423377 w 12192000"/>
              <a:gd name="connsiteY176" fmla="*/ 1527776 h 1783724"/>
              <a:gd name="connsiteX177" fmla="*/ 2295298 w 12192000"/>
              <a:gd name="connsiteY177" fmla="*/ 1534368 h 1783724"/>
              <a:gd name="connsiteX178" fmla="*/ 2188781 w 12192000"/>
              <a:gd name="connsiteY178" fmla="*/ 1529677 h 1783724"/>
              <a:gd name="connsiteX179" fmla="*/ 2074855 w 12192000"/>
              <a:gd name="connsiteY179" fmla="*/ 1515446 h 1783724"/>
              <a:gd name="connsiteX180" fmla="*/ 2012587 w 12192000"/>
              <a:gd name="connsiteY180" fmla="*/ 1522487 h 1783724"/>
              <a:gd name="connsiteX181" fmla="*/ 1932075 w 12192000"/>
              <a:gd name="connsiteY181" fmla="*/ 1517914 h 1783724"/>
              <a:gd name="connsiteX182" fmla="*/ 1908490 w 12192000"/>
              <a:gd name="connsiteY182" fmla="*/ 1526423 h 1783724"/>
              <a:gd name="connsiteX183" fmla="*/ 1908410 w 12192000"/>
              <a:gd name="connsiteY183" fmla="*/ 1526410 h 1783724"/>
              <a:gd name="connsiteX184" fmla="*/ 1901918 w 12192000"/>
              <a:gd name="connsiteY184" fmla="*/ 1522410 h 1783724"/>
              <a:gd name="connsiteX185" fmla="*/ 1876753 w 12192000"/>
              <a:gd name="connsiteY185" fmla="*/ 1517619 h 1783724"/>
              <a:gd name="connsiteX186" fmla="*/ 1858194 w 12192000"/>
              <a:gd name="connsiteY186" fmla="*/ 1522343 h 1783724"/>
              <a:gd name="connsiteX187" fmla="*/ 1702657 w 12192000"/>
              <a:gd name="connsiteY187" fmla="*/ 1510562 h 1783724"/>
              <a:gd name="connsiteX188" fmla="*/ 1701421 w 12192000"/>
              <a:gd name="connsiteY188" fmla="*/ 1510775 h 1783724"/>
              <a:gd name="connsiteX189" fmla="*/ 1699973 w 12192000"/>
              <a:gd name="connsiteY189" fmla="*/ 1507739 h 1783724"/>
              <a:gd name="connsiteX190" fmla="*/ 1682526 w 12192000"/>
              <a:gd name="connsiteY190" fmla="*/ 1504598 h 1783724"/>
              <a:gd name="connsiteX191" fmla="*/ 1677380 w 12192000"/>
              <a:gd name="connsiteY191" fmla="*/ 1504851 h 1783724"/>
              <a:gd name="connsiteX192" fmla="*/ 1670304 w 12192000"/>
              <a:gd name="connsiteY192" fmla="*/ 1503744 h 1783724"/>
              <a:gd name="connsiteX193" fmla="*/ 1670197 w 12192000"/>
              <a:gd name="connsiteY193" fmla="*/ 1503497 h 1783724"/>
              <a:gd name="connsiteX194" fmla="*/ 1626301 w 12192000"/>
              <a:gd name="connsiteY194" fmla="*/ 1474931 h 1783724"/>
              <a:gd name="connsiteX195" fmla="*/ 1535119 w 12192000"/>
              <a:gd name="connsiteY195" fmla="*/ 1463075 h 1783724"/>
              <a:gd name="connsiteX196" fmla="*/ 1531340 w 12192000"/>
              <a:gd name="connsiteY196" fmla="*/ 1461293 h 1783724"/>
              <a:gd name="connsiteX197" fmla="*/ 1498454 w 12192000"/>
              <a:gd name="connsiteY197" fmla="*/ 1463478 h 1783724"/>
              <a:gd name="connsiteX198" fmla="*/ 1478806 w 12192000"/>
              <a:gd name="connsiteY198" fmla="*/ 1464611 h 1783724"/>
              <a:gd name="connsiteX199" fmla="*/ 1358081 w 12192000"/>
              <a:gd name="connsiteY199" fmla="*/ 1455545 h 1783724"/>
              <a:gd name="connsiteX200" fmla="*/ 1222449 w 12192000"/>
              <a:gd name="connsiteY200" fmla="*/ 1455454 h 1783724"/>
              <a:gd name="connsiteX201" fmla="*/ 1180983 w 12192000"/>
              <a:gd name="connsiteY201" fmla="*/ 1440557 h 1783724"/>
              <a:gd name="connsiteX202" fmla="*/ 1018426 w 12192000"/>
              <a:gd name="connsiteY202" fmla="*/ 1400226 h 1783724"/>
              <a:gd name="connsiteX203" fmla="*/ 940021 w 12192000"/>
              <a:gd name="connsiteY203" fmla="*/ 1409452 h 1783724"/>
              <a:gd name="connsiteX204" fmla="*/ 940362 w 12192000"/>
              <a:gd name="connsiteY204" fmla="*/ 1408090 h 1783724"/>
              <a:gd name="connsiteX205" fmla="*/ 927147 w 12192000"/>
              <a:gd name="connsiteY205" fmla="*/ 1407436 h 1783724"/>
              <a:gd name="connsiteX206" fmla="*/ 915481 w 12192000"/>
              <a:gd name="connsiteY206" fmla="*/ 1395526 h 1783724"/>
              <a:gd name="connsiteX207" fmla="*/ 884363 w 12192000"/>
              <a:gd name="connsiteY207" fmla="*/ 1395024 h 1783724"/>
              <a:gd name="connsiteX208" fmla="*/ 883522 w 12192000"/>
              <a:gd name="connsiteY208" fmla="*/ 1400267 h 1783724"/>
              <a:gd name="connsiteX209" fmla="*/ 865903 w 12192000"/>
              <a:gd name="connsiteY209" fmla="*/ 1394324 h 1783724"/>
              <a:gd name="connsiteX210" fmla="*/ 790832 w 12192000"/>
              <a:gd name="connsiteY210" fmla="*/ 1370999 h 1783724"/>
              <a:gd name="connsiteX211" fmla="*/ 749766 w 12192000"/>
              <a:gd name="connsiteY211" fmla="*/ 1353216 h 1783724"/>
              <a:gd name="connsiteX212" fmla="*/ 705470 w 12192000"/>
              <a:gd name="connsiteY212" fmla="*/ 1354328 h 1783724"/>
              <a:gd name="connsiteX213" fmla="*/ 692371 w 12192000"/>
              <a:gd name="connsiteY213" fmla="*/ 1343942 h 1783724"/>
              <a:gd name="connsiteX214" fmla="*/ 690203 w 12192000"/>
              <a:gd name="connsiteY214" fmla="*/ 1341970 h 1783724"/>
              <a:gd name="connsiteX215" fmla="*/ 679574 w 12192000"/>
              <a:gd name="connsiteY215" fmla="*/ 1338069 h 1783724"/>
              <a:gd name="connsiteX216" fmla="*/ 679009 w 12192000"/>
              <a:gd name="connsiteY216" fmla="*/ 1331966 h 1783724"/>
              <a:gd name="connsiteX217" fmla="*/ 664756 w 12192000"/>
              <a:gd name="connsiteY217" fmla="*/ 1322509 h 1783724"/>
              <a:gd name="connsiteX218" fmla="*/ 644515 w 12192000"/>
              <a:gd name="connsiteY218" fmla="*/ 1316732 h 1783724"/>
              <a:gd name="connsiteX219" fmla="*/ 545716 w 12192000"/>
              <a:gd name="connsiteY219" fmla="*/ 1294878 h 1783724"/>
              <a:gd name="connsiteX220" fmla="*/ 488094 w 12192000"/>
              <a:gd name="connsiteY220" fmla="*/ 1278596 h 1783724"/>
              <a:gd name="connsiteX221" fmla="*/ 468538 w 12192000"/>
              <a:gd name="connsiteY221" fmla="*/ 1267376 h 1783724"/>
              <a:gd name="connsiteX222" fmla="*/ 439655 w 12192000"/>
              <a:gd name="connsiteY222" fmla="*/ 1255090 h 1783724"/>
              <a:gd name="connsiteX223" fmla="*/ 390496 w 12192000"/>
              <a:gd name="connsiteY223" fmla="*/ 1229512 h 1783724"/>
              <a:gd name="connsiteX224" fmla="*/ 362616 w 12192000"/>
              <a:gd name="connsiteY224" fmla="*/ 1221981 h 1783724"/>
              <a:gd name="connsiteX225" fmla="*/ 348184 w 12192000"/>
              <a:gd name="connsiteY225" fmla="*/ 1213437 h 1783724"/>
              <a:gd name="connsiteX226" fmla="*/ 341576 w 12192000"/>
              <a:gd name="connsiteY226" fmla="*/ 1212583 h 1783724"/>
              <a:gd name="connsiteX227" fmla="*/ 320370 w 12192000"/>
              <a:gd name="connsiteY227" fmla="*/ 1206827 h 1783724"/>
              <a:gd name="connsiteX228" fmla="*/ 308082 w 12192000"/>
              <a:gd name="connsiteY228" fmla="*/ 1204195 h 1783724"/>
              <a:gd name="connsiteX229" fmla="*/ 303141 w 12192000"/>
              <a:gd name="connsiteY229" fmla="*/ 1203396 h 1783724"/>
              <a:gd name="connsiteX230" fmla="*/ 260955 w 12192000"/>
              <a:gd name="connsiteY230" fmla="*/ 1203345 h 1783724"/>
              <a:gd name="connsiteX231" fmla="*/ 234352 w 12192000"/>
              <a:gd name="connsiteY231" fmla="*/ 1193972 h 1783724"/>
              <a:gd name="connsiteX232" fmla="*/ 210954 w 12192000"/>
              <a:gd name="connsiteY232" fmla="*/ 1192326 h 1783724"/>
              <a:gd name="connsiteX233" fmla="*/ 204851 w 12192000"/>
              <a:gd name="connsiteY233" fmla="*/ 1190210 h 1783724"/>
              <a:gd name="connsiteX234" fmla="*/ 145778 w 12192000"/>
              <a:gd name="connsiteY234" fmla="*/ 1190651 h 1783724"/>
              <a:gd name="connsiteX235" fmla="*/ 105518 w 12192000"/>
              <a:gd name="connsiteY235" fmla="*/ 1184937 h 1783724"/>
              <a:gd name="connsiteX236" fmla="*/ 17623 w 12192000"/>
              <a:gd name="connsiteY236" fmla="*/ 1185238 h 1783724"/>
              <a:gd name="connsiteX237" fmla="*/ 0 w 12192000"/>
              <a:gd name="connsiteY237" fmla="*/ 1184768 h 1783724"/>
              <a:gd name="connsiteX238" fmla="*/ 0 w 12192000"/>
              <a:gd name="connsiteY238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55163 w 12192000"/>
              <a:gd name="connsiteY17" fmla="*/ 1282991 h 1783724"/>
              <a:gd name="connsiteX18" fmla="*/ 10959430 w 12192000"/>
              <a:gd name="connsiteY18" fmla="*/ 1284028 h 1783724"/>
              <a:gd name="connsiteX19" fmla="*/ 10886552 w 12192000"/>
              <a:gd name="connsiteY19" fmla="*/ 1294734 h 1783724"/>
              <a:gd name="connsiteX20" fmla="*/ 10832696 w 12192000"/>
              <a:gd name="connsiteY20" fmla="*/ 1296692 h 1783724"/>
              <a:gd name="connsiteX21" fmla="*/ 10772242 w 12192000"/>
              <a:gd name="connsiteY21" fmla="*/ 1273555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04542 w 12192000"/>
              <a:gd name="connsiteY99" fmla="*/ 1667362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6997704 w 12192000"/>
              <a:gd name="connsiteY104" fmla="*/ 1681043 h 1783724"/>
              <a:gd name="connsiteX105" fmla="*/ 6883473 w 12192000"/>
              <a:gd name="connsiteY105" fmla="*/ 1705122 h 1783724"/>
              <a:gd name="connsiteX106" fmla="*/ 6687688 w 12192000"/>
              <a:gd name="connsiteY106" fmla="*/ 1727643 h 1783724"/>
              <a:gd name="connsiteX107" fmla="*/ 6589722 w 12192000"/>
              <a:gd name="connsiteY107" fmla="*/ 1723098 h 1783724"/>
              <a:gd name="connsiteX108" fmla="*/ 6301694 w 12192000"/>
              <a:gd name="connsiteY108" fmla="*/ 174370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57308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4006 w 12192000"/>
              <a:gd name="connsiteY118" fmla="*/ 1763436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55339 w 12192000"/>
              <a:gd name="connsiteY131" fmla="*/ 1700569 h 1783724"/>
              <a:gd name="connsiteX132" fmla="*/ 4703062 w 12192000"/>
              <a:gd name="connsiteY132" fmla="*/ 1665094 h 1783724"/>
              <a:gd name="connsiteX133" fmla="*/ 4701052 w 12192000"/>
              <a:gd name="connsiteY133" fmla="*/ 1664466 h 1783724"/>
              <a:gd name="connsiteX134" fmla="*/ 4701986 w 12192000"/>
              <a:gd name="connsiteY134" fmla="*/ 1664294 h 1783724"/>
              <a:gd name="connsiteX135" fmla="*/ 4714053 w 12192000"/>
              <a:gd name="connsiteY135" fmla="*/ 1695822 h 1783724"/>
              <a:gd name="connsiteX136" fmla="*/ 4691073 w 12192000"/>
              <a:gd name="connsiteY136" fmla="*/ 1693377 h 1783724"/>
              <a:gd name="connsiteX137" fmla="*/ 4495727 w 12192000"/>
              <a:gd name="connsiteY137" fmla="*/ 1656633 h 1783724"/>
              <a:gd name="connsiteX138" fmla="*/ 4428317 w 12192000"/>
              <a:gd name="connsiteY138" fmla="*/ 1646311 h 1783724"/>
              <a:gd name="connsiteX139" fmla="*/ 4424455 w 12192000"/>
              <a:gd name="connsiteY139" fmla="*/ 1646545 h 1783724"/>
              <a:gd name="connsiteX140" fmla="*/ 4418141 w 12192000"/>
              <a:gd name="connsiteY140" fmla="*/ 1643457 h 1783724"/>
              <a:gd name="connsiteX141" fmla="*/ 4389054 w 12192000"/>
              <a:gd name="connsiteY141" fmla="*/ 1635100 h 1783724"/>
              <a:gd name="connsiteX142" fmla="*/ 4243963 w 12192000"/>
              <a:gd name="connsiteY142" fmla="*/ 1600547 h 1783724"/>
              <a:gd name="connsiteX143" fmla="*/ 4230390 w 12192000"/>
              <a:gd name="connsiteY143" fmla="*/ 1596782 h 1783724"/>
              <a:gd name="connsiteX144" fmla="*/ 4151096 w 12192000"/>
              <a:gd name="connsiteY144" fmla="*/ 1589415 h 1783724"/>
              <a:gd name="connsiteX145" fmla="*/ 4091729 w 12192000"/>
              <a:gd name="connsiteY145" fmla="*/ 1565484 h 1783724"/>
              <a:gd name="connsiteX146" fmla="*/ 3994992 w 12192000"/>
              <a:gd name="connsiteY146" fmla="*/ 1554250 h 1783724"/>
              <a:gd name="connsiteX147" fmla="*/ 3898778 w 12192000"/>
              <a:gd name="connsiteY147" fmla="*/ 1546088 h 1783724"/>
              <a:gd name="connsiteX148" fmla="*/ 3863728 w 12192000"/>
              <a:gd name="connsiteY148" fmla="*/ 1544567 h 1783724"/>
              <a:gd name="connsiteX149" fmla="*/ 3729252 w 12192000"/>
              <a:gd name="connsiteY149" fmla="*/ 1544592 h 1783724"/>
              <a:gd name="connsiteX150" fmla="*/ 3716543 w 12192000"/>
              <a:gd name="connsiteY150" fmla="*/ 1541771 h 1783724"/>
              <a:gd name="connsiteX151" fmla="*/ 3715389 w 12192000"/>
              <a:gd name="connsiteY151" fmla="*/ 1538406 h 1783724"/>
              <a:gd name="connsiteX152" fmla="*/ 3682391 w 12192000"/>
              <a:gd name="connsiteY152" fmla="*/ 1529372 h 1783724"/>
              <a:gd name="connsiteX153" fmla="*/ 3669607 w 12192000"/>
              <a:gd name="connsiteY153" fmla="*/ 1534463 h 1783724"/>
              <a:gd name="connsiteX154" fmla="*/ 3669577 w 12192000"/>
              <a:gd name="connsiteY154" fmla="*/ 1534458 h 1783724"/>
              <a:gd name="connsiteX155" fmla="*/ 3660365 w 12192000"/>
              <a:gd name="connsiteY155" fmla="*/ 1531370 h 1783724"/>
              <a:gd name="connsiteX156" fmla="*/ 3637171 w 12192000"/>
              <a:gd name="connsiteY156" fmla="*/ 1523813 h 1783724"/>
              <a:gd name="connsiteX157" fmla="*/ 3636519 w 12192000"/>
              <a:gd name="connsiteY157" fmla="*/ 1523773 h 1783724"/>
              <a:gd name="connsiteX158" fmla="*/ 3589716 w 12192000"/>
              <a:gd name="connsiteY158" fmla="*/ 1506360 h 1783724"/>
              <a:gd name="connsiteX159" fmla="*/ 3583541 w 12192000"/>
              <a:gd name="connsiteY159" fmla="*/ 1507469 h 1783724"/>
              <a:gd name="connsiteX160" fmla="*/ 3574426 w 12192000"/>
              <a:gd name="connsiteY160" fmla="*/ 1507574 h 1783724"/>
              <a:gd name="connsiteX161" fmla="*/ 3574190 w 12192000"/>
              <a:gd name="connsiteY161" fmla="*/ 1507350 h 1783724"/>
              <a:gd name="connsiteX162" fmla="*/ 3565671 w 12192000"/>
              <a:gd name="connsiteY162" fmla="*/ 1507894 h 1783724"/>
              <a:gd name="connsiteX163" fmla="*/ 3515816 w 12192000"/>
              <a:gd name="connsiteY163" fmla="*/ 1499688 h 1783724"/>
              <a:gd name="connsiteX164" fmla="*/ 3452912 w 12192000"/>
              <a:gd name="connsiteY164" fmla="*/ 1496444 h 1783724"/>
              <a:gd name="connsiteX165" fmla="*/ 3380405 w 12192000"/>
              <a:gd name="connsiteY165" fmla="*/ 1486216 h 1783724"/>
              <a:gd name="connsiteX166" fmla="*/ 3343625 w 12192000"/>
              <a:gd name="connsiteY166" fmla="*/ 1500147 h 1783724"/>
              <a:gd name="connsiteX167" fmla="*/ 3323774 w 12192000"/>
              <a:gd name="connsiteY167" fmla="*/ 1501476 h 1783724"/>
              <a:gd name="connsiteX168" fmla="*/ 3321444 w 12192000"/>
              <a:gd name="connsiteY168" fmla="*/ 1500659 h 1783724"/>
              <a:gd name="connsiteX169" fmla="*/ 3242143 w 12192000"/>
              <a:gd name="connsiteY169" fmla="*/ 1505268 h 1783724"/>
              <a:gd name="connsiteX170" fmla="*/ 3122401 w 12192000"/>
              <a:gd name="connsiteY170" fmla="*/ 1511314 h 1783724"/>
              <a:gd name="connsiteX171" fmla="*/ 3010177 w 12192000"/>
              <a:gd name="connsiteY171" fmla="*/ 1513132 h 1783724"/>
              <a:gd name="connsiteX172" fmla="*/ 2782615 w 12192000"/>
              <a:gd name="connsiteY172" fmla="*/ 1509375 h 1783724"/>
              <a:gd name="connsiteX173" fmla="*/ 2668665 w 12192000"/>
              <a:gd name="connsiteY173" fmla="*/ 1517660 h 1783724"/>
              <a:gd name="connsiteX174" fmla="*/ 2548073 w 12192000"/>
              <a:gd name="connsiteY174" fmla="*/ 1516667 h 1783724"/>
              <a:gd name="connsiteX175" fmla="*/ 2423377 w 12192000"/>
              <a:gd name="connsiteY175" fmla="*/ 1527776 h 1783724"/>
              <a:gd name="connsiteX176" fmla="*/ 2295298 w 12192000"/>
              <a:gd name="connsiteY176" fmla="*/ 1534368 h 1783724"/>
              <a:gd name="connsiteX177" fmla="*/ 2188781 w 12192000"/>
              <a:gd name="connsiteY177" fmla="*/ 1529677 h 1783724"/>
              <a:gd name="connsiteX178" fmla="*/ 2074855 w 12192000"/>
              <a:gd name="connsiteY178" fmla="*/ 1515446 h 1783724"/>
              <a:gd name="connsiteX179" fmla="*/ 2012587 w 12192000"/>
              <a:gd name="connsiteY179" fmla="*/ 1522487 h 1783724"/>
              <a:gd name="connsiteX180" fmla="*/ 1932075 w 12192000"/>
              <a:gd name="connsiteY180" fmla="*/ 1517914 h 1783724"/>
              <a:gd name="connsiteX181" fmla="*/ 1908490 w 12192000"/>
              <a:gd name="connsiteY181" fmla="*/ 1526423 h 1783724"/>
              <a:gd name="connsiteX182" fmla="*/ 1908410 w 12192000"/>
              <a:gd name="connsiteY182" fmla="*/ 1526410 h 1783724"/>
              <a:gd name="connsiteX183" fmla="*/ 1901918 w 12192000"/>
              <a:gd name="connsiteY183" fmla="*/ 1522410 h 1783724"/>
              <a:gd name="connsiteX184" fmla="*/ 1876753 w 12192000"/>
              <a:gd name="connsiteY184" fmla="*/ 1517619 h 1783724"/>
              <a:gd name="connsiteX185" fmla="*/ 1858194 w 12192000"/>
              <a:gd name="connsiteY185" fmla="*/ 1522343 h 1783724"/>
              <a:gd name="connsiteX186" fmla="*/ 1702657 w 12192000"/>
              <a:gd name="connsiteY186" fmla="*/ 1510562 h 1783724"/>
              <a:gd name="connsiteX187" fmla="*/ 1701421 w 12192000"/>
              <a:gd name="connsiteY187" fmla="*/ 1510775 h 1783724"/>
              <a:gd name="connsiteX188" fmla="*/ 1699973 w 12192000"/>
              <a:gd name="connsiteY188" fmla="*/ 1507739 h 1783724"/>
              <a:gd name="connsiteX189" fmla="*/ 1682526 w 12192000"/>
              <a:gd name="connsiteY189" fmla="*/ 1504598 h 1783724"/>
              <a:gd name="connsiteX190" fmla="*/ 1677380 w 12192000"/>
              <a:gd name="connsiteY190" fmla="*/ 1504851 h 1783724"/>
              <a:gd name="connsiteX191" fmla="*/ 1670304 w 12192000"/>
              <a:gd name="connsiteY191" fmla="*/ 1503744 h 1783724"/>
              <a:gd name="connsiteX192" fmla="*/ 1670197 w 12192000"/>
              <a:gd name="connsiteY192" fmla="*/ 1503497 h 1783724"/>
              <a:gd name="connsiteX193" fmla="*/ 1626301 w 12192000"/>
              <a:gd name="connsiteY193" fmla="*/ 1474931 h 1783724"/>
              <a:gd name="connsiteX194" fmla="*/ 1535119 w 12192000"/>
              <a:gd name="connsiteY194" fmla="*/ 1463075 h 1783724"/>
              <a:gd name="connsiteX195" fmla="*/ 1531340 w 12192000"/>
              <a:gd name="connsiteY195" fmla="*/ 1461293 h 1783724"/>
              <a:gd name="connsiteX196" fmla="*/ 1498454 w 12192000"/>
              <a:gd name="connsiteY196" fmla="*/ 1463478 h 1783724"/>
              <a:gd name="connsiteX197" fmla="*/ 1478806 w 12192000"/>
              <a:gd name="connsiteY197" fmla="*/ 1464611 h 1783724"/>
              <a:gd name="connsiteX198" fmla="*/ 1358081 w 12192000"/>
              <a:gd name="connsiteY198" fmla="*/ 1455545 h 1783724"/>
              <a:gd name="connsiteX199" fmla="*/ 1222449 w 12192000"/>
              <a:gd name="connsiteY199" fmla="*/ 1455454 h 1783724"/>
              <a:gd name="connsiteX200" fmla="*/ 1180983 w 12192000"/>
              <a:gd name="connsiteY200" fmla="*/ 1440557 h 1783724"/>
              <a:gd name="connsiteX201" fmla="*/ 1018426 w 12192000"/>
              <a:gd name="connsiteY201" fmla="*/ 1400226 h 1783724"/>
              <a:gd name="connsiteX202" fmla="*/ 940021 w 12192000"/>
              <a:gd name="connsiteY202" fmla="*/ 1409452 h 1783724"/>
              <a:gd name="connsiteX203" fmla="*/ 940362 w 12192000"/>
              <a:gd name="connsiteY203" fmla="*/ 1408090 h 1783724"/>
              <a:gd name="connsiteX204" fmla="*/ 927147 w 12192000"/>
              <a:gd name="connsiteY204" fmla="*/ 1407436 h 1783724"/>
              <a:gd name="connsiteX205" fmla="*/ 915481 w 12192000"/>
              <a:gd name="connsiteY205" fmla="*/ 1395526 h 1783724"/>
              <a:gd name="connsiteX206" fmla="*/ 884363 w 12192000"/>
              <a:gd name="connsiteY206" fmla="*/ 1395024 h 1783724"/>
              <a:gd name="connsiteX207" fmla="*/ 883522 w 12192000"/>
              <a:gd name="connsiteY207" fmla="*/ 1400267 h 1783724"/>
              <a:gd name="connsiteX208" fmla="*/ 865903 w 12192000"/>
              <a:gd name="connsiteY208" fmla="*/ 1394324 h 1783724"/>
              <a:gd name="connsiteX209" fmla="*/ 790832 w 12192000"/>
              <a:gd name="connsiteY209" fmla="*/ 1370999 h 1783724"/>
              <a:gd name="connsiteX210" fmla="*/ 749766 w 12192000"/>
              <a:gd name="connsiteY210" fmla="*/ 1353216 h 1783724"/>
              <a:gd name="connsiteX211" fmla="*/ 705470 w 12192000"/>
              <a:gd name="connsiteY211" fmla="*/ 1354328 h 1783724"/>
              <a:gd name="connsiteX212" fmla="*/ 692371 w 12192000"/>
              <a:gd name="connsiteY212" fmla="*/ 1343942 h 1783724"/>
              <a:gd name="connsiteX213" fmla="*/ 690203 w 12192000"/>
              <a:gd name="connsiteY213" fmla="*/ 1341970 h 1783724"/>
              <a:gd name="connsiteX214" fmla="*/ 679574 w 12192000"/>
              <a:gd name="connsiteY214" fmla="*/ 1338069 h 1783724"/>
              <a:gd name="connsiteX215" fmla="*/ 679009 w 12192000"/>
              <a:gd name="connsiteY215" fmla="*/ 1331966 h 1783724"/>
              <a:gd name="connsiteX216" fmla="*/ 664756 w 12192000"/>
              <a:gd name="connsiteY216" fmla="*/ 1322509 h 1783724"/>
              <a:gd name="connsiteX217" fmla="*/ 644515 w 12192000"/>
              <a:gd name="connsiteY217" fmla="*/ 1316732 h 1783724"/>
              <a:gd name="connsiteX218" fmla="*/ 545716 w 12192000"/>
              <a:gd name="connsiteY218" fmla="*/ 1294878 h 1783724"/>
              <a:gd name="connsiteX219" fmla="*/ 488094 w 12192000"/>
              <a:gd name="connsiteY219" fmla="*/ 1278596 h 1783724"/>
              <a:gd name="connsiteX220" fmla="*/ 468538 w 12192000"/>
              <a:gd name="connsiteY220" fmla="*/ 1267376 h 1783724"/>
              <a:gd name="connsiteX221" fmla="*/ 439655 w 12192000"/>
              <a:gd name="connsiteY221" fmla="*/ 1255090 h 1783724"/>
              <a:gd name="connsiteX222" fmla="*/ 390496 w 12192000"/>
              <a:gd name="connsiteY222" fmla="*/ 1229512 h 1783724"/>
              <a:gd name="connsiteX223" fmla="*/ 362616 w 12192000"/>
              <a:gd name="connsiteY223" fmla="*/ 1221981 h 1783724"/>
              <a:gd name="connsiteX224" fmla="*/ 348184 w 12192000"/>
              <a:gd name="connsiteY224" fmla="*/ 1213437 h 1783724"/>
              <a:gd name="connsiteX225" fmla="*/ 341576 w 12192000"/>
              <a:gd name="connsiteY225" fmla="*/ 1212583 h 1783724"/>
              <a:gd name="connsiteX226" fmla="*/ 320370 w 12192000"/>
              <a:gd name="connsiteY226" fmla="*/ 1206827 h 1783724"/>
              <a:gd name="connsiteX227" fmla="*/ 308082 w 12192000"/>
              <a:gd name="connsiteY227" fmla="*/ 1204195 h 1783724"/>
              <a:gd name="connsiteX228" fmla="*/ 303141 w 12192000"/>
              <a:gd name="connsiteY228" fmla="*/ 1203396 h 1783724"/>
              <a:gd name="connsiteX229" fmla="*/ 260955 w 12192000"/>
              <a:gd name="connsiteY229" fmla="*/ 1203345 h 1783724"/>
              <a:gd name="connsiteX230" fmla="*/ 234352 w 12192000"/>
              <a:gd name="connsiteY230" fmla="*/ 1193972 h 1783724"/>
              <a:gd name="connsiteX231" fmla="*/ 210954 w 12192000"/>
              <a:gd name="connsiteY231" fmla="*/ 1192326 h 1783724"/>
              <a:gd name="connsiteX232" fmla="*/ 204851 w 12192000"/>
              <a:gd name="connsiteY232" fmla="*/ 1190210 h 1783724"/>
              <a:gd name="connsiteX233" fmla="*/ 145778 w 12192000"/>
              <a:gd name="connsiteY233" fmla="*/ 1190651 h 1783724"/>
              <a:gd name="connsiteX234" fmla="*/ 105518 w 12192000"/>
              <a:gd name="connsiteY234" fmla="*/ 1184937 h 1783724"/>
              <a:gd name="connsiteX235" fmla="*/ 17623 w 12192000"/>
              <a:gd name="connsiteY235" fmla="*/ 1185238 h 1783724"/>
              <a:gd name="connsiteX236" fmla="*/ 0 w 12192000"/>
              <a:gd name="connsiteY236" fmla="*/ 1184768 h 1783724"/>
              <a:gd name="connsiteX237" fmla="*/ 0 w 12192000"/>
              <a:gd name="connsiteY237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55163 w 12192000"/>
              <a:gd name="connsiteY17" fmla="*/ 1282991 h 1783724"/>
              <a:gd name="connsiteX18" fmla="*/ 10959430 w 12192000"/>
              <a:gd name="connsiteY18" fmla="*/ 1284028 h 1783724"/>
              <a:gd name="connsiteX19" fmla="*/ 10886552 w 12192000"/>
              <a:gd name="connsiteY19" fmla="*/ 1294734 h 1783724"/>
              <a:gd name="connsiteX20" fmla="*/ 10832696 w 12192000"/>
              <a:gd name="connsiteY20" fmla="*/ 1296692 h 1783724"/>
              <a:gd name="connsiteX21" fmla="*/ 10772242 w 12192000"/>
              <a:gd name="connsiteY21" fmla="*/ 1273555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04542 w 12192000"/>
              <a:gd name="connsiteY99" fmla="*/ 1667362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6997704 w 12192000"/>
              <a:gd name="connsiteY104" fmla="*/ 1681043 h 1783724"/>
              <a:gd name="connsiteX105" fmla="*/ 6883473 w 12192000"/>
              <a:gd name="connsiteY105" fmla="*/ 1705122 h 1783724"/>
              <a:gd name="connsiteX106" fmla="*/ 6687688 w 12192000"/>
              <a:gd name="connsiteY106" fmla="*/ 1727643 h 1783724"/>
              <a:gd name="connsiteX107" fmla="*/ 6589722 w 12192000"/>
              <a:gd name="connsiteY107" fmla="*/ 1723098 h 1783724"/>
              <a:gd name="connsiteX108" fmla="*/ 6301694 w 12192000"/>
              <a:gd name="connsiteY108" fmla="*/ 174370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57308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4006 w 12192000"/>
              <a:gd name="connsiteY118" fmla="*/ 1763436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55339 w 12192000"/>
              <a:gd name="connsiteY131" fmla="*/ 1700569 h 1783724"/>
              <a:gd name="connsiteX132" fmla="*/ 4703062 w 12192000"/>
              <a:gd name="connsiteY132" fmla="*/ 1665094 h 1783724"/>
              <a:gd name="connsiteX133" fmla="*/ 4701052 w 12192000"/>
              <a:gd name="connsiteY133" fmla="*/ 1664466 h 1783724"/>
              <a:gd name="connsiteX134" fmla="*/ 4714053 w 12192000"/>
              <a:gd name="connsiteY134" fmla="*/ 1695822 h 1783724"/>
              <a:gd name="connsiteX135" fmla="*/ 4691073 w 12192000"/>
              <a:gd name="connsiteY135" fmla="*/ 1693377 h 1783724"/>
              <a:gd name="connsiteX136" fmla="*/ 4495727 w 12192000"/>
              <a:gd name="connsiteY136" fmla="*/ 1656633 h 1783724"/>
              <a:gd name="connsiteX137" fmla="*/ 4428317 w 12192000"/>
              <a:gd name="connsiteY137" fmla="*/ 1646311 h 1783724"/>
              <a:gd name="connsiteX138" fmla="*/ 4424455 w 12192000"/>
              <a:gd name="connsiteY138" fmla="*/ 1646545 h 1783724"/>
              <a:gd name="connsiteX139" fmla="*/ 4418141 w 12192000"/>
              <a:gd name="connsiteY139" fmla="*/ 1643457 h 1783724"/>
              <a:gd name="connsiteX140" fmla="*/ 4389054 w 12192000"/>
              <a:gd name="connsiteY140" fmla="*/ 1635100 h 1783724"/>
              <a:gd name="connsiteX141" fmla="*/ 4243963 w 12192000"/>
              <a:gd name="connsiteY141" fmla="*/ 1600547 h 1783724"/>
              <a:gd name="connsiteX142" fmla="*/ 4230390 w 12192000"/>
              <a:gd name="connsiteY142" fmla="*/ 1596782 h 1783724"/>
              <a:gd name="connsiteX143" fmla="*/ 4151096 w 12192000"/>
              <a:gd name="connsiteY143" fmla="*/ 1589415 h 1783724"/>
              <a:gd name="connsiteX144" fmla="*/ 4091729 w 12192000"/>
              <a:gd name="connsiteY144" fmla="*/ 1565484 h 1783724"/>
              <a:gd name="connsiteX145" fmla="*/ 3994992 w 12192000"/>
              <a:gd name="connsiteY145" fmla="*/ 1554250 h 1783724"/>
              <a:gd name="connsiteX146" fmla="*/ 3898778 w 12192000"/>
              <a:gd name="connsiteY146" fmla="*/ 1546088 h 1783724"/>
              <a:gd name="connsiteX147" fmla="*/ 3863728 w 12192000"/>
              <a:gd name="connsiteY147" fmla="*/ 1544567 h 1783724"/>
              <a:gd name="connsiteX148" fmla="*/ 3729252 w 12192000"/>
              <a:gd name="connsiteY148" fmla="*/ 1544592 h 1783724"/>
              <a:gd name="connsiteX149" fmla="*/ 3716543 w 12192000"/>
              <a:gd name="connsiteY149" fmla="*/ 1541771 h 1783724"/>
              <a:gd name="connsiteX150" fmla="*/ 3715389 w 12192000"/>
              <a:gd name="connsiteY150" fmla="*/ 1538406 h 1783724"/>
              <a:gd name="connsiteX151" fmla="*/ 3682391 w 12192000"/>
              <a:gd name="connsiteY151" fmla="*/ 1529372 h 1783724"/>
              <a:gd name="connsiteX152" fmla="*/ 3669607 w 12192000"/>
              <a:gd name="connsiteY152" fmla="*/ 1534463 h 1783724"/>
              <a:gd name="connsiteX153" fmla="*/ 3669577 w 12192000"/>
              <a:gd name="connsiteY153" fmla="*/ 1534458 h 1783724"/>
              <a:gd name="connsiteX154" fmla="*/ 3660365 w 12192000"/>
              <a:gd name="connsiteY154" fmla="*/ 1531370 h 1783724"/>
              <a:gd name="connsiteX155" fmla="*/ 3637171 w 12192000"/>
              <a:gd name="connsiteY155" fmla="*/ 1523813 h 1783724"/>
              <a:gd name="connsiteX156" fmla="*/ 3636519 w 12192000"/>
              <a:gd name="connsiteY156" fmla="*/ 1523773 h 1783724"/>
              <a:gd name="connsiteX157" fmla="*/ 3589716 w 12192000"/>
              <a:gd name="connsiteY157" fmla="*/ 1506360 h 1783724"/>
              <a:gd name="connsiteX158" fmla="*/ 3583541 w 12192000"/>
              <a:gd name="connsiteY158" fmla="*/ 1507469 h 1783724"/>
              <a:gd name="connsiteX159" fmla="*/ 3574426 w 12192000"/>
              <a:gd name="connsiteY159" fmla="*/ 1507574 h 1783724"/>
              <a:gd name="connsiteX160" fmla="*/ 3574190 w 12192000"/>
              <a:gd name="connsiteY160" fmla="*/ 1507350 h 1783724"/>
              <a:gd name="connsiteX161" fmla="*/ 3565671 w 12192000"/>
              <a:gd name="connsiteY161" fmla="*/ 1507894 h 1783724"/>
              <a:gd name="connsiteX162" fmla="*/ 3515816 w 12192000"/>
              <a:gd name="connsiteY162" fmla="*/ 1499688 h 1783724"/>
              <a:gd name="connsiteX163" fmla="*/ 3452912 w 12192000"/>
              <a:gd name="connsiteY163" fmla="*/ 1496444 h 1783724"/>
              <a:gd name="connsiteX164" fmla="*/ 3380405 w 12192000"/>
              <a:gd name="connsiteY164" fmla="*/ 1486216 h 1783724"/>
              <a:gd name="connsiteX165" fmla="*/ 3343625 w 12192000"/>
              <a:gd name="connsiteY165" fmla="*/ 1500147 h 1783724"/>
              <a:gd name="connsiteX166" fmla="*/ 3323774 w 12192000"/>
              <a:gd name="connsiteY166" fmla="*/ 1501476 h 1783724"/>
              <a:gd name="connsiteX167" fmla="*/ 3321444 w 12192000"/>
              <a:gd name="connsiteY167" fmla="*/ 1500659 h 1783724"/>
              <a:gd name="connsiteX168" fmla="*/ 3242143 w 12192000"/>
              <a:gd name="connsiteY168" fmla="*/ 1505268 h 1783724"/>
              <a:gd name="connsiteX169" fmla="*/ 3122401 w 12192000"/>
              <a:gd name="connsiteY169" fmla="*/ 1511314 h 1783724"/>
              <a:gd name="connsiteX170" fmla="*/ 3010177 w 12192000"/>
              <a:gd name="connsiteY170" fmla="*/ 1513132 h 1783724"/>
              <a:gd name="connsiteX171" fmla="*/ 2782615 w 12192000"/>
              <a:gd name="connsiteY171" fmla="*/ 1509375 h 1783724"/>
              <a:gd name="connsiteX172" fmla="*/ 2668665 w 12192000"/>
              <a:gd name="connsiteY172" fmla="*/ 1517660 h 1783724"/>
              <a:gd name="connsiteX173" fmla="*/ 2548073 w 12192000"/>
              <a:gd name="connsiteY173" fmla="*/ 1516667 h 1783724"/>
              <a:gd name="connsiteX174" fmla="*/ 2423377 w 12192000"/>
              <a:gd name="connsiteY174" fmla="*/ 1527776 h 1783724"/>
              <a:gd name="connsiteX175" fmla="*/ 2295298 w 12192000"/>
              <a:gd name="connsiteY175" fmla="*/ 1534368 h 1783724"/>
              <a:gd name="connsiteX176" fmla="*/ 2188781 w 12192000"/>
              <a:gd name="connsiteY176" fmla="*/ 1529677 h 1783724"/>
              <a:gd name="connsiteX177" fmla="*/ 2074855 w 12192000"/>
              <a:gd name="connsiteY177" fmla="*/ 1515446 h 1783724"/>
              <a:gd name="connsiteX178" fmla="*/ 2012587 w 12192000"/>
              <a:gd name="connsiteY178" fmla="*/ 1522487 h 1783724"/>
              <a:gd name="connsiteX179" fmla="*/ 1932075 w 12192000"/>
              <a:gd name="connsiteY179" fmla="*/ 1517914 h 1783724"/>
              <a:gd name="connsiteX180" fmla="*/ 1908490 w 12192000"/>
              <a:gd name="connsiteY180" fmla="*/ 1526423 h 1783724"/>
              <a:gd name="connsiteX181" fmla="*/ 1908410 w 12192000"/>
              <a:gd name="connsiteY181" fmla="*/ 1526410 h 1783724"/>
              <a:gd name="connsiteX182" fmla="*/ 1901918 w 12192000"/>
              <a:gd name="connsiteY182" fmla="*/ 1522410 h 1783724"/>
              <a:gd name="connsiteX183" fmla="*/ 1876753 w 12192000"/>
              <a:gd name="connsiteY183" fmla="*/ 1517619 h 1783724"/>
              <a:gd name="connsiteX184" fmla="*/ 1858194 w 12192000"/>
              <a:gd name="connsiteY184" fmla="*/ 1522343 h 1783724"/>
              <a:gd name="connsiteX185" fmla="*/ 1702657 w 12192000"/>
              <a:gd name="connsiteY185" fmla="*/ 1510562 h 1783724"/>
              <a:gd name="connsiteX186" fmla="*/ 1701421 w 12192000"/>
              <a:gd name="connsiteY186" fmla="*/ 1510775 h 1783724"/>
              <a:gd name="connsiteX187" fmla="*/ 1699973 w 12192000"/>
              <a:gd name="connsiteY187" fmla="*/ 1507739 h 1783724"/>
              <a:gd name="connsiteX188" fmla="*/ 1682526 w 12192000"/>
              <a:gd name="connsiteY188" fmla="*/ 1504598 h 1783724"/>
              <a:gd name="connsiteX189" fmla="*/ 1677380 w 12192000"/>
              <a:gd name="connsiteY189" fmla="*/ 1504851 h 1783724"/>
              <a:gd name="connsiteX190" fmla="*/ 1670304 w 12192000"/>
              <a:gd name="connsiteY190" fmla="*/ 1503744 h 1783724"/>
              <a:gd name="connsiteX191" fmla="*/ 1670197 w 12192000"/>
              <a:gd name="connsiteY191" fmla="*/ 1503497 h 1783724"/>
              <a:gd name="connsiteX192" fmla="*/ 1626301 w 12192000"/>
              <a:gd name="connsiteY192" fmla="*/ 1474931 h 1783724"/>
              <a:gd name="connsiteX193" fmla="*/ 1535119 w 12192000"/>
              <a:gd name="connsiteY193" fmla="*/ 1463075 h 1783724"/>
              <a:gd name="connsiteX194" fmla="*/ 1531340 w 12192000"/>
              <a:gd name="connsiteY194" fmla="*/ 1461293 h 1783724"/>
              <a:gd name="connsiteX195" fmla="*/ 1498454 w 12192000"/>
              <a:gd name="connsiteY195" fmla="*/ 1463478 h 1783724"/>
              <a:gd name="connsiteX196" fmla="*/ 1478806 w 12192000"/>
              <a:gd name="connsiteY196" fmla="*/ 1464611 h 1783724"/>
              <a:gd name="connsiteX197" fmla="*/ 1358081 w 12192000"/>
              <a:gd name="connsiteY197" fmla="*/ 1455545 h 1783724"/>
              <a:gd name="connsiteX198" fmla="*/ 1222449 w 12192000"/>
              <a:gd name="connsiteY198" fmla="*/ 1455454 h 1783724"/>
              <a:gd name="connsiteX199" fmla="*/ 1180983 w 12192000"/>
              <a:gd name="connsiteY199" fmla="*/ 1440557 h 1783724"/>
              <a:gd name="connsiteX200" fmla="*/ 1018426 w 12192000"/>
              <a:gd name="connsiteY200" fmla="*/ 1400226 h 1783724"/>
              <a:gd name="connsiteX201" fmla="*/ 940021 w 12192000"/>
              <a:gd name="connsiteY201" fmla="*/ 1409452 h 1783724"/>
              <a:gd name="connsiteX202" fmla="*/ 940362 w 12192000"/>
              <a:gd name="connsiteY202" fmla="*/ 1408090 h 1783724"/>
              <a:gd name="connsiteX203" fmla="*/ 927147 w 12192000"/>
              <a:gd name="connsiteY203" fmla="*/ 1407436 h 1783724"/>
              <a:gd name="connsiteX204" fmla="*/ 915481 w 12192000"/>
              <a:gd name="connsiteY204" fmla="*/ 1395526 h 1783724"/>
              <a:gd name="connsiteX205" fmla="*/ 884363 w 12192000"/>
              <a:gd name="connsiteY205" fmla="*/ 1395024 h 1783724"/>
              <a:gd name="connsiteX206" fmla="*/ 883522 w 12192000"/>
              <a:gd name="connsiteY206" fmla="*/ 1400267 h 1783724"/>
              <a:gd name="connsiteX207" fmla="*/ 865903 w 12192000"/>
              <a:gd name="connsiteY207" fmla="*/ 1394324 h 1783724"/>
              <a:gd name="connsiteX208" fmla="*/ 790832 w 12192000"/>
              <a:gd name="connsiteY208" fmla="*/ 1370999 h 1783724"/>
              <a:gd name="connsiteX209" fmla="*/ 749766 w 12192000"/>
              <a:gd name="connsiteY209" fmla="*/ 1353216 h 1783724"/>
              <a:gd name="connsiteX210" fmla="*/ 705470 w 12192000"/>
              <a:gd name="connsiteY210" fmla="*/ 1354328 h 1783724"/>
              <a:gd name="connsiteX211" fmla="*/ 692371 w 12192000"/>
              <a:gd name="connsiteY211" fmla="*/ 1343942 h 1783724"/>
              <a:gd name="connsiteX212" fmla="*/ 690203 w 12192000"/>
              <a:gd name="connsiteY212" fmla="*/ 1341970 h 1783724"/>
              <a:gd name="connsiteX213" fmla="*/ 679574 w 12192000"/>
              <a:gd name="connsiteY213" fmla="*/ 1338069 h 1783724"/>
              <a:gd name="connsiteX214" fmla="*/ 679009 w 12192000"/>
              <a:gd name="connsiteY214" fmla="*/ 1331966 h 1783724"/>
              <a:gd name="connsiteX215" fmla="*/ 664756 w 12192000"/>
              <a:gd name="connsiteY215" fmla="*/ 1322509 h 1783724"/>
              <a:gd name="connsiteX216" fmla="*/ 644515 w 12192000"/>
              <a:gd name="connsiteY216" fmla="*/ 1316732 h 1783724"/>
              <a:gd name="connsiteX217" fmla="*/ 545716 w 12192000"/>
              <a:gd name="connsiteY217" fmla="*/ 1294878 h 1783724"/>
              <a:gd name="connsiteX218" fmla="*/ 488094 w 12192000"/>
              <a:gd name="connsiteY218" fmla="*/ 1278596 h 1783724"/>
              <a:gd name="connsiteX219" fmla="*/ 468538 w 12192000"/>
              <a:gd name="connsiteY219" fmla="*/ 1267376 h 1783724"/>
              <a:gd name="connsiteX220" fmla="*/ 439655 w 12192000"/>
              <a:gd name="connsiteY220" fmla="*/ 1255090 h 1783724"/>
              <a:gd name="connsiteX221" fmla="*/ 390496 w 12192000"/>
              <a:gd name="connsiteY221" fmla="*/ 1229512 h 1783724"/>
              <a:gd name="connsiteX222" fmla="*/ 362616 w 12192000"/>
              <a:gd name="connsiteY222" fmla="*/ 1221981 h 1783724"/>
              <a:gd name="connsiteX223" fmla="*/ 348184 w 12192000"/>
              <a:gd name="connsiteY223" fmla="*/ 1213437 h 1783724"/>
              <a:gd name="connsiteX224" fmla="*/ 341576 w 12192000"/>
              <a:gd name="connsiteY224" fmla="*/ 1212583 h 1783724"/>
              <a:gd name="connsiteX225" fmla="*/ 320370 w 12192000"/>
              <a:gd name="connsiteY225" fmla="*/ 1206827 h 1783724"/>
              <a:gd name="connsiteX226" fmla="*/ 308082 w 12192000"/>
              <a:gd name="connsiteY226" fmla="*/ 1204195 h 1783724"/>
              <a:gd name="connsiteX227" fmla="*/ 303141 w 12192000"/>
              <a:gd name="connsiteY227" fmla="*/ 1203396 h 1783724"/>
              <a:gd name="connsiteX228" fmla="*/ 260955 w 12192000"/>
              <a:gd name="connsiteY228" fmla="*/ 1203345 h 1783724"/>
              <a:gd name="connsiteX229" fmla="*/ 234352 w 12192000"/>
              <a:gd name="connsiteY229" fmla="*/ 1193972 h 1783724"/>
              <a:gd name="connsiteX230" fmla="*/ 210954 w 12192000"/>
              <a:gd name="connsiteY230" fmla="*/ 1192326 h 1783724"/>
              <a:gd name="connsiteX231" fmla="*/ 204851 w 12192000"/>
              <a:gd name="connsiteY231" fmla="*/ 1190210 h 1783724"/>
              <a:gd name="connsiteX232" fmla="*/ 145778 w 12192000"/>
              <a:gd name="connsiteY232" fmla="*/ 1190651 h 1783724"/>
              <a:gd name="connsiteX233" fmla="*/ 105518 w 12192000"/>
              <a:gd name="connsiteY233" fmla="*/ 1184937 h 1783724"/>
              <a:gd name="connsiteX234" fmla="*/ 17623 w 12192000"/>
              <a:gd name="connsiteY234" fmla="*/ 1185238 h 1783724"/>
              <a:gd name="connsiteX235" fmla="*/ 0 w 12192000"/>
              <a:gd name="connsiteY235" fmla="*/ 1184768 h 1783724"/>
              <a:gd name="connsiteX236" fmla="*/ 0 w 12192000"/>
              <a:gd name="connsiteY236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55163 w 12192000"/>
              <a:gd name="connsiteY17" fmla="*/ 1282991 h 1783724"/>
              <a:gd name="connsiteX18" fmla="*/ 10959430 w 12192000"/>
              <a:gd name="connsiteY18" fmla="*/ 1284028 h 1783724"/>
              <a:gd name="connsiteX19" fmla="*/ 10886552 w 12192000"/>
              <a:gd name="connsiteY19" fmla="*/ 1294734 h 1783724"/>
              <a:gd name="connsiteX20" fmla="*/ 10832696 w 12192000"/>
              <a:gd name="connsiteY20" fmla="*/ 1296692 h 1783724"/>
              <a:gd name="connsiteX21" fmla="*/ 10772242 w 12192000"/>
              <a:gd name="connsiteY21" fmla="*/ 1273555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04542 w 12192000"/>
              <a:gd name="connsiteY99" fmla="*/ 1667362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6997704 w 12192000"/>
              <a:gd name="connsiteY104" fmla="*/ 1681043 h 1783724"/>
              <a:gd name="connsiteX105" fmla="*/ 6883473 w 12192000"/>
              <a:gd name="connsiteY105" fmla="*/ 1705122 h 1783724"/>
              <a:gd name="connsiteX106" fmla="*/ 6687688 w 12192000"/>
              <a:gd name="connsiteY106" fmla="*/ 1727643 h 1783724"/>
              <a:gd name="connsiteX107" fmla="*/ 6589722 w 12192000"/>
              <a:gd name="connsiteY107" fmla="*/ 1723098 h 1783724"/>
              <a:gd name="connsiteX108" fmla="*/ 6301694 w 12192000"/>
              <a:gd name="connsiteY108" fmla="*/ 174370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57308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4006 w 12192000"/>
              <a:gd name="connsiteY118" fmla="*/ 1763436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55339 w 12192000"/>
              <a:gd name="connsiteY131" fmla="*/ 1700569 h 1783724"/>
              <a:gd name="connsiteX132" fmla="*/ 4703062 w 12192000"/>
              <a:gd name="connsiteY132" fmla="*/ 1665094 h 1783724"/>
              <a:gd name="connsiteX133" fmla="*/ 4714053 w 12192000"/>
              <a:gd name="connsiteY133" fmla="*/ 1695822 h 1783724"/>
              <a:gd name="connsiteX134" fmla="*/ 4691073 w 12192000"/>
              <a:gd name="connsiteY134" fmla="*/ 1693377 h 1783724"/>
              <a:gd name="connsiteX135" fmla="*/ 4495727 w 12192000"/>
              <a:gd name="connsiteY135" fmla="*/ 1656633 h 1783724"/>
              <a:gd name="connsiteX136" fmla="*/ 4428317 w 12192000"/>
              <a:gd name="connsiteY136" fmla="*/ 1646311 h 1783724"/>
              <a:gd name="connsiteX137" fmla="*/ 4424455 w 12192000"/>
              <a:gd name="connsiteY137" fmla="*/ 1646545 h 1783724"/>
              <a:gd name="connsiteX138" fmla="*/ 4418141 w 12192000"/>
              <a:gd name="connsiteY138" fmla="*/ 1643457 h 1783724"/>
              <a:gd name="connsiteX139" fmla="*/ 4389054 w 12192000"/>
              <a:gd name="connsiteY139" fmla="*/ 1635100 h 1783724"/>
              <a:gd name="connsiteX140" fmla="*/ 4243963 w 12192000"/>
              <a:gd name="connsiteY140" fmla="*/ 1600547 h 1783724"/>
              <a:gd name="connsiteX141" fmla="*/ 4230390 w 12192000"/>
              <a:gd name="connsiteY141" fmla="*/ 1596782 h 1783724"/>
              <a:gd name="connsiteX142" fmla="*/ 4151096 w 12192000"/>
              <a:gd name="connsiteY142" fmla="*/ 1589415 h 1783724"/>
              <a:gd name="connsiteX143" fmla="*/ 4091729 w 12192000"/>
              <a:gd name="connsiteY143" fmla="*/ 1565484 h 1783724"/>
              <a:gd name="connsiteX144" fmla="*/ 3994992 w 12192000"/>
              <a:gd name="connsiteY144" fmla="*/ 1554250 h 1783724"/>
              <a:gd name="connsiteX145" fmla="*/ 3898778 w 12192000"/>
              <a:gd name="connsiteY145" fmla="*/ 1546088 h 1783724"/>
              <a:gd name="connsiteX146" fmla="*/ 3863728 w 12192000"/>
              <a:gd name="connsiteY146" fmla="*/ 1544567 h 1783724"/>
              <a:gd name="connsiteX147" fmla="*/ 3729252 w 12192000"/>
              <a:gd name="connsiteY147" fmla="*/ 1544592 h 1783724"/>
              <a:gd name="connsiteX148" fmla="*/ 3716543 w 12192000"/>
              <a:gd name="connsiteY148" fmla="*/ 1541771 h 1783724"/>
              <a:gd name="connsiteX149" fmla="*/ 3715389 w 12192000"/>
              <a:gd name="connsiteY149" fmla="*/ 1538406 h 1783724"/>
              <a:gd name="connsiteX150" fmla="*/ 3682391 w 12192000"/>
              <a:gd name="connsiteY150" fmla="*/ 1529372 h 1783724"/>
              <a:gd name="connsiteX151" fmla="*/ 3669607 w 12192000"/>
              <a:gd name="connsiteY151" fmla="*/ 1534463 h 1783724"/>
              <a:gd name="connsiteX152" fmla="*/ 3669577 w 12192000"/>
              <a:gd name="connsiteY152" fmla="*/ 1534458 h 1783724"/>
              <a:gd name="connsiteX153" fmla="*/ 3660365 w 12192000"/>
              <a:gd name="connsiteY153" fmla="*/ 1531370 h 1783724"/>
              <a:gd name="connsiteX154" fmla="*/ 3637171 w 12192000"/>
              <a:gd name="connsiteY154" fmla="*/ 1523813 h 1783724"/>
              <a:gd name="connsiteX155" fmla="*/ 3636519 w 12192000"/>
              <a:gd name="connsiteY155" fmla="*/ 1523773 h 1783724"/>
              <a:gd name="connsiteX156" fmla="*/ 3589716 w 12192000"/>
              <a:gd name="connsiteY156" fmla="*/ 1506360 h 1783724"/>
              <a:gd name="connsiteX157" fmla="*/ 3583541 w 12192000"/>
              <a:gd name="connsiteY157" fmla="*/ 1507469 h 1783724"/>
              <a:gd name="connsiteX158" fmla="*/ 3574426 w 12192000"/>
              <a:gd name="connsiteY158" fmla="*/ 1507574 h 1783724"/>
              <a:gd name="connsiteX159" fmla="*/ 3574190 w 12192000"/>
              <a:gd name="connsiteY159" fmla="*/ 1507350 h 1783724"/>
              <a:gd name="connsiteX160" fmla="*/ 3565671 w 12192000"/>
              <a:gd name="connsiteY160" fmla="*/ 1507894 h 1783724"/>
              <a:gd name="connsiteX161" fmla="*/ 3515816 w 12192000"/>
              <a:gd name="connsiteY161" fmla="*/ 1499688 h 1783724"/>
              <a:gd name="connsiteX162" fmla="*/ 3452912 w 12192000"/>
              <a:gd name="connsiteY162" fmla="*/ 1496444 h 1783724"/>
              <a:gd name="connsiteX163" fmla="*/ 3380405 w 12192000"/>
              <a:gd name="connsiteY163" fmla="*/ 1486216 h 1783724"/>
              <a:gd name="connsiteX164" fmla="*/ 3343625 w 12192000"/>
              <a:gd name="connsiteY164" fmla="*/ 1500147 h 1783724"/>
              <a:gd name="connsiteX165" fmla="*/ 3323774 w 12192000"/>
              <a:gd name="connsiteY165" fmla="*/ 1501476 h 1783724"/>
              <a:gd name="connsiteX166" fmla="*/ 3321444 w 12192000"/>
              <a:gd name="connsiteY166" fmla="*/ 1500659 h 1783724"/>
              <a:gd name="connsiteX167" fmla="*/ 3242143 w 12192000"/>
              <a:gd name="connsiteY167" fmla="*/ 1505268 h 1783724"/>
              <a:gd name="connsiteX168" fmla="*/ 3122401 w 12192000"/>
              <a:gd name="connsiteY168" fmla="*/ 1511314 h 1783724"/>
              <a:gd name="connsiteX169" fmla="*/ 3010177 w 12192000"/>
              <a:gd name="connsiteY169" fmla="*/ 1513132 h 1783724"/>
              <a:gd name="connsiteX170" fmla="*/ 2782615 w 12192000"/>
              <a:gd name="connsiteY170" fmla="*/ 1509375 h 1783724"/>
              <a:gd name="connsiteX171" fmla="*/ 2668665 w 12192000"/>
              <a:gd name="connsiteY171" fmla="*/ 1517660 h 1783724"/>
              <a:gd name="connsiteX172" fmla="*/ 2548073 w 12192000"/>
              <a:gd name="connsiteY172" fmla="*/ 1516667 h 1783724"/>
              <a:gd name="connsiteX173" fmla="*/ 2423377 w 12192000"/>
              <a:gd name="connsiteY173" fmla="*/ 1527776 h 1783724"/>
              <a:gd name="connsiteX174" fmla="*/ 2295298 w 12192000"/>
              <a:gd name="connsiteY174" fmla="*/ 1534368 h 1783724"/>
              <a:gd name="connsiteX175" fmla="*/ 2188781 w 12192000"/>
              <a:gd name="connsiteY175" fmla="*/ 1529677 h 1783724"/>
              <a:gd name="connsiteX176" fmla="*/ 2074855 w 12192000"/>
              <a:gd name="connsiteY176" fmla="*/ 1515446 h 1783724"/>
              <a:gd name="connsiteX177" fmla="*/ 2012587 w 12192000"/>
              <a:gd name="connsiteY177" fmla="*/ 1522487 h 1783724"/>
              <a:gd name="connsiteX178" fmla="*/ 1932075 w 12192000"/>
              <a:gd name="connsiteY178" fmla="*/ 1517914 h 1783724"/>
              <a:gd name="connsiteX179" fmla="*/ 1908490 w 12192000"/>
              <a:gd name="connsiteY179" fmla="*/ 1526423 h 1783724"/>
              <a:gd name="connsiteX180" fmla="*/ 1908410 w 12192000"/>
              <a:gd name="connsiteY180" fmla="*/ 1526410 h 1783724"/>
              <a:gd name="connsiteX181" fmla="*/ 1901918 w 12192000"/>
              <a:gd name="connsiteY181" fmla="*/ 1522410 h 1783724"/>
              <a:gd name="connsiteX182" fmla="*/ 1876753 w 12192000"/>
              <a:gd name="connsiteY182" fmla="*/ 1517619 h 1783724"/>
              <a:gd name="connsiteX183" fmla="*/ 1858194 w 12192000"/>
              <a:gd name="connsiteY183" fmla="*/ 1522343 h 1783724"/>
              <a:gd name="connsiteX184" fmla="*/ 1702657 w 12192000"/>
              <a:gd name="connsiteY184" fmla="*/ 1510562 h 1783724"/>
              <a:gd name="connsiteX185" fmla="*/ 1701421 w 12192000"/>
              <a:gd name="connsiteY185" fmla="*/ 1510775 h 1783724"/>
              <a:gd name="connsiteX186" fmla="*/ 1699973 w 12192000"/>
              <a:gd name="connsiteY186" fmla="*/ 1507739 h 1783724"/>
              <a:gd name="connsiteX187" fmla="*/ 1682526 w 12192000"/>
              <a:gd name="connsiteY187" fmla="*/ 1504598 h 1783724"/>
              <a:gd name="connsiteX188" fmla="*/ 1677380 w 12192000"/>
              <a:gd name="connsiteY188" fmla="*/ 1504851 h 1783724"/>
              <a:gd name="connsiteX189" fmla="*/ 1670304 w 12192000"/>
              <a:gd name="connsiteY189" fmla="*/ 1503744 h 1783724"/>
              <a:gd name="connsiteX190" fmla="*/ 1670197 w 12192000"/>
              <a:gd name="connsiteY190" fmla="*/ 1503497 h 1783724"/>
              <a:gd name="connsiteX191" fmla="*/ 1626301 w 12192000"/>
              <a:gd name="connsiteY191" fmla="*/ 1474931 h 1783724"/>
              <a:gd name="connsiteX192" fmla="*/ 1535119 w 12192000"/>
              <a:gd name="connsiteY192" fmla="*/ 1463075 h 1783724"/>
              <a:gd name="connsiteX193" fmla="*/ 1531340 w 12192000"/>
              <a:gd name="connsiteY193" fmla="*/ 1461293 h 1783724"/>
              <a:gd name="connsiteX194" fmla="*/ 1498454 w 12192000"/>
              <a:gd name="connsiteY194" fmla="*/ 1463478 h 1783724"/>
              <a:gd name="connsiteX195" fmla="*/ 1478806 w 12192000"/>
              <a:gd name="connsiteY195" fmla="*/ 1464611 h 1783724"/>
              <a:gd name="connsiteX196" fmla="*/ 1358081 w 12192000"/>
              <a:gd name="connsiteY196" fmla="*/ 1455545 h 1783724"/>
              <a:gd name="connsiteX197" fmla="*/ 1222449 w 12192000"/>
              <a:gd name="connsiteY197" fmla="*/ 1455454 h 1783724"/>
              <a:gd name="connsiteX198" fmla="*/ 1180983 w 12192000"/>
              <a:gd name="connsiteY198" fmla="*/ 1440557 h 1783724"/>
              <a:gd name="connsiteX199" fmla="*/ 1018426 w 12192000"/>
              <a:gd name="connsiteY199" fmla="*/ 1400226 h 1783724"/>
              <a:gd name="connsiteX200" fmla="*/ 940021 w 12192000"/>
              <a:gd name="connsiteY200" fmla="*/ 1409452 h 1783724"/>
              <a:gd name="connsiteX201" fmla="*/ 940362 w 12192000"/>
              <a:gd name="connsiteY201" fmla="*/ 1408090 h 1783724"/>
              <a:gd name="connsiteX202" fmla="*/ 927147 w 12192000"/>
              <a:gd name="connsiteY202" fmla="*/ 1407436 h 1783724"/>
              <a:gd name="connsiteX203" fmla="*/ 915481 w 12192000"/>
              <a:gd name="connsiteY203" fmla="*/ 1395526 h 1783724"/>
              <a:gd name="connsiteX204" fmla="*/ 884363 w 12192000"/>
              <a:gd name="connsiteY204" fmla="*/ 1395024 h 1783724"/>
              <a:gd name="connsiteX205" fmla="*/ 883522 w 12192000"/>
              <a:gd name="connsiteY205" fmla="*/ 1400267 h 1783724"/>
              <a:gd name="connsiteX206" fmla="*/ 865903 w 12192000"/>
              <a:gd name="connsiteY206" fmla="*/ 1394324 h 1783724"/>
              <a:gd name="connsiteX207" fmla="*/ 790832 w 12192000"/>
              <a:gd name="connsiteY207" fmla="*/ 1370999 h 1783724"/>
              <a:gd name="connsiteX208" fmla="*/ 749766 w 12192000"/>
              <a:gd name="connsiteY208" fmla="*/ 1353216 h 1783724"/>
              <a:gd name="connsiteX209" fmla="*/ 705470 w 12192000"/>
              <a:gd name="connsiteY209" fmla="*/ 1354328 h 1783724"/>
              <a:gd name="connsiteX210" fmla="*/ 692371 w 12192000"/>
              <a:gd name="connsiteY210" fmla="*/ 1343942 h 1783724"/>
              <a:gd name="connsiteX211" fmla="*/ 690203 w 12192000"/>
              <a:gd name="connsiteY211" fmla="*/ 1341970 h 1783724"/>
              <a:gd name="connsiteX212" fmla="*/ 679574 w 12192000"/>
              <a:gd name="connsiteY212" fmla="*/ 1338069 h 1783724"/>
              <a:gd name="connsiteX213" fmla="*/ 679009 w 12192000"/>
              <a:gd name="connsiteY213" fmla="*/ 1331966 h 1783724"/>
              <a:gd name="connsiteX214" fmla="*/ 664756 w 12192000"/>
              <a:gd name="connsiteY214" fmla="*/ 1322509 h 1783724"/>
              <a:gd name="connsiteX215" fmla="*/ 644515 w 12192000"/>
              <a:gd name="connsiteY215" fmla="*/ 1316732 h 1783724"/>
              <a:gd name="connsiteX216" fmla="*/ 545716 w 12192000"/>
              <a:gd name="connsiteY216" fmla="*/ 1294878 h 1783724"/>
              <a:gd name="connsiteX217" fmla="*/ 488094 w 12192000"/>
              <a:gd name="connsiteY217" fmla="*/ 1278596 h 1783724"/>
              <a:gd name="connsiteX218" fmla="*/ 468538 w 12192000"/>
              <a:gd name="connsiteY218" fmla="*/ 1267376 h 1783724"/>
              <a:gd name="connsiteX219" fmla="*/ 439655 w 12192000"/>
              <a:gd name="connsiteY219" fmla="*/ 1255090 h 1783724"/>
              <a:gd name="connsiteX220" fmla="*/ 390496 w 12192000"/>
              <a:gd name="connsiteY220" fmla="*/ 1229512 h 1783724"/>
              <a:gd name="connsiteX221" fmla="*/ 362616 w 12192000"/>
              <a:gd name="connsiteY221" fmla="*/ 1221981 h 1783724"/>
              <a:gd name="connsiteX222" fmla="*/ 348184 w 12192000"/>
              <a:gd name="connsiteY222" fmla="*/ 1213437 h 1783724"/>
              <a:gd name="connsiteX223" fmla="*/ 341576 w 12192000"/>
              <a:gd name="connsiteY223" fmla="*/ 1212583 h 1783724"/>
              <a:gd name="connsiteX224" fmla="*/ 320370 w 12192000"/>
              <a:gd name="connsiteY224" fmla="*/ 1206827 h 1783724"/>
              <a:gd name="connsiteX225" fmla="*/ 308082 w 12192000"/>
              <a:gd name="connsiteY225" fmla="*/ 1204195 h 1783724"/>
              <a:gd name="connsiteX226" fmla="*/ 303141 w 12192000"/>
              <a:gd name="connsiteY226" fmla="*/ 1203396 h 1783724"/>
              <a:gd name="connsiteX227" fmla="*/ 260955 w 12192000"/>
              <a:gd name="connsiteY227" fmla="*/ 1203345 h 1783724"/>
              <a:gd name="connsiteX228" fmla="*/ 234352 w 12192000"/>
              <a:gd name="connsiteY228" fmla="*/ 1193972 h 1783724"/>
              <a:gd name="connsiteX229" fmla="*/ 210954 w 12192000"/>
              <a:gd name="connsiteY229" fmla="*/ 1192326 h 1783724"/>
              <a:gd name="connsiteX230" fmla="*/ 204851 w 12192000"/>
              <a:gd name="connsiteY230" fmla="*/ 1190210 h 1783724"/>
              <a:gd name="connsiteX231" fmla="*/ 145778 w 12192000"/>
              <a:gd name="connsiteY231" fmla="*/ 1190651 h 1783724"/>
              <a:gd name="connsiteX232" fmla="*/ 105518 w 12192000"/>
              <a:gd name="connsiteY232" fmla="*/ 1184937 h 1783724"/>
              <a:gd name="connsiteX233" fmla="*/ 17623 w 12192000"/>
              <a:gd name="connsiteY233" fmla="*/ 1185238 h 1783724"/>
              <a:gd name="connsiteX234" fmla="*/ 0 w 12192000"/>
              <a:gd name="connsiteY234" fmla="*/ 1184768 h 1783724"/>
              <a:gd name="connsiteX235" fmla="*/ 0 w 12192000"/>
              <a:gd name="connsiteY235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55163 w 12192000"/>
              <a:gd name="connsiteY17" fmla="*/ 1282991 h 1783724"/>
              <a:gd name="connsiteX18" fmla="*/ 10959430 w 12192000"/>
              <a:gd name="connsiteY18" fmla="*/ 1284028 h 1783724"/>
              <a:gd name="connsiteX19" fmla="*/ 10886552 w 12192000"/>
              <a:gd name="connsiteY19" fmla="*/ 1294734 h 1783724"/>
              <a:gd name="connsiteX20" fmla="*/ 10832696 w 12192000"/>
              <a:gd name="connsiteY20" fmla="*/ 1296692 h 1783724"/>
              <a:gd name="connsiteX21" fmla="*/ 10772242 w 12192000"/>
              <a:gd name="connsiteY21" fmla="*/ 1273555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04542 w 12192000"/>
              <a:gd name="connsiteY99" fmla="*/ 1667362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6997704 w 12192000"/>
              <a:gd name="connsiteY104" fmla="*/ 1681043 h 1783724"/>
              <a:gd name="connsiteX105" fmla="*/ 6883473 w 12192000"/>
              <a:gd name="connsiteY105" fmla="*/ 1705122 h 1783724"/>
              <a:gd name="connsiteX106" fmla="*/ 6687688 w 12192000"/>
              <a:gd name="connsiteY106" fmla="*/ 1727643 h 1783724"/>
              <a:gd name="connsiteX107" fmla="*/ 6589722 w 12192000"/>
              <a:gd name="connsiteY107" fmla="*/ 1723098 h 1783724"/>
              <a:gd name="connsiteX108" fmla="*/ 6301694 w 12192000"/>
              <a:gd name="connsiteY108" fmla="*/ 174370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57308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4006 w 12192000"/>
              <a:gd name="connsiteY118" fmla="*/ 1763436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55339 w 12192000"/>
              <a:gd name="connsiteY131" fmla="*/ 1700569 h 1783724"/>
              <a:gd name="connsiteX132" fmla="*/ 4714053 w 12192000"/>
              <a:gd name="connsiteY132" fmla="*/ 1695822 h 1783724"/>
              <a:gd name="connsiteX133" fmla="*/ 4691073 w 12192000"/>
              <a:gd name="connsiteY133" fmla="*/ 1693377 h 1783724"/>
              <a:gd name="connsiteX134" fmla="*/ 4495727 w 12192000"/>
              <a:gd name="connsiteY134" fmla="*/ 1656633 h 1783724"/>
              <a:gd name="connsiteX135" fmla="*/ 4428317 w 12192000"/>
              <a:gd name="connsiteY135" fmla="*/ 1646311 h 1783724"/>
              <a:gd name="connsiteX136" fmla="*/ 4424455 w 12192000"/>
              <a:gd name="connsiteY136" fmla="*/ 1646545 h 1783724"/>
              <a:gd name="connsiteX137" fmla="*/ 4418141 w 12192000"/>
              <a:gd name="connsiteY137" fmla="*/ 1643457 h 1783724"/>
              <a:gd name="connsiteX138" fmla="*/ 4389054 w 12192000"/>
              <a:gd name="connsiteY138" fmla="*/ 1635100 h 1783724"/>
              <a:gd name="connsiteX139" fmla="*/ 4243963 w 12192000"/>
              <a:gd name="connsiteY139" fmla="*/ 1600547 h 1783724"/>
              <a:gd name="connsiteX140" fmla="*/ 4230390 w 12192000"/>
              <a:gd name="connsiteY140" fmla="*/ 1596782 h 1783724"/>
              <a:gd name="connsiteX141" fmla="*/ 4151096 w 12192000"/>
              <a:gd name="connsiteY141" fmla="*/ 1589415 h 1783724"/>
              <a:gd name="connsiteX142" fmla="*/ 4091729 w 12192000"/>
              <a:gd name="connsiteY142" fmla="*/ 1565484 h 1783724"/>
              <a:gd name="connsiteX143" fmla="*/ 3994992 w 12192000"/>
              <a:gd name="connsiteY143" fmla="*/ 1554250 h 1783724"/>
              <a:gd name="connsiteX144" fmla="*/ 3898778 w 12192000"/>
              <a:gd name="connsiteY144" fmla="*/ 1546088 h 1783724"/>
              <a:gd name="connsiteX145" fmla="*/ 3863728 w 12192000"/>
              <a:gd name="connsiteY145" fmla="*/ 1544567 h 1783724"/>
              <a:gd name="connsiteX146" fmla="*/ 3729252 w 12192000"/>
              <a:gd name="connsiteY146" fmla="*/ 1544592 h 1783724"/>
              <a:gd name="connsiteX147" fmla="*/ 3716543 w 12192000"/>
              <a:gd name="connsiteY147" fmla="*/ 1541771 h 1783724"/>
              <a:gd name="connsiteX148" fmla="*/ 3715389 w 12192000"/>
              <a:gd name="connsiteY148" fmla="*/ 1538406 h 1783724"/>
              <a:gd name="connsiteX149" fmla="*/ 3682391 w 12192000"/>
              <a:gd name="connsiteY149" fmla="*/ 1529372 h 1783724"/>
              <a:gd name="connsiteX150" fmla="*/ 3669607 w 12192000"/>
              <a:gd name="connsiteY150" fmla="*/ 1534463 h 1783724"/>
              <a:gd name="connsiteX151" fmla="*/ 3669577 w 12192000"/>
              <a:gd name="connsiteY151" fmla="*/ 1534458 h 1783724"/>
              <a:gd name="connsiteX152" fmla="*/ 3660365 w 12192000"/>
              <a:gd name="connsiteY152" fmla="*/ 1531370 h 1783724"/>
              <a:gd name="connsiteX153" fmla="*/ 3637171 w 12192000"/>
              <a:gd name="connsiteY153" fmla="*/ 1523813 h 1783724"/>
              <a:gd name="connsiteX154" fmla="*/ 3636519 w 12192000"/>
              <a:gd name="connsiteY154" fmla="*/ 1523773 h 1783724"/>
              <a:gd name="connsiteX155" fmla="*/ 3589716 w 12192000"/>
              <a:gd name="connsiteY155" fmla="*/ 1506360 h 1783724"/>
              <a:gd name="connsiteX156" fmla="*/ 3583541 w 12192000"/>
              <a:gd name="connsiteY156" fmla="*/ 1507469 h 1783724"/>
              <a:gd name="connsiteX157" fmla="*/ 3574426 w 12192000"/>
              <a:gd name="connsiteY157" fmla="*/ 1507574 h 1783724"/>
              <a:gd name="connsiteX158" fmla="*/ 3574190 w 12192000"/>
              <a:gd name="connsiteY158" fmla="*/ 1507350 h 1783724"/>
              <a:gd name="connsiteX159" fmla="*/ 3565671 w 12192000"/>
              <a:gd name="connsiteY159" fmla="*/ 1507894 h 1783724"/>
              <a:gd name="connsiteX160" fmla="*/ 3515816 w 12192000"/>
              <a:gd name="connsiteY160" fmla="*/ 1499688 h 1783724"/>
              <a:gd name="connsiteX161" fmla="*/ 3452912 w 12192000"/>
              <a:gd name="connsiteY161" fmla="*/ 1496444 h 1783724"/>
              <a:gd name="connsiteX162" fmla="*/ 3380405 w 12192000"/>
              <a:gd name="connsiteY162" fmla="*/ 1486216 h 1783724"/>
              <a:gd name="connsiteX163" fmla="*/ 3343625 w 12192000"/>
              <a:gd name="connsiteY163" fmla="*/ 1500147 h 1783724"/>
              <a:gd name="connsiteX164" fmla="*/ 3323774 w 12192000"/>
              <a:gd name="connsiteY164" fmla="*/ 1501476 h 1783724"/>
              <a:gd name="connsiteX165" fmla="*/ 3321444 w 12192000"/>
              <a:gd name="connsiteY165" fmla="*/ 1500659 h 1783724"/>
              <a:gd name="connsiteX166" fmla="*/ 3242143 w 12192000"/>
              <a:gd name="connsiteY166" fmla="*/ 1505268 h 1783724"/>
              <a:gd name="connsiteX167" fmla="*/ 3122401 w 12192000"/>
              <a:gd name="connsiteY167" fmla="*/ 1511314 h 1783724"/>
              <a:gd name="connsiteX168" fmla="*/ 3010177 w 12192000"/>
              <a:gd name="connsiteY168" fmla="*/ 1513132 h 1783724"/>
              <a:gd name="connsiteX169" fmla="*/ 2782615 w 12192000"/>
              <a:gd name="connsiteY169" fmla="*/ 1509375 h 1783724"/>
              <a:gd name="connsiteX170" fmla="*/ 2668665 w 12192000"/>
              <a:gd name="connsiteY170" fmla="*/ 1517660 h 1783724"/>
              <a:gd name="connsiteX171" fmla="*/ 2548073 w 12192000"/>
              <a:gd name="connsiteY171" fmla="*/ 1516667 h 1783724"/>
              <a:gd name="connsiteX172" fmla="*/ 2423377 w 12192000"/>
              <a:gd name="connsiteY172" fmla="*/ 1527776 h 1783724"/>
              <a:gd name="connsiteX173" fmla="*/ 2295298 w 12192000"/>
              <a:gd name="connsiteY173" fmla="*/ 1534368 h 1783724"/>
              <a:gd name="connsiteX174" fmla="*/ 2188781 w 12192000"/>
              <a:gd name="connsiteY174" fmla="*/ 1529677 h 1783724"/>
              <a:gd name="connsiteX175" fmla="*/ 2074855 w 12192000"/>
              <a:gd name="connsiteY175" fmla="*/ 1515446 h 1783724"/>
              <a:gd name="connsiteX176" fmla="*/ 2012587 w 12192000"/>
              <a:gd name="connsiteY176" fmla="*/ 1522487 h 1783724"/>
              <a:gd name="connsiteX177" fmla="*/ 1932075 w 12192000"/>
              <a:gd name="connsiteY177" fmla="*/ 1517914 h 1783724"/>
              <a:gd name="connsiteX178" fmla="*/ 1908490 w 12192000"/>
              <a:gd name="connsiteY178" fmla="*/ 1526423 h 1783724"/>
              <a:gd name="connsiteX179" fmla="*/ 1908410 w 12192000"/>
              <a:gd name="connsiteY179" fmla="*/ 1526410 h 1783724"/>
              <a:gd name="connsiteX180" fmla="*/ 1901918 w 12192000"/>
              <a:gd name="connsiteY180" fmla="*/ 1522410 h 1783724"/>
              <a:gd name="connsiteX181" fmla="*/ 1876753 w 12192000"/>
              <a:gd name="connsiteY181" fmla="*/ 1517619 h 1783724"/>
              <a:gd name="connsiteX182" fmla="*/ 1858194 w 12192000"/>
              <a:gd name="connsiteY182" fmla="*/ 1522343 h 1783724"/>
              <a:gd name="connsiteX183" fmla="*/ 1702657 w 12192000"/>
              <a:gd name="connsiteY183" fmla="*/ 1510562 h 1783724"/>
              <a:gd name="connsiteX184" fmla="*/ 1701421 w 12192000"/>
              <a:gd name="connsiteY184" fmla="*/ 1510775 h 1783724"/>
              <a:gd name="connsiteX185" fmla="*/ 1699973 w 12192000"/>
              <a:gd name="connsiteY185" fmla="*/ 1507739 h 1783724"/>
              <a:gd name="connsiteX186" fmla="*/ 1682526 w 12192000"/>
              <a:gd name="connsiteY186" fmla="*/ 1504598 h 1783724"/>
              <a:gd name="connsiteX187" fmla="*/ 1677380 w 12192000"/>
              <a:gd name="connsiteY187" fmla="*/ 1504851 h 1783724"/>
              <a:gd name="connsiteX188" fmla="*/ 1670304 w 12192000"/>
              <a:gd name="connsiteY188" fmla="*/ 1503744 h 1783724"/>
              <a:gd name="connsiteX189" fmla="*/ 1670197 w 12192000"/>
              <a:gd name="connsiteY189" fmla="*/ 1503497 h 1783724"/>
              <a:gd name="connsiteX190" fmla="*/ 1626301 w 12192000"/>
              <a:gd name="connsiteY190" fmla="*/ 1474931 h 1783724"/>
              <a:gd name="connsiteX191" fmla="*/ 1535119 w 12192000"/>
              <a:gd name="connsiteY191" fmla="*/ 1463075 h 1783724"/>
              <a:gd name="connsiteX192" fmla="*/ 1531340 w 12192000"/>
              <a:gd name="connsiteY192" fmla="*/ 1461293 h 1783724"/>
              <a:gd name="connsiteX193" fmla="*/ 1498454 w 12192000"/>
              <a:gd name="connsiteY193" fmla="*/ 1463478 h 1783724"/>
              <a:gd name="connsiteX194" fmla="*/ 1478806 w 12192000"/>
              <a:gd name="connsiteY194" fmla="*/ 1464611 h 1783724"/>
              <a:gd name="connsiteX195" fmla="*/ 1358081 w 12192000"/>
              <a:gd name="connsiteY195" fmla="*/ 1455545 h 1783724"/>
              <a:gd name="connsiteX196" fmla="*/ 1222449 w 12192000"/>
              <a:gd name="connsiteY196" fmla="*/ 1455454 h 1783724"/>
              <a:gd name="connsiteX197" fmla="*/ 1180983 w 12192000"/>
              <a:gd name="connsiteY197" fmla="*/ 1440557 h 1783724"/>
              <a:gd name="connsiteX198" fmla="*/ 1018426 w 12192000"/>
              <a:gd name="connsiteY198" fmla="*/ 1400226 h 1783724"/>
              <a:gd name="connsiteX199" fmla="*/ 940021 w 12192000"/>
              <a:gd name="connsiteY199" fmla="*/ 1409452 h 1783724"/>
              <a:gd name="connsiteX200" fmla="*/ 940362 w 12192000"/>
              <a:gd name="connsiteY200" fmla="*/ 1408090 h 1783724"/>
              <a:gd name="connsiteX201" fmla="*/ 927147 w 12192000"/>
              <a:gd name="connsiteY201" fmla="*/ 1407436 h 1783724"/>
              <a:gd name="connsiteX202" fmla="*/ 915481 w 12192000"/>
              <a:gd name="connsiteY202" fmla="*/ 1395526 h 1783724"/>
              <a:gd name="connsiteX203" fmla="*/ 884363 w 12192000"/>
              <a:gd name="connsiteY203" fmla="*/ 1395024 h 1783724"/>
              <a:gd name="connsiteX204" fmla="*/ 883522 w 12192000"/>
              <a:gd name="connsiteY204" fmla="*/ 1400267 h 1783724"/>
              <a:gd name="connsiteX205" fmla="*/ 865903 w 12192000"/>
              <a:gd name="connsiteY205" fmla="*/ 1394324 h 1783724"/>
              <a:gd name="connsiteX206" fmla="*/ 790832 w 12192000"/>
              <a:gd name="connsiteY206" fmla="*/ 1370999 h 1783724"/>
              <a:gd name="connsiteX207" fmla="*/ 749766 w 12192000"/>
              <a:gd name="connsiteY207" fmla="*/ 1353216 h 1783724"/>
              <a:gd name="connsiteX208" fmla="*/ 705470 w 12192000"/>
              <a:gd name="connsiteY208" fmla="*/ 1354328 h 1783724"/>
              <a:gd name="connsiteX209" fmla="*/ 692371 w 12192000"/>
              <a:gd name="connsiteY209" fmla="*/ 1343942 h 1783724"/>
              <a:gd name="connsiteX210" fmla="*/ 690203 w 12192000"/>
              <a:gd name="connsiteY210" fmla="*/ 1341970 h 1783724"/>
              <a:gd name="connsiteX211" fmla="*/ 679574 w 12192000"/>
              <a:gd name="connsiteY211" fmla="*/ 1338069 h 1783724"/>
              <a:gd name="connsiteX212" fmla="*/ 679009 w 12192000"/>
              <a:gd name="connsiteY212" fmla="*/ 1331966 h 1783724"/>
              <a:gd name="connsiteX213" fmla="*/ 664756 w 12192000"/>
              <a:gd name="connsiteY213" fmla="*/ 1322509 h 1783724"/>
              <a:gd name="connsiteX214" fmla="*/ 644515 w 12192000"/>
              <a:gd name="connsiteY214" fmla="*/ 1316732 h 1783724"/>
              <a:gd name="connsiteX215" fmla="*/ 545716 w 12192000"/>
              <a:gd name="connsiteY215" fmla="*/ 1294878 h 1783724"/>
              <a:gd name="connsiteX216" fmla="*/ 488094 w 12192000"/>
              <a:gd name="connsiteY216" fmla="*/ 1278596 h 1783724"/>
              <a:gd name="connsiteX217" fmla="*/ 468538 w 12192000"/>
              <a:gd name="connsiteY217" fmla="*/ 1267376 h 1783724"/>
              <a:gd name="connsiteX218" fmla="*/ 439655 w 12192000"/>
              <a:gd name="connsiteY218" fmla="*/ 1255090 h 1783724"/>
              <a:gd name="connsiteX219" fmla="*/ 390496 w 12192000"/>
              <a:gd name="connsiteY219" fmla="*/ 1229512 h 1783724"/>
              <a:gd name="connsiteX220" fmla="*/ 362616 w 12192000"/>
              <a:gd name="connsiteY220" fmla="*/ 1221981 h 1783724"/>
              <a:gd name="connsiteX221" fmla="*/ 348184 w 12192000"/>
              <a:gd name="connsiteY221" fmla="*/ 1213437 h 1783724"/>
              <a:gd name="connsiteX222" fmla="*/ 341576 w 12192000"/>
              <a:gd name="connsiteY222" fmla="*/ 1212583 h 1783724"/>
              <a:gd name="connsiteX223" fmla="*/ 320370 w 12192000"/>
              <a:gd name="connsiteY223" fmla="*/ 1206827 h 1783724"/>
              <a:gd name="connsiteX224" fmla="*/ 308082 w 12192000"/>
              <a:gd name="connsiteY224" fmla="*/ 1204195 h 1783724"/>
              <a:gd name="connsiteX225" fmla="*/ 303141 w 12192000"/>
              <a:gd name="connsiteY225" fmla="*/ 1203396 h 1783724"/>
              <a:gd name="connsiteX226" fmla="*/ 260955 w 12192000"/>
              <a:gd name="connsiteY226" fmla="*/ 1203345 h 1783724"/>
              <a:gd name="connsiteX227" fmla="*/ 234352 w 12192000"/>
              <a:gd name="connsiteY227" fmla="*/ 1193972 h 1783724"/>
              <a:gd name="connsiteX228" fmla="*/ 210954 w 12192000"/>
              <a:gd name="connsiteY228" fmla="*/ 1192326 h 1783724"/>
              <a:gd name="connsiteX229" fmla="*/ 204851 w 12192000"/>
              <a:gd name="connsiteY229" fmla="*/ 1190210 h 1783724"/>
              <a:gd name="connsiteX230" fmla="*/ 145778 w 12192000"/>
              <a:gd name="connsiteY230" fmla="*/ 1190651 h 1783724"/>
              <a:gd name="connsiteX231" fmla="*/ 105518 w 12192000"/>
              <a:gd name="connsiteY231" fmla="*/ 1184937 h 1783724"/>
              <a:gd name="connsiteX232" fmla="*/ 17623 w 12192000"/>
              <a:gd name="connsiteY232" fmla="*/ 1185238 h 1783724"/>
              <a:gd name="connsiteX233" fmla="*/ 0 w 12192000"/>
              <a:gd name="connsiteY233" fmla="*/ 1184768 h 1783724"/>
              <a:gd name="connsiteX234" fmla="*/ 0 w 12192000"/>
              <a:gd name="connsiteY234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55163 w 12192000"/>
              <a:gd name="connsiteY17" fmla="*/ 1282991 h 1783724"/>
              <a:gd name="connsiteX18" fmla="*/ 10959430 w 12192000"/>
              <a:gd name="connsiteY18" fmla="*/ 1284028 h 1783724"/>
              <a:gd name="connsiteX19" fmla="*/ 10886552 w 12192000"/>
              <a:gd name="connsiteY19" fmla="*/ 1294734 h 1783724"/>
              <a:gd name="connsiteX20" fmla="*/ 10832696 w 12192000"/>
              <a:gd name="connsiteY20" fmla="*/ 1296692 h 1783724"/>
              <a:gd name="connsiteX21" fmla="*/ 10772242 w 12192000"/>
              <a:gd name="connsiteY21" fmla="*/ 1273555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04542 w 12192000"/>
              <a:gd name="connsiteY99" fmla="*/ 1667362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6997704 w 12192000"/>
              <a:gd name="connsiteY104" fmla="*/ 1681043 h 1783724"/>
              <a:gd name="connsiteX105" fmla="*/ 6883473 w 12192000"/>
              <a:gd name="connsiteY105" fmla="*/ 1705122 h 1783724"/>
              <a:gd name="connsiteX106" fmla="*/ 6687688 w 12192000"/>
              <a:gd name="connsiteY106" fmla="*/ 1727643 h 1783724"/>
              <a:gd name="connsiteX107" fmla="*/ 6589722 w 12192000"/>
              <a:gd name="connsiteY107" fmla="*/ 1723098 h 1783724"/>
              <a:gd name="connsiteX108" fmla="*/ 6301694 w 12192000"/>
              <a:gd name="connsiteY108" fmla="*/ 174370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81697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4006 w 12192000"/>
              <a:gd name="connsiteY118" fmla="*/ 1763436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55339 w 12192000"/>
              <a:gd name="connsiteY131" fmla="*/ 1700569 h 1783724"/>
              <a:gd name="connsiteX132" fmla="*/ 4714053 w 12192000"/>
              <a:gd name="connsiteY132" fmla="*/ 1695822 h 1783724"/>
              <a:gd name="connsiteX133" fmla="*/ 4691073 w 12192000"/>
              <a:gd name="connsiteY133" fmla="*/ 1693377 h 1783724"/>
              <a:gd name="connsiteX134" fmla="*/ 4495727 w 12192000"/>
              <a:gd name="connsiteY134" fmla="*/ 1656633 h 1783724"/>
              <a:gd name="connsiteX135" fmla="*/ 4428317 w 12192000"/>
              <a:gd name="connsiteY135" fmla="*/ 1646311 h 1783724"/>
              <a:gd name="connsiteX136" fmla="*/ 4424455 w 12192000"/>
              <a:gd name="connsiteY136" fmla="*/ 1646545 h 1783724"/>
              <a:gd name="connsiteX137" fmla="*/ 4418141 w 12192000"/>
              <a:gd name="connsiteY137" fmla="*/ 1643457 h 1783724"/>
              <a:gd name="connsiteX138" fmla="*/ 4389054 w 12192000"/>
              <a:gd name="connsiteY138" fmla="*/ 1635100 h 1783724"/>
              <a:gd name="connsiteX139" fmla="*/ 4243963 w 12192000"/>
              <a:gd name="connsiteY139" fmla="*/ 1600547 h 1783724"/>
              <a:gd name="connsiteX140" fmla="*/ 4230390 w 12192000"/>
              <a:gd name="connsiteY140" fmla="*/ 1596782 h 1783724"/>
              <a:gd name="connsiteX141" fmla="*/ 4151096 w 12192000"/>
              <a:gd name="connsiteY141" fmla="*/ 1589415 h 1783724"/>
              <a:gd name="connsiteX142" fmla="*/ 4091729 w 12192000"/>
              <a:gd name="connsiteY142" fmla="*/ 1565484 h 1783724"/>
              <a:gd name="connsiteX143" fmla="*/ 3994992 w 12192000"/>
              <a:gd name="connsiteY143" fmla="*/ 1554250 h 1783724"/>
              <a:gd name="connsiteX144" fmla="*/ 3898778 w 12192000"/>
              <a:gd name="connsiteY144" fmla="*/ 1546088 h 1783724"/>
              <a:gd name="connsiteX145" fmla="*/ 3863728 w 12192000"/>
              <a:gd name="connsiteY145" fmla="*/ 1544567 h 1783724"/>
              <a:gd name="connsiteX146" fmla="*/ 3729252 w 12192000"/>
              <a:gd name="connsiteY146" fmla="*/ 1544592 h 1783724"/>
              <a:gd name="connsiteX147" fmla="*/ 3716543 w 12192000"/>
              <a:gd name="connsiteY147" fmla="*/ 1541771 h 1783724"/>
              <a:gd name="connsiteX148" fmla="*/ 3715389 w 12192000"/>
              <a:gd name="connsiteY148" fmla="*/ 1538406 h 1783724"/>
              <a:gd name="connsiteX149" fmla="*/ 3682391 w 12192000"/>
              <a:gd name="connsiteY149" fmla="*/ 1529372 h 1783724"/>
              <a:gd name="connsiteX150" fmla="*/ 3669607 w 12192000"/>
              <a:gd name="connsiteY150" fmla="*/ 1534463 h 1783724"/>
              <a:gd name="connsiteX151" fmla="*/ 3669577 w 12192000"/>
              <a:gd name="connsiteY151" fmla="*/ 1534458 h 1783724"/>
              <a:gd name="connsiteX152" fmla="*/ 3660365 w 12192000"/>
              <a:gd name="connsiteY152" fmla="*/ 1531370 h 1783724"/>
              <a:gd name="connsiteX153" fmla="*/ 3637171 w 12192000"/>
              <a:gd name="connsiteY153" fmla="*/ 1523813 h 1783724"/>
              <a:gd name="connsiteX154" fmla="*/ 3636519 w 12192000"/>
              <a:gd name="connsiteY154" fmla="*/ 1523773 h 1783724"/>
              <a:gd name="connsiteX155" fmla="*/ 3589716 w 12192000"/>
              <a:gd name="connsiteY155" fmla="*/ 1506360 h 1783724"/>
              <a:gd name="connsiteX156" fmla="*/ 3583541 w 12192000"/>
              <a:gd name="connsiteY156" fmla="*/ 1507469 h 1783724"/>
              <a:gd name="connsiteX157" fmla="*/ 3574426 w 12192000"/>
              <a:gd name="connsiteY157" fmla="*/ 1507574 h 1783724"/>
              <a:gd name="connsiteX158" fmla="*/ 3574190 w 12192000"/>
              <a:gd name="connsiteY158" fmla="*/ 1507350 h 1783724"/>
              <a:gd name="connsiteX159" fmla="*/ 3565671 w 12192000"/>
              <a:gd name="connsiteY159" fmla="*/ 1507894 h 1783724"/>
              <a:gd name="connsiteX160" fmla="*/ 3515816 w 12192000"/>
              <a:gd name="connsiteY160" fmla="*/ 1499688 h 1783724"/>
              <a:gd name="connsiteX161" fmla="*/ 3452912 w 12192000"/>
              <a:gd name="connsiteY161" fmla="*/ 1496444 h 1783724"/>
              <a:gd name="connsiteX162" fmla="*/ 3380405 w 12192000"/>
              <a:gd name="connsiteY162" fmla="*/ 1486216 h 1783724"/>
              <a:gd name="connsiteX163" fmla="*/ 3343625 w 12192000"/>
              <a:gd name="connsiteY163" fmla="*/ 1500147 h 1783724"/>
              <a:gd name="connsiteX164" fmla="*/ 3323774 w 12192000"/>
              <a:gd name="connsiteY164" fmla="*/ 1501476 h 1783724"/>
              <a:gd name="connsiteX165" fmla="*/ 3321444 w 12192000"/>
              <a:gd name="connsiteY165" fmla="*/ 1500659 h 1783724"/>
              <a:gd name="connsiteX166" fmla="*/ 3242143 w 12192000"/>
              <a:gd name="connsiteY166" fmla="*/ 1505268 h 1783724"/>
              <a:gd name="connsiteX167" fmla="*/ 3122401 w 12192000"/>
              <a:gd name="connsiteY167" fmla="*/ 1511314 h 1783724"/>
              <a:gd name="connsiteX168" fmla="*/ 3010177 w 12192000"/>
              <a:gd name="connsiteY168" fmla="*/ 1513132 h 1783724"/>
              <a:gd name="connsiteX169" fmla="*/ 2782615 w 12192000"/>
              <a:gd name="connsiteY169" fmla="*/ 1509375 h 1783724"/>
              <a:gd name="connsiteX170" fmla="*/ 2668665 w 12192000"/>
              <a:gd name="connsiteY170" fmla="*/ 1517660 h 1783724"/>
              <a:gd name="connsiteX171" fmla="*/ 2548073 w 12192000"/>
              <a:gd name="connsiteY171" fmla="*/ 1516667 h 1783724"/>
              <a:gd name="connsiteX172" fmla="*/ 2423377 w 12192000"/>
              <a:gd name="connsiteY172" fmla="*/ 1527776 h 1783724"/>
              <a:gd name="connsiteX173" fmla="*/ 2295298 w 12192000"/>
              <a:gd name="connsiteY173" fmla="*/ 1534368 h 1783724"/>
              <a:gd name="connsiteX174" fmla="*/ 2188781 w 12192000"/>
              <a:gd name="connsiteY174" fmla="*/ 1529677 h 1783724"/>
              <a:gd name="connsiteX175" fmla="*/ 2074855 w 12192000"/>
              <a:gd name="connsiteY175" fmla="*/ 1515446 h 1783724"/>
              <a:gd name="connsiteX176" fmla="*/ 2012587 w 12192000"/>
              <a:gd name="connsiteY176" fmla="*/ 1522487 h 1783724"/>
              <a:gd name="connsiteX177" fmla="*/ 1932075 w 12192000"/>
              <a:gd name="connsiteY177" fmla="*/ 1517914 h 1783724"/>
              <a:gd name="connsiteX178" fmla="*/ 1908490 w 12192000"/>
              <a:gd name="connsiteY178" fmla="*/ 1526423 h 1783724"/>
              <a:gd name="connsiteX179" fmla="*/ 1908410 w 12192000"/>
              <a:gd name="connsiteY179" fmla="*/ 1526410 h 1783724"/>
              <a:gd name="connsiteX180" fmla="*/ 1901918 w 12192000"/>
              <a:gd name="connsiteY180" fmla="*/ 1522410 h 1783724"/>
              <a:gd name="connsiteX181" fmla="*/ 1876753 w 12192000"/>
              <a:gd name="connsiteY181" fmla="*/ 1517619 h 1783724"/>
              <a:gd name="connsiteX182" fmla="*/ 1858194 w 12192000"/>
              <a:gd name="connsiteY182" fmla="*/ 1522343 h 1783724"/>
              <a:gd name="connsiteX183" fmla="*/ 1702657 w 12192000"/>
              <a:gd name="connsiteY183" fmla="*/ 1510562 h 1783724"/>
              <a:gd name="connsiteX184" fmla="*/ 1701421 w 12192000"/>
              <a:gd name="connsiteY184" fmla="*/ 1510775 h 1783724"/>
              <a:gd name="connsiteX185" fmla="*/ 1699973 w 12192000"/>
              <a:gd name="connsiteY185" fmla="*/ 1507739 h 1783724"/>
              <a:gd name="connsiteX186" fmla="*/ 1682526 w 12192000"/>
              <a:gd name="connsiteY186" fmla="*/ 1504598 h 1783724"/>
              <a:gd name="connsiteX187" fmla="*/ 1677380 w 12192000"/>
              <a:gd name="connsiteY187" fmla="*/ 1504851 h 1783724"/>
              <a:gd name="connsiteX188" fmla="*/ 1670304 w 12192000"/>
              <a:gd name="connsiteY188" fmla="*/ 1503744 h 1783724"/>
              <a:gd name="connsiteX189" fmla="*/ 1670197 w 12192000"/>
              <a:gd name="connsiteY189" fmla="*/ 1503497 h 1783724"/>
              <a:gd name="connsiteX190" fmla="*/ 1626301 w 12192000"/>
              <a:gd name="connsiteY190" fmla="*/ 1474931 h 1783724"/>
              <a:gd name="connsiteX191" fmla="*/ 1535119 w 12192000"/>
              <a:gd name="connsiteY191" fmla="*/ 1463075 h 1783724"/>
              <a:gd name="connsiteX192" fmla="*/ 1531340 w 12192000"/>
              <a:gd name="connsiteY192" fmla="*/ 1461293 h 1783724"/>
              <a:gd name="connsiteX193" fmla="*/ 1498454 w 12192000"/>
              <a:gd name="connsiteY193" fmla="*/ 1463478 h 1783724"/>
              <a:gd name="connsiteX194" fmla="*/ 1478806 w 12192000"/>
              <a:gd name="connsiteY194" fmla="*/ 1464611 h 1783724"/>
              <a:gd name="connsiteX195" fmla="*/ 1358081 w 12192000"/>
              <a:gd name="connsiteY195" fmla="*/ 1455545 h 1783724"/>
              <a:gd name="connsiteX196" fmla="*/ 1222449 w 12192000"/>
              <a:gd name="connsiteY196" fmla="*/ 1455454 h 1783724"/>
              <a:gd name="connsiteX197" fmla="*/ 1180983 w 12192000"/>
              <a:gd name="connsiteY197" fmla="*/ 1440557 h 1783724"/>
              <a:gd name="connsiteX198" fmla="*/ 1018426 w 12192000"/>
              <a:gd name="connsiteY198" fmla="*/ 1400226 h 1783724"/>
              <a:gd name="connsiteX199" fmla="*/ 940021 w 12192000"/>
              <a:gd name="connsiteY199" fmla="*/ 1409452 h 1783724"/>
              <a:gd name="connsiteX200" fmla="*/ 940362 w 12192000"/>
              <a:gd name="connsiteY200" fmla="*/ 1408090 h 1783724"/>
              <a:gd name="connsiteX201" fmla="*/ 927147 w 12192000"/>
              <a:gd name="connsiteY201" fmla="*/ 1407436 h 1783724"/>
              <a:gd name="connsiteX202" fmla="*/ 915481 w 12192000"/>
              <a:gd name="connsiteY202" fmla="*/ 1395526 h 1783724"/>
              <a:gd name="connsiteX203" fmla="*/ 884363 w 12192000"/>
              <a:gd name="connsiteY203" fmla="*/ 1395024 h 1783724"/>
              <a:gd name="connsiteX204" fmla="*/ 883522 w 12192000"/>
              <a:gd name="connsiteY204" fmla="*/ 1400267 h 1783724"/>
              <a:gd name="connsiteX205" fmla="*/ 865903 w 12192000"/>
              <a:gd name="connsiteY205" fmla="*/ 1394324 h 1783724"/>
              <a:gd name="connsiteX206" fmla="*/ 790832 w 12192000"/>
              <a:gd name="connsiteY206" fmla="*/ 1370999 h 1783724"/>
              <a:gd name="connsiteX207" fmla="*/ 749766 w 12192000"/>
              <a:gd name="connsiteY207" fmla="*/ 1353216 h 1783724"/>
              <a:gd name="connsiteX208" fmla="*/ 705470 w 12192000"/>
              <a:gd name="connsiteY208" fmla="*/ 1354328 h 1783724"/>
              <a:gd name="connsiteX209" fmla="*/ 692371 w 12192000"/>
              <a:gd name="connsiteY209" fmla="*/ 1343942 h 1783724"/>
              <a:gd name="connsiteX210" fmla="*/ 690203 w 12192000"/>
              <a:gd name="connsiteY210" fmla="*/ 1341970 h 1783724"/>
              <a:gd name="connsiteX211" fmla="*/ 679574 w 12192000"/>
              <a:gd name="connsiteY211" fmla="*/ 1338069 h 1783724"/>
              <a:gd name="connsiteX212" fmla="*/ 679009 w 12192000"/>
              <a:gd name="connsiteY212" fmla="*/ 1331966 h 1783724"/>
              <a:gd name="connsiteX213" fmla="*/ 664756 w 12192000"/>
              <a:gd name="connsiteY213" fmla="*/ 1322509 h 1783724"/>
              <a:gd name="connsiteX214" fmla="*/ 644515 w 12192000"/>
              <a:gd name="connsiteY214" fmla="*/ 1316732 h 1783724"/>
              <a:gd name="connsiteX215" fmla="*/ 545716 w 12192000"/>
              <a:gd name="connsiteY215" fmla="*/ 1294878 h 1783724"/>
              <a:gd name="connsiteX216" fmla="*/ 488094 w 12192000"/>
              <a:gd name="connsiteY216" fmla="*/ 1278596 h 1783724"/>
              <a:gd name="connsiteX217" fmla="*/ 468538 w 12192000"/>
              <a:gd name="connsiteY217" fmla="*/ 1267376 h 1783724"/>
              <a:gd name="connsiteX218" fmla="*/ 439655 w 12192000"/>
              <a:gd name="connsiteY218" fmla="*/ 1255090 h 1783724"/>
              <a:gd name="connsiteX219" fmla="*/ 390496 w 12192000"/>
              <a:gd name="connsiteY219" fmla="*/ 1229512 h 1783724"/>
              <a:gd name="connsiteX220" fmla="*/ 362616 w 12192000"/>
              <a:gd name="connsiteY220" fmla="*/ 1221981 h 1783724"/>
              <a:gd name="connsiteX221" fmla="*/ 348184 w 12192000"/>
              <a:gd name="connsiteY221" fmla="*/ 1213437 h 1783724"/>
              <a:gd name="connsiteX222" fmla="*/ 341576 w 12192000"/>
              <a:gd name="connsiteY222" fmla="*/ 1212583 h 1783724"/>
              <a:gd name="connsiteX223" fmla="*/ 320370 w 12192000"/>
              <a:gd name="connsiteY223" fmla="*/ 1206827 h 1783724"/>
              <a:gd name="connsiteX224" fmla="*/ 308082 w 12192000"/>
              <a:gd name="connsiteY224" fmla="*/ 1204195 h 1783724"/>
              <a:gd name="connsiteX225" fmla="*/ 303141 w 12192000"/>
              <a:gd name="connsiteY225" fmla="*/ 1203396 h 1783724"/>
              <a:gd name="connsiteX226" fmla="*/ 260955 w 12192000"/>
              <a:gd name="connsiteY226" fmla="*/ 1203345 h 1783724"/>
              <a:gd name="connsiteX227" fmla="*/ 234352 w 12192000"/>
              <a:gd name="connsiteY227" fmla="*/ 1193972 h 1783724"/>
              <a:gd name="connsiteX228" fmla="*/ 210954 w 12192000"/>
              <a:gd name="connsiteY228" fmla="*/ 1192326 h 1783724"/>
              <a:gd name="connsiteX229" fmla="*/ 204851 w 12192000"/>
              <a:gd name="connsiteY229" fmla="*/ 1190210 h 1783724"/>
              <a:gd name="connsiteX230" fmla="*/ 145778 w 12192000"/>
              <a:gd name="connsiteY230" fmla="*/ 1190651 h 1783724"/>
              <a:gd name="connsiteX231" fmla="*/ 105518 w 12192000"/>
              <a:gd name="connsiteY231" fmla="*/ 1184937 h 1783724"/>
              <a:gd name="connsiteX232" fmla="*/ 17623 w 12192000"/>
              <a:gd name="connsiteY232" fmla="*/ 1185238 h 1783724"/>
              <a:gd name="connsiteX233" fmla="*/ 0 w 12192000"/>
              <a:gd name="connsiteY233" fmla="*/ 1184768 h 1783724"/>
              <a:gd name="connsiteX234" fmla="*/ 0 w 12192000"/>
              <a:gd name="connsiteY234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55163 w 12192000"/>
              <a:gd name="connsiteY17" fmla="*/ 1282991 h 1783724"/>
              <a:gd name="connsiteX18" fmla="*/ 10959430 w 12192000"/>
              <a:gd name="connsiteY18" fmla="*/ 1284028 h 1783724"/>
              <a:gd name="connsiteX19" fmla="*/ 10886552 w 12192000"/>
              <a:gd name="connsiteY19" fmla="*/ 1294734 h 1783724"/>
              <a:gd name="connsiteX20" fmla="*/ 10832696 w 12192000"/>
              <a:gd name="connsiteY20" fmla="*/ 1296692 h 1783724"/>
              <a:gd name="connsiteX21" fmla="*/ 10772242 w 12192000"/>
              <a:gd name="connsiteY21" fmla="*/ 1273555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04542 w 12192000"/>
              <a:gd name="connsiteY99" fmla="*/ 1667362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6997704 w 12192000"/>
              <a:gd name="connsiteY104" fmla="*/ 1681043 h 1783724"/>
              <a:gd name="connsiteX105" fmla="*/ 6883473 w 12192000"/>
              <a:gd name="connsiteY105" fmla="*/ 1705122 h 1783724"/>
              <a:gd name="connsiteX106" fmla="*/ 6692022 w 12192000"/>
              <a:gd name="connsiteY106" fmla="*/ 1713707 h 1783724"/>
              <a:gd name="connsiteX107" fmla="*/ 6589722 w 12192000"/>
              <a:gd name="connsiteY107" fmla="*/ 1723098 h 1783724"/>
              <a:gd name="connsiteX108" fmla="*/ 6301694 w 12192000"/>
              <a:gd name="connsiteY108" fmla="*/ 174370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81697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4006 w 12192000"/>
              <a:gd name="connsiteY118" fmla="*/ 1763436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55339 w 12192000"/>
              <a:gd name="connsiteY131" fmla="*/ 1700569 h 1783724"/>
              <a:gd name="connsiteX132" fmla="*/ 4714053 w 12192000"/>
              <a:gd name="connsiteY132" fmla="*/ 1695822 h 1783724"/>
              <a:gd name="connsiteX133" fmla="*/ 4691073 w 12192000"/>
              <a:gd name="connsiteY133" fmla="*/ 1693377 h 1783724"/>
              <a:gd name="connsiteX134" fmla="*/ 4495727 w 12192000"/>
              <a:gd name="connsiteY134" fmla="*/ 1656633 h 1783724"/>
              <a:gd name="connsiteX135" fmla="*/ 4428317 w 12192000"/>
              <a:gd name="connsiteY135" fmla="*/ 1646311 h 1783724"/>
              <a:gd name="connsiteX136" fmla="*/ 4424455 w 12192000"/>
              <a:gd name="connsiteY136" fmla="*/ 1646545 h 1783724"/>
              <a:gd name="connsiteX137" fmla="*/ 4418141 w 12192000"/>
              <a:gd name="connsiteY137" fmla="*/ 1643457 h 1783724"/>
              <a:gd name="connsiteX138" fmla="*/ 4389054 w 12192000"/>
              <a:gd name="connsiteY138" fmla="*/ 1635100 h 1783724"/>
              <a:gd name="connsiteX139" fmla="*/ 4243963 w 12192000"/>
              <a:gd name="connsiteY139" fmla="*/ 1600547 h 1783724"/>
              <a:gd name="connsiteX140" fmla="*/ 4230390 w 12192000"/>
              <a:gd name="connsiteY140" fmla="*/ 1596782 h 1783724"/>
              <a:gd name="connsiteX141" fmla="*/ 4151096 w 12192000"/>
              <a:gd name="connsiteY141" fmla="*/ 1589415 h 1783724"/>
              <a:gd name="connsiteX142" fmla="*/ 4091729 w 12192000"/>
              <a:gd name="connsiteY142" fmla="*/ 1565484 h 1783724"/>
              <a:gd name="connsiteX143" fmla="*/ 3994992 w 12192000"/>
              <a:gd name="connsiteY143" fmla="*/ 1554250 h 1783724"/>
              <a:gd name="connsiteX144" fmla="*/ 3898778 w 12192000"/>
              <a:gd name="connsiteY144" fmla="*/ 1546088 h 1783724"/>
              <a:gd name="connsiteX145" fmla="*/ 3863728 w 12192000"/>
              <a:gd name="connsiteY145" fmla="*/ 1544567 h 1783724"/>
              <a:gd name="connsiteX146" fmla="*/ 3729252 w 12192000"/>
              <a:gd name="connsiteY146" fmla="*/ 1544592 h 1783724"/>
              <a:gd name="connsiteX147" fmla="*/ 3716543 w 12192000"/>
              <a:gd name="connsiteY147" fmla="*/ 1541771 h 1783724"/>
              <a:gd name="connsiteX148" fmla="*/ 3715389 w 12192000"/>
              <a:gd name="connsiteY148" fmla="*/ 1538406 h 1783724"/>
              <a:gd name="connsiteX149" fmla="*/ 3682391 w 12192000"/>
              <a:gd name="connsiteY149" fmla="*/ 1529372 h 1783724"/>
              <a:gd name="connsiteX150" fmla="*/ 3669607 w 12192000"/>
              <a:gd name="connsiteY150" fmla="*/ 1534463 h 1783724"/>
              <a:gd name="connsiteX151" fmla="*/ 3669577 w 12192000"/>
              <a:gd name="connsiteY151" fmla="*/ 1534458 h 1783724"/>
              <a:gd name="connsiteX152" fmla="*/ 3660365 w 12192000"/>
              <a:gd name="connsiteY152" fmla="*/ 1531370 h 1783724"/>
              <a:gd name="connsiteX153" fmla="*/ 3637171 w 12192000"/>
              <a:gd name="connsiteY153" fmla="*/ 1523813 h 1783724"/>
              <a:gd name="connsiteX154" fmla="*/ 3636519 w 12192000"/>
              <a:gd name="connsiteY154" fmla="*/ 1523773 h 1783724"/>
              <a:gd name="connsiteX155" fmla="*/ 3589716 w 12192000"/>
              <a:gd name="connsiteY155" fmla="*/ 1506360 h 1783724"/>
              <a:gd name="connsiteX156" fmla="*/ 3583541 w 12192000"/>
              <a:gd name="connsiteY156" fmla="*/ 1507469 h 1783724"/>
              <a:gd name="connsiteX157" fmla="*/ 3574426 w 12192000"/>
              <a:gd name="connsiteY157" fmla="*/ 1507574 h 1783724"/>
              <a:gd name="connsiteX158" fmla="*/ 3574190 w 12192000"/>
              <a:gd name="connsiteY158" fmla="*/ 1507350 h 1783724"/>
              <a:gd name="connsiteX159" fmla="*/ 3565671 w 12192000"/>
              <a:gd name="connsiteY159" fmla="*/ 1507894 h 1783724"/>
              <a:gd name="connsiteX160" fmla="*/ 3515816 w 12192000"/>
              <a:gd name="connsiteY160" fmla="*/ 1499688 h 1783724"/>
              <a:gd name="connsiteX161" fmla="*/ 3452912 w 12192000"/>
              <a:gd name="connsiteY161" fmla="*/ 1496444 h 1783724"/>
              <a:gd name="connsiteX162" fmla="*/ 3380405 w 12192000"/>
              <a:gd name="connsiteY162" fmla="*/ 1486216 h 1783724"/>
              <a:gd name="connsiteX163" fmla="*/ 3343625 w 12192000"/>
              <a:gd name="connsiteY163" fmla="*/ 1500147 h 1783724"/>
              <a:gd name="connsiteX164" fmla="*/ 3323774 w 12192000"/>
              <a:gd name="connsiteY164" fmla="*/ 1501476 h 1783724"/>
              <a:gd name="connsiteX165" fmla="*/ 3321444 w 12192000"/>
              <a:gd name="connsiteY165" fmla="*/ 1500659 h 1783724"/>
              <a:gd name="connsiteX166" fmla="*/ 3242143 w 12192000"/>
              <a:gd name="connsiteY166" fmla="*/ 1505268 h 1783724"/>
              <a:gd name="connsiteX167" fmla="*/ 3122401 w 12192000"/>
              <a:gd name="connsiteY167" fmla="*/ 1511314 h 1783724"/>
              <a:gd name="connsiteX168" fmla="*/ 3010177 w 12192000"/>
              <a:gd name="connsiteY168" fmla="*/ 1513132 h 1783724"/>
              <a:gd name="connsiteX169" fmla="*/ 2782615 w 12192000"/>
              <a:gd name="connsiteY169" fmla="*/ 1509375 h 1783724"/>
              <a:gd name="connsiteX170" fmla="*/ 2668665 w 12192000"/>
              <a:gd name="connsiteY170" fmla="*/ 1517660 h 1783724"/>
              <a:gd name="connsiteX171" fmla="*/ 2548073 w 12192000"/>
              <a:gd name="connsiteY171" fmla="*/ 1516667 h 1783724"/>
              <a:gd name="connsiteX172" fmla="*/ 2423377 w 12192000"/>
              <a:gd name="connsiteY172" fmla="*/ 1527776 h 1783724"/>
              <a:gd name="connsiteX173" fmla="*/ 2295298 w 12192000"/>
              <a:gd name="connsiteY173" fmla="*/ 1534368 h 1783724"/>
              <a:gd name="connsiteX174" fmla="*/ 2188781 w 12192000"/>
              <a:gd name="connsiteY174" fmla="*/ 1529677 h 1783724"/>
              <a:gd name="connsiteX175" fmla="*/ 2074855 w 12192000"/>
              <a:gd name="connsiteY175" fmla="*/ 1515446 h 1783724"/>
              <a:gd name="connsiteX176" fmla="*/ 2012587 w 12192000"/>
              <a:gd name="connsiteY176" fmla="*/ 1522487 h 1783724"/>
              <a:gd name="connsiteX177" fmla="*/ 1932075 w 12192000"/>
              <a:gd name="connsiteY177" fmla="*/ 1517914 h 1783724"/>
              <a:gd name="connsiteX178" fmla="*/ 1908490 w 12192000"/>
              <a:gd name="connsiteY178" fmla="*/ 1526423 h 1783724"/>
              <a:gd name="connsiteX179" fmla="*/ 1908410 w 12192000"/>
              <a:gd name="connsiteY179" fmla="*/ 1526410 h 1783724"/>
              <a:gd name="connsiteX180" fmla="*/ 1901918 w 12192000"/>
              <a:gd name="connsiteY180" fmla="*/ 1522410 h 1783724"/>
              <a:gd name="connsiteX181" fmla="*/ 1876753 w 12192000"/>
              <a:gd name="connsiteY181" fmla="*/ 1517619 h 1783724"/>
              <a:gd name="connsiteX182" fmla="*/ 1858194 w 12192000"/>
              <a:gd name="connsiteY182" fmla="*/ 1522343 h 1783724"/>
              <a:gd name="connsiteX183" fmla="*/ 1702657 w 12192000"/>
              <a:gd name="connsiteY183" fmla="*/ 1510562 h 1783724"/>
              <a:gd name="connsiteX184" fmla="*/ 1701421 w 12192000"/>
              <a:gd name="connsiteY184" fmla="*/ 1510775 h 1783724"/>
              <a:gd name="connsiteX185" fmla="*/ 1699973 w 12192000"/>
              <a:gd name="connsiteY185" fmla="*/ 1507739 h 1783724"/>
              <a:gd name="connsiteX186" fmla="*/ 1682526 w 12192000"/>
              <a:gd name="connsiteY186" fmla="*/ 1504598 h 1783724"/>
              <a:gd name="connsiteX187" fmla="*/ 1677380 w 12192000"/>
              <a:gd name="connsiteY187" fmla="*/ 1504851 h 1783724"/>
              <a:gd name="connsiteX188" fmla="*/ 1670304 w 12192000"/>
              <a:gd name="connsiteY188" fmla="*/ 1503744 h 1783724"/>
              <a:gd name="connsiteX189" fmla="*/ 1670197 w 12192000"/>
              <a:gd name="connsiteY189" fmla="*/ 1503497 h 1783724"/>
              <a:gd name="connsiteX190" fmla="*/ 1626301 w 12192000"/>
              <a:gd name="connsiteY190" fmla="*/ 1474931 h 1783724"/>
              <a:gd name="connsiteX191" fmla="*/ 1535119 w 12192000"/>
              <a:gd name="connsiteY191" fmla="*/ 1463075 h 1783724"/>
              <a:gd name="connsiteX192" fmla="*/ 1531340 w 12192000"/>
              <a:gd name="connsiteY192" fmla="*/ 1461293 h 1783724"/>
              <a:gd name="connsiteX193" fmla="*/ 1498454 w 12192000"/>
              <a:gd name="connsiteY193" fmla="*/ 1463478 h 1783724"/>
              <a:gd name="connsiteX194" fmla="*/ 1478806 w 12192000"/>
              <a:gd name="connsiteY194" fmla="*/ 1464611 h 1783724"/>
              <a:gd name="connsiteX195" fmla="*/ 1358081 w 12192000"/>
              <a:gd name="connsiteY195" fmla="*/ 1455545 h 1783724"/>
              <a:gd name="connsiteX196" fmla="*/ 1222449 w 12192000"/>
              <a:gd name="connsiteY196" fmla="*/ 1455454 h 1783724"/>
              <a:gd name="connsiteX197" fmla="*/ 1180983 w 12192000"/>
              <a:gd name="connsiteY197" fmla="*/ 1440557 h 1783724"/>
              <a:gd name="connsiteX198" fmla="*/ 1018426 w 12192000"/>
              <a:gd name="connsiteY198" fmla="*/ 1400226 h 1783724"/>
              <a:gd name="connsiteX199" fmla="*/ 940021 w 12192000"/>
              <a:gd name="connsiteY199" fmla="*/ 1409452 h 1783724"/>
              <a:gd name="connsiteX200" fmla="*/ 940362 w 12192000"/>
              <a:gd name="connsiteY200" fmla="*/ 1408090 h 1783724"/>
              <a:gd name="connsiteX201" fmla="*/ 927147 w 12192000"/>
              <a:gd name="connsiteY201" fmla="*/ 1407436 h 1783724"/>
              <a:gd name="connsiteX202" fmla="*/ 915481 w 12192000"/>
              <a:gd name="connsiteY202" fmla="*/ 1395526 h 1783724"/>
              <a:gd name="connsiteX203" fmla="*/ 884363 w 12192000"/>
              <a:gd name="connsiteY203" fmla="*/ 1395024 h 1783724"/>
              <a:gd name="connsiteX204" fmla="*/ 883522 w 12192000"/>
              <a:gd name="connsiteY204" fmla="*/ 1400267 h 1783724"/>
              <a:gd name="connsiteX205" fmla="*/ 865903 w 12192000"/>
              <a:gd name="connsiteY205" fmla="*/ 1394324 h 1783724"/>
              <a:gd name="connsiteX206" fmla="*/ 790832 w 12192000"/>
              <a:gd name="connsiteY206" fmla="*/ 1370999 h 1783724"/>
              <a:gd name="connsiteX207" fmla="*/ 749766 w 12192000"/>
              <a:gd name="connsiteY207" fmla="*/ 1353216 h 1783724"/>
              <a:gd name="connsiteX208" fmla="*/ 705470 w 12192000"/>
              <a:gd name="connsiteY208" fmla="*/ 1354328 h 1783724"/>
              <a:gd name="connsiteX209" fmla="*/ 692371 w 12192000"/>
              <a:gd name="connsiteY209" fmla="*/ 1343942 h 1783724"/>
              <a:gd name="connsiteX210" fmla="*/ 690203 w 12192000"/>
              <a:gd name="connsiteY210" fmla="*/ 1341970 h 1783724"/>
              <a:gd name="connsiteX211" fmla="*/ 679574 w 12192000"/>
              <a:gd name="connsiteY211" fmla="*/ 1338069 h 1783724"/>
              <a:gd name="connsiteX212" fmla="*/ 679009 w 12192000"/>
              <a:gd name="connsiteY212" fmla="*/ 1331966 h 1783724"/>
              <a:gd name="connsiteX213" fmla="*/ 664756 w 12192000"/>
              <a:gd name="connsiteY213" fmla="*/ 1322509 h 1783724"/>
              <a:gd name="connsiteX214" fmla="*/ 644515 w 12192000"/>
              <a:gd name="connsiteY214" fmla="*/ 1316732 h 1783724"/>
              <a:gd name="connsiteX215" fmla="*/ 545716 w 12192000"/>
              <a:gd name="connsiteY215" fmla="*/ 1294878 h 1783724"/>
              <a:gd name="connsiteX216" fmla="*/ 488094 w 12192000"/>
              <a:gd name="connsiteY216" fmla="*/ 1278596 h 1783724"/>
              <a:gd name="connsiteX217" fmla="*/ 468538 w 12192000"/>
              <a:gd name="connsiteY217" fmla="*/ 1267376 h 1783724"/>
              <a:gd name="connsiteX218" fmla="*/ 439655 w 12192000"/>
              <a:gd name="connsiteY218" fmla="*/ 1255090 h 1783724"/>
              <a:gd name="connsiteX219" fmla="*/ 390496 w 12192000"/>
              <a:gd name="connsiteY219" fmla="*/ 1229512 h 1783724"/>
              <a:gd name="connsiteX220" fmla="*/ 362616 w 12192000"/>
              <a:gd name="connsiteY220" fmla="*/ 1221981 h 1783724"/>
              <a:gd name="connsiteX221" fmla="*/ 348184 w 12192000"/>
              <a:gd name="connsiteY221" fmla="*/ 1213437 h 1783724"/>
              <a:gd name="connsiteX222" fmla="*/ 341576 w 12192000"/>
              <a:gd name="connsiteY222" fmla="*/ 1212583 h 1783724"/>
              <a:gd name="connsiteX223" fmla="*/ 320370 w 12192000"/>
              <a:gd name="connsiteY223" fmla="*/ 1206827 h 1783724"/>
              <a:gd name="connsiteX224" fmla="*/ 308082 w 12192000"/>
              <a:gd name="connsiteY224" fmla="*/ 1204195 h 1783724"/>
              <a:gd name="connsiteX225" fmla="*/ 303141 w 12192000"/>
              <a:gd name="connsiteY225" fmla="*/ 1203396 h 1783724"/>
              <a:gd name="connsiteX226" fmla="*/ 260955 w 12192000"/>
              <a:gd name="connsiteY226" fmla="*/ 1203345 h 1783724"/>
              <a:gd name="connsiteX227" fmla="*/ 234352 w 12192000"/>
              <a:gd name="connsiteY227" fmla="*/ 1193972 h 1783724"/>
              <a:gd name="connsiteX228" fmla="*/ 210954 w 12192000"/>
              <a:gd name="connsiteY228" fmla="*/ 1192326 h 1783724"/>
              <a:gd name="connsiteX229" fmla="*/ 204851 w 12192000"/>
              <a:gd name="connsiteY229" fmla="*/ 1190210 h 1783724"/>
              <a:gd name="connsiteX230" fmla="*/ 145778 w 12192000"/>
              <a:gd name="connsiteY230" fmla="*/ 1190651 h 1783724"/>
              <a:gd name="connsiteX231" fmla="*/ 105518 w 12192000"/>
              <a:gd name="connsiteY231" fmla="*/ 1184937 h 1783724"/>
              <a:gd name="connsiteX232" fmla="*/ 17623 w 12192000"/>
              <a:gd name="connsiteY232" fmla="*/ 1185238 h 1783724"/>
              <a:gd name="connsiteX233" fmla="*/ 0 w 12192000"/>
              <a:gd name="connsiteY233" fmla="*/ 1184768 h 1783724"/>
              <a:gd name="connsiteX234" fmla="*/ 0 w 12192000"/>
              <a:gd name="connsiteY234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55163 w 12192000"/>
              <a:gd name="connsiteY17" fmla="*/ 1282991 h 1783724"/>
              <a:gd name="connsiteX18" fmla="*/ 10959430 w 12192000"/>
              <a:gd name="connsiteY18" fmla="*/ 1284028 h 1783724"/>
              <a:gd name="connsiteX19" fmla="*/ 10886552 w 12192000"/>
              <a:gd name="connsiteY19" fmla="*/ 1294734 h 1783724"/>
              <a:gd name="connsiteX20" fmla="*/ 10832696 w 12192000"/>
              <a:gd name="connsiteY20" fmla="*/ 1296692 h 1783724"/>
              <a:gd name="connsiteX21" fmla="*/ 10772242 w 12192000"/>
              <a:gd name="connsiteY21" fmla="*/ 1273555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04542 w 12192000"/>
              <a:gd name="connsiteY99" fmla="*/ 1667362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7002038 w 12192000"/>
              <a:gd name="connsiteY104" fmla="*/ 1684528 h 1783724"/>
              <a:gd name="connsiteX105" fmla="*/ 6883473 w 12192000"/>
              <a:gd name="connsiteY105" fmla="*/ 1705122 h 1783724"/>
              <a:gd name="connsiteX106" fmla="*/ 6692022 w 12192000"/>
              <a:gd name="connsiteY106" fmla="*/ 1713707 h 1783724"/>
              <a:gd name="connsiteX107" fmla="*/ 6589722 w 12192000"/>
              <a:gd name="connsiteY107" fmla="*/ 1723098 h 1783724"/>
              <a:gd name="connsiteX108" fmla="*/ 6301694 w 12192000"/>
              <a:gd name="connsiteY108" fmla="*/ 174370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81697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4006 w 12192000"/>
              <a:gd name="connsiteY118" fmla="*/ 1763436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55339 w 12192000"/>
              <a:gd name="connsiteY131" fmla="*/ 1700569 h 1783724"/>
              <a:gd name="connsiteX132" fmla="*/ 4714053 w 12192000"/>
              <a:gd name="connsiteY132" fmla="*/ 1695822 h 1783724"/>
              <a:gd name="connsiteX133" fmla="*/ 4691073 w 12192000"/>
              <a:gd name="connsiteY133" fmla="*/ 1693377 h 1783724"/>
              <a:gd name="connsiteX134" fmla="*/ 4495727 w 12192000"/>
              <a:gd name="connsiteY134" fmla="*/ 1656633 h 1783724"/>
              <a:gd name="connsiteX135" fmla="*/ 4428317 w 12192000"/>
              <a:gd name="connsiteY135" fmla="*/ 1646311 h 1783724"/>
              <a:gd name="connsiteX136" fmla="*/ 4424455 w 12192000"/>
              <a:gd name="connsiteY136" fmla="*/ 1646545 h 1783724"/>
              <a:gd name="connsiteX137" fmla="*/ 4418141 w 12192000"/>
              <a:gd name="connsiteY137" fmla="*/ 1643457 h 1783724"/>
              <a:gd name="connsiteX138" fmla="*/ 4389054 w 12192000"/>
              <a:gd name="connsiteY138" fmla="*/ 1635100 h 1783724"/>
              <a:gd name="connsiteX139" fmla="*/ 4243963 w 12192000"/>
              <a:gd name="connsiteY139" fmla="*/ 1600547 h 1783724"/>
              <a:gd name="connsiteX140" fmla="*/ 4230390 w 12192000"/>
              <a:gd name="connsiteY140" fmla="*/ 1596782 h 1783724"/>
              <a:gd name="connsiteX141" fmla="*/ 4151096 w 12192000"/>
              <a:gd name="connsiteY141" fmla="*/ 1589415 h 1783724"/>
              <a:gd name="connsiteX142" fmla="*/ 4091729 w 12192000"/>
              <a:gd name="connsiteY142" fmla="*/ 1565484 h 1783724"/>
              <a:gd name="connsiteX143" fmla="*/ 3994992 w 12192000"/>
              <a:gd name="connsiteY143" fmla="*/ 1554250 h 1783724"/>
              <a:gd name="connsiteX144" fmla="*/ 3898778 w 12192000"/>
              <a:gd name="connsiteY144" fmla="*/ 1546088 h 1783724"/>
              <a:gd name="connsiteX145" fmla="*/ 3863728 w 12192000"/>
              <a:gd name="connsiteY145" fmla="*/ 1544567 h 1783724"/>
              <a:gd name="connsiteX146" fmla="*/ 3729252 w 12192000"/>
              <a:gd name="connsiteY146" fmla="*/ 1544592 h 1783724"/>
              <a:gd name="connsiteX147" fmla="*/ 3716543 w 12192000"/>
              <a:gd name="connsiteY147" fmla="*/ 1541771 h 1783724"/>
              <a:gd name="connsiteX148" fmla="*/ 3715389 w 12192000"/>
              <a:gd name="connsiteY148" fmla="*/ 1538406 h 1783724"/>
              <a:gd name="connsiteX149" fmla="*/ 3682391 w 12192000"/>
              <a:gd name="connsiteY149" fmla="*/ 1529372 h 1783724"/>
              <a:gd name="connsiteX150" fmla="*/ 3669607 w 12192000"/>
              <a:gd name="connsiteY150" fmla="*/ 1534463 h 1783724"/>
              <a:gd name="connsiteX151" fmla="*/ 3669577 w 12192000"/>
              <a:gd name="connsiteY151" fmla="*/ 1534458 h 1783724"/>
              <a:gd name="connsiteX152" fmla="*/ 3660365 w 12192000"/>
              <a:gd name="connsiteY152" fmla="*/ 1531370 h 1783724"/>
              <a:gd name="connsiteX153" fmla="*/ 3637171 w 12192000"/>
              <a:gd name="connsiteY153" fmla="*/ 1523813 h 1783724"/>
              <a:gd name="connsiteX154" fmla="*/ 3636519 w 12192000"/>
              <a:gd name="connsiteY154" fmla="*/ 1523773 h 1783724"/>
              <a:gd name="connsiteX155" fmla="*/ 3589716 w 12192000"/>
              <a:gd name="connsiteY155" fmla="*/ 1506360 h 1783724"/>
              <a:gd name="connsiteX156" fmla="*/ 3583541 w 12192000"/>
              <a:gd name="connsiteY156" fmla="*/ 1507469 h 1783724"/>
              <a:gd name="connsiteX157" fmla="*/ 3574426 w 12192000"/>
              <a:gd name="connsiteY157" fmla="*/ 1507574 h 1783724"/>
              <a:gd name="connsiteX158" fmla="*/ 3574190 w 12192000"/>
              <a:gd name="connsiteY158" fmla="*/ 1507350 h 1783724"/>
              <a:gd name="connsiteX159" fmla="*/ 3565671 w 12192000"/>
              <a:gd name="connsiteY159" fmla="*/ 1507894 h 1783724"/>
              <a:gd name="connsiteX160" fmla="*/ 3515816 w 12192000"/>
              <a:gd name="connsiteY160" fmla="*/ 1499688 h 1783724"/>
              <a:gd name="connsiteX161" fmla="*/ 3452912 w 12192000"/>
              <a:gd name="connsiteY161" fmla="*/ 1496444 h 1783724"/>
              <a:gd name="connsiteX162" fmla="*/ 3380405 w 12192000"/>
              <a:gd name="connsiteY162" fmla="*/ 1486216 h 1783724"/>
              <a:gd name="connsiteX163" fmla="*/ 3343625 w 12192000"/>
              <a:gd name="connsiteY163" fmla="*/ 1500147 h 1783724"/>
              <a:gd name="connsiteX164" fmla="*/ 3323774 w 12192000"/>
              <a:gd name="connsiteY164" fmla="*/ 1501476 h 1783724"/>
              <a:gd name="connsiteX165" fmla="*/ 3321444 w 12192000"/>
              <a:gd name="connsiteY165" fmla="*/ 1500659 h 1783724"/>
              <a:gd name="connsiteX166" fmla="*/ 3242143 w 12192000"/>
              <a:gd name="connsiteY166" fmla="*/ 1505268 h 1783724"/>
              <a:gd name="connsiteX167" fmla="*/ 3122401 w 12192000"/>
              <a:gd name="connsiteY167" fmla="*/ 1511314 h 1783724"/>
              <a:gd name="connsiteX168" fmla="*/ 3010177 w 12192000"/>
              <a:gd name="connsiteY168" fmla="*/ 1513132 h 1783724"/>
              <a:gd name="connsiteX169" fmla="*/ 2782615 w 12192000"/>
              <a:gd name="connsiteY169" fmla="*/ 1509375 h 1783724"/>
              <a:gd name="connsiteX170" fmla="*/ 2668665 w 12192000"/>
              <a:gd name="connsiteY170" fmla="*/ 1517660 h 1783724"/>
              <a:gd name="connsiteX171" fmla="*/ 2548073 w 12192000"/>
              <a:gd name="connsiteY171" fmla="*/ 1516667 h 1783724"/>
              <a:gd name="connsiteX172" fmla="*/ 2423377 w 12192000"/>
              <a:gd name="connsiteY172" fmla="*/ 1527776 h 1783724"/>
              <a:gd name="connsiteX173" fmla="*/ 2295298 w 12192000"/>
              <a:gd name="connsiteY173" fmla="*/ 1534368 h 1783724"/>
              <a:gd name="connsiteX174" fmla="*/ 2188781 w 12192000"/>
              <a:gd name="connsiteY174" fmla="*/ 1529677 h 1783724"/>
              <a:gd name="connsiteX175" fmla="*/ 2074855 w 12192000"/>
              <a:gd name="connsiteY175" fmla="*/ 1515446 h 1783724"/>
              <a:gd name="connsiteX176" fmla="*/ 2012587 w 12192000"/>
              <a:gd name="connsiteY176" fmla="*/ 1522487 h 1783724"/>
              <a:gd name="connsiteX177" fmla="*/ 1932075 w 12192000"/>
              <a:gd name="connsiteY177" fmla="*/ 1517914 h 1783724"/>
              <a:gd name="connsiteX178" fmla="*/ 1908490 w 12192000"/>
              <a:gd name="connsiteY178" fmla="*/ 1526423 h 1783724"/>
              <a:gd name="connsiteX179" fmla="*/ 1908410 w 12192000"/>
              <a:gd name="connsiteY179" fmla="*/ 1526410 h 1783724"/>
              <a:gd name="connsiteX180" fmla="*/ 1901918 w 12192000"/>
              <a:gd name="connsiteY180" fmla="*/ 1522410 h 1783724"/>
              <a:gd name="connsiteX181" fmla="*/ 1876753 w 12192000"/>
              <a:gd name="connsiteY181" fmla="*/ 1517619 h 1783724"/>
              <a:gd name="connsiteX182" fmla="*/ 1858194 w 12192000"/>
              <a:gd name="connsiteY182" fmla="*/ 1522343 h 1783724"/>
              <a:gd name="connsiteX183" fmla="*/ 1702657 w 12192000"/>
              <a:gd name="connsiteY183" fmla="*/ 1510562 h 1783724"/>
              <a:gd name="connsiteX184" fmla="*/ 1701421 w 12192000"/>
              <a:gd name="connsiteY184" fmla="*/ 1510775 h 1783724"/>
              <a:gd name="connsiteX185" fmla="*/ 1699973 w 12192000"/>
              <a:gd name="connsiteY185" fmla="*/ 1507739 h 1783724"/>
              <a:gd name="connsiteX186" fmla="*/ 1682526 w 12192000"/>
              <a:gd name="connsiteY186" fmla="*/ 1504598 h 1783724"/>
              <a:gd name="connsiteX187" fmla="*/ 1677380 w 12192000"/>
              <a:gd name="connsiteY187" fmla="*/ 1504851 h 1783724"/>
              <a:gd name="connsiteX188" fmla="*/ 1670304 w 12192000"/>
              <a:gd name="connsiteY188" fmla="*/ 1503744 h 1783724"/>
              <a:gd name="connsiteX189" fmla="*/ 1670197 w 12192000"/>
              <a:gd name="connsiteY189" fmla="*/ 1503497 h 1783724"/>
              <a:gd name="connsiteX190" fmla="*/ 1626301 w 12192000"/>
              <a:gd name="connsiteY190" fmla="*/ 1474931 h 1783724"/>
              <a:gd name="connsiteX191" fmla="*/ 1535119 w 12192000"/>
              <a:gd name="connsiteY191" fmla="*/ 1463075 h 1783724"/>
              <a:gd name="connsiteX192" fmla="*/ 1531340 w 12192000"/>
              <a:gd name="connsiteY192" fmla="*/ 1461293 h 1783724"/>
              <a:gd name="connsiteX193" fmla="*/ 1498454 w 12192000"/>
              <a:gd name="connsiteY193" fmla="*/ 1463478 h 1783724"/>
              <a:gd name="connsiteX194" fmla="*/ 1478806 w 12192000"/>
              <a:gd name="connsiteY194" fmla="*/ 1464611 h 1783724"/>
              <a:gd name="connsiteX195" fmla="*/ 1358081 w 12192000"/>
              <a:gd name="connsiteY195" fmla="*/ 1455545 h 1783724"/>
              <a:gd name="connsiteX196" fmla="*/ 1222449 w 12192000"/>
              <a:gd name="connsiteY196" fmla="*/ 1455454 h 1783724"/>
              <a:gd name="connsiteX197" fmla="*/ 1180983 w 12192000"/>
              <a:gd name="connsiteY197" fmla="*/ 1440557 h 1783724"/>
              <a:gd name="connsiteX198" fmla="*/ 1018426 w 12192000"/>
              <a:gd name="connsiteY198" fmla="*/ 1400226 h 1783724"/>
              <a:gd name="connsiteX199" fmla="*/ 940021 w 12192000"/>
              <a:gd name="connsiteY199" fmla="*/ 1409452 h 1783724"/>
              <a:gd name="connsiteX200" fmla="*/ 940362 w 12192000"/>
              <a:gd name="connsiteY200" fmla="*/ 1408090 h 1783724"/>
              <a:gd name="connsiteX201" fmla="*/ 927147 w 12192000"/>
              <a:gd name="connsiteY201" fmla="*/ 1407436 h 1783724"/>
              <a:gd name="connsiteX202" fmla="*/ 915481 w 12192000"/>
              <a:gd name="connsiteY202" fmla="*/ 1395526 h 1783724"/>
              <a:gd name="connsiteX203" fmla="*/ 884363 w 12192000"/>
              <a:gd name="connsiteY203" fmla="*/ 1395024 h 1783724"/>
              <a:gd name="connsiteX204" fmla="*/ 883522 w 12192000"/>
              <a:gd name="connsiteY204" fmla="*/ 1400267 h 1783724"/>
              <a:gd name="connsiteX205" fmla="*/ 865903 w 12192000"/>
              <a:gd name="connsiteY205" fmla="*/ 1394324 h 1783724"/>
              <a:gd name="connsiteX206" fmla="*/ 790832 w 12192000"/>
              <a:gd name="connsiteY206" fmla="*/ 1370999 h 1783724"/>
              <a:gd name="connsiteX207" fmla="*/ 749766 w 12192000"/>
              <a:gd name="connsiteY207" fmla="*/ 1353216 h 1783724"/>
              <a:gd name="connsiteX208" fmla="*/ 705470 w 12192000"/>
              <a:gd name="connsiteY208" fmla="*/ 1354328 h 1783724"/>
              <a:gd name="connsiteX209" fmla="*/ 692371 w 12192000"/>
              <a:gd name="connsiteY209" fmla="*/ 1343942 h 1783724"/>
              <a:gd name="connsiteX210" fmla="*/ 690203 w 12192000"/>
              <a:gd name="connsiteY210" fmla="*/ 1341970 h 1783724"/>
              <a:gd name="connsiteX211" fmla="*/ 679574 w 12192000"/>
              <a:gd name="connsiteY211" fmla="*/ 1338069 h 1783724"/>
              <a:gd name="connsiteX212" fmla="*/ 679009 w 12192000"/>
              <a:gd name="connsiteY212" fmla="*/ 1331966 h 1783724"/>
              <a:gd name="connsiteX213" fmla="*/ 664756 w 12192000"/>
              <a:gd name="connsiteY213" fmla="*/ 1322509 h 1783724"/>
              <a:gd name="connsiteX214" fmla="*/ 644515 w 12192000"/>
              <a:gd name="connsiteY214" fmla="*/ 1316732 h 1783724"/>
              <a:gd name="connsiteX215" fmla="*/ 545716 w 12192000"/>
              <a:gd name="connsiteY215" fmla="*/ 1294878 h 1783724"/>
              <a:gd name="connsiteX216" fmla="*/ 488094 w 12192000"/>
              <a:gd name="connsiteY216" fmla="*/ 1278596 h 1783724"/>
              <a:gd name="connsiteX217" fmla="*/ 468538 w 12192000"/>
              <a:gd name="connsiteY217" fmla="*/ 1267376 h 1783724"/>
              <a:gd name="connsiteX218" fmla="*/ 439655 w 12192000"/>
              <a:gd name="connsiteY218" fmla="*/ 1255090 h 1783724"/>
              <a:gd name="connsiteX219" fmla="*/ 390496 w 12192000"/>
              <a:gd name="connsiteY219" fmla="*/ 1229512 h 1783724"/>
              <a:gd name="connsiteX220" fmla="*/ 362616 w 12192000"/>
              <a:gd name="connsiteY220" fmla="*/ 1221981 h 1783724"/>
              <a:gd name="connsiteX221" fmla="*/ 348184 w 12192000"/>
              <a:gd name="connsiteY221" fmla="*/ 1213437 h 1783724"/>
              <a:gd name="connsiteX222" fmla="*/ 341576 w 12192000"/>
              <a:gd name="connsiteY222" fmla="*/ 1212583 h 1783724"/>
              <a:gd name="connsiteX223" fmla="*/ 320370 w 12192000"/>
              <a:gd name="connsiteY223" fmla="*/ 1206827 h 1783724"/>
              <a:gd name="connsiteX224" fmla="*/ 308082 w 12192000"/>
              <a:gd name="connsiteY224" fmla="*/ 1204195 h 1783724"/>
              <a:gd name="connsiteX225" fmla="*/ 303141 w 12192000"/>
              <a:gd name="connsiteY225" fmla="*/ 1203396 h 1783724"/>
              <a:gd name="connsiteX226" fmla="*/ 260955 w 12192000"/>
              <a:gd name="connsiteY226" fmla="*/ 1203345 h 1783724"/>
              <a:gd name="connsiteX227" fmla="*/ 234352 w 12192000"/>
              <a:gd name="connsiteY227" fmla="*/ 1193972 h 1783724"/>
              <a:gd name="connsiteX228" fmla="*/ 210954 w 12192000"/>
              <a:gd name="connsiteY228" fmla="*/ 1192326 h 1783724"/>
              <a:gd name="connsiteX229" fmla="*/ 204851 w 12192000"/>
              <a:gd name="connsiteY229" fmla="*/ 1190210 h 1783724"/>
              <a:gd name="connsiteX230" fmla="*/ 145778 w 12192000"/>
              <a:gd name="connsiteY230" fmla="*/ 1190651 h 1783724"/>
              <a:gd name="connsiteX231" fmla="*/ 105518 w 12192000"/>
              <a:gd name="connsiteY231" fmla="*/ 1184937 h 1783724"/>
              <a:gd name="connsiteX232" fmla="*/ 17623 w 12192000"/>
              <a:gd name="connsiteY232" fmla="*/ 1185238 h 1783724"/>
              <a:gd name="connsiteX233" fmla="*/ 0 w 12192000"/>
              <a:gd name="connsiteY233" fmla="*/ 1184768 h 1783724"/>
              <a:gd name="connsiteX234" fmla="*/ 0 w 12192000"/>
              <a:gd name="connsiteY234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55163 w 12192000"/>
              <a:gd name="connsiteY17" fmla="*/ 1282991 h 1783724"/>
              <a:gd name="connsiteX18" fmla="*/ 10959430 w 12192000"/>
              <a:gd name="connsiteY18" fmla="*/ 1284028 h 1783724"/>
              <a:gd name="connsiteX19" fmla="*/ 10886552 w 12192000"/>
              <a:gd name="connsiteY19" fmla="*/ 1294734 h 1783724"/>
              <a:gd name="connsiteX20" fmla="*/ 10832696 w 12192000"/>
              <a:gd name="connsiteY20" fmla="*/ 1296692 h 1783724"/>
              <a:gd name="connsiteX21" fmla="*/ 10772242 w 12192000"/>
              <a:gd name="connsiteY21" fmla="*/ 1273555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26210 w 12192000"/>
              <a:gd name="connsiteY99" fmla="*/ 1684783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7002038 w 12192000"/>
              <a:gd name="connsiteY104" fmla="*/ 1684528 h 1783724"/>
              <a:gd name="connsiteX105" fmla="*/ 6883473 w 12192000"/>
              <a:gd name="connsiteY105" fmla="*/ 1705122 h 1783724"/>
              <a:gd name="connsiteX106" fmla="*/ 6692022 w 12192000"/>
              <a:gd name="connsiteY106" fmla="*/ 1713707 h 1783724"/>
              <a:gd name="connsiteX107" fmla="*/ 6589722 w 12192000"/>
              <a:gd name="connsiteY107" fmla="*/ 1723098 h 1783724"/>
              <a:gd name="connsiteX108" fmla="*/ 6301694 w 12192000"/>
              <a:gd name="connsiteY108" fmla="*/ 174370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81697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4006 w 12192000"/>
              <a:gd name="connsiteY118" fmla="*/ 1763436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55339 w 12192000"/>
              <a:gd name="connsiteY131" fmla="*/ 1700569 h 1783724"/>
              <a:gd name="connsiteX132" fmla="*/ 4714053 w 12192000"/>
              <a:gd name="connsiteY132" fmla="*/ 1695822 h 1783724"/>
              <a:gd name="connsiteX133" fmla="*/ 4691073 w 12192000"/>
              <a:gd name="connsiteY133" fmla="*/ 1693377 h 1783724"/>
              <a:gd name="connsiteX134" fmla="*/ 4495727 w 12192000"/>
              <a:gd name="connsiteY134" fmla="*/ 1656633 h 1783724"/>
              <a:gd name="connsiteX135" fmla="*/ 4428317 w 12192000"/>
              <a:gd name="connsiteY135" fmla="*/ 1646311 h 1783724"/>
              <a:gd name="connsiteX136" fmla="*/ 4424455 w 12192000"/>
              <a:gd name="connsiteY136" fmla="*/ 1646545 h 1783724"/>
              <a:gd name="connsiteX137" fmla="*/ 4418141 w 12192000"/>
              <a:gd name="connsiteY137" fmla="*/ 1643457 h 1783724"/>
              <a:gd name="connsiteX138" fmla="*/ 4389054 w 12192000"/>
              <a:gd name="connsiteY138" fmla="*/ 1635100 h 1783724"/>
              <a:gd name="connsiteX139" fmla="*/ 4243963 w 12192000"/>
              <a:gd name="connsiteY139" fmla="*/ 1600547 h 1783724"/>
              <a:gd name="connsiteX140" fmla="*/ 4230390 w 12192000"/>
              <a:gd name="connsiteY140" fmla="*/ 1596782 h 1783724"/>
              <a:gd name="connsiteX141" fmla="*/ 4151096 w 12192000"/>
              <a:gd name="connsiteY141" fmla="*/ 1589415 h 1783724"/>
              <a:gd name="connsiteX142" fmla="*/ 4091729 w 12192000"/>
              <a:gd name="connsiteY142" fmla="*/ 1565484 h 1783724"/>
              <a:gd name="connsiteX143" fmla="*/ 3994992 w 12192000"/>
              <a:gd name="connsiteY143" fmla="*/ 1554250 h 1783724"/>
              <a:gd name="connsiteX144" fmla="*/ 3898778 w 12192000"/>
              <a:gd name="connsiteY144" fmla="*/ 1546088 h 1783724"/>
              <a:gd name="connsiteX145" fmla="*/ 3863728 w 12192000"/>
              <a:gd name="connsiteY145" fmla="*/ 1544567 h 1783724"/>
              <a:gd name="connsiteX146" fmla="*/ 3729252 w 12192000"/>
              <a:gd name="connsiteY146" fmla="*/ 1544592 h 1783724"/>
              <a:gd name="connsiteX147" fmla="*/ 3716543 w 12192000"/>
              <a:gd name="connsiteY147" fmla="*/ 1541771 h 1783724"/>
              <a:gd name="connsiteX148" fmla="*/ 3715389 w 12192000"/>
              <a:gd name="connsiteY148" fmla="*/ 1538406 h 1783724"/>
              <a:gd name="connsiteX149" fmla="*/ 3682391 w 12192000"/>
              <a:gd name="connsiteY149" fmla="*/ 1529372 h 1783724"/>
              <a:gd name="connsiteX150" fmla="*/ 3669607 w 12192000"/>
              <a:gd name="connsiteY150" fmla="*/ 1534463 h 1783724"/>
              <a:gd name="connsiteX151" fmla="*/ 3669577 w 12192000"/>
              <a:gd name="connsiteY151" fmla="*/ 1534458 h 1783724"/>
              <a:gd name="connsiteX152" fmla="*/ 3660365 w 12192000"/>
              <a:gd name="connsiteY152" fmla="*/ 1531370 h 1783724"/>
              <a:gd name="connsiteX153" fmla="*/ 3637171 w 12192000"/>
              <a:gd name="connsiteY153" fmla="*/ 1523813 h 1783724"/>
              <a:gd name="connsiteX154" fmla="*/ 3636519 w 12192000"/>
              <a:gd name="connsiteY154" fmla="*/ 1523773 h 1783724"/>
              <a:gd name="connsiteX155" fmla="*/ 3589716 w 12192000"/>
              <a:gd name="connsiteY155" fmla="*/ 1506360 h 1783724"/>
              <a:gd name="connsiteX156" fmla="*/ 3583541 w 12192000"/>
              <a:gd name="connsiteY156" fmla="*/ 1507469 h 1783724"/>
              <a:gd name="connsiteX157" fmla="*/ 3574426 w 12192000"/>
              <a:gd name="connsiteY157" fmla="*/ 1507574 h 1783724"/>
              <a:gd name="connsiteX158" fmla="*/ 3574190 w 12192000"/>
              <a:gd name="connsiteY158" fmla="*/ 1507350 h 1783724"/>
              <a:gd name="connsiteX159" fmla="*/ 3565671 w 12192000"/>
              <a:gd name="connsiteY159" fmla="*/ 1507894 h 1783724"/>
              <a:gd name="connsiteX160" fmla="*/ 3515816 w 12192000"/>
              <a:gd name="connsiteY160" fmla="*/ 1499688 h 1783724"/>
              <a:gd name="connsiteX161" fmla="*/ 3452912 w 12192000"/>
              <a:gd name="connsiteY161" fmla="*/ 1496444 h 1783724"/>
              <a:gd name="connsiteX162" fmla="*/ 3380405 w 12192000"/>
              <a:gd name="connsiteY162" fmla="*/ 1486216 h 1783724"/>
              <a:gd name="connsiteX163" fmla="*/ 3343625 w 12192000"/>
              <a:gd name="connsiteY163" fmla="*/ 1500147 h 1783724"/>
              <a:gd name="connsiteX164" fmla="*/ 3323774 w 12192000"/>
              <a:gd name="connsiteY164" fmla="*/ 1501476 h 1783724"/>
              <a:gd name="connsiteX165" fmla="*/ 3321444 w 12192000"/>
              <a:gd name="connsiteY165" fmla="*/ 1500659 h 1783724"/>
              <a:gd name="connsiteX166" fmla="*/ 3242143 w 12192000"/>
              <a:gd name="connsiteY166" fmla="*/ 1505268 h 1783724"/>
              <a:gd name="connsiteX167" fmla="*/ 3122401 w 12192000"/>
              <a:gd name="connsiteY167" fmla="*/ 1511314 h 1783724"/>
              <a:gd name="connsiteX168" fmla="*/ 3010177 w 12192000"/>
              <a:gd name="connsiteY168" fmla="*/ 1513132 h 1783724"/>
              <a:gd name="connsiteX169" fmla="*/ 2782615 w 12192000"/>
              <a:gd name="connsiteY169" fmla="*/ 1509375 h 1783724"/>
              <a:gd name="connsiteX170" fmla="*/ 2668665 w 12192000"/>
              <a:gd name="connsiteY170" fmla="*/ 1517660 h 1783724"/>
              <a:gd name="connsiteX171" fmla="*/ 2548073 w 12192000"/>
              <a:gd name="connsiteY171" fmla="*/ 1516667 h 1783724"/>
              <a:gd name="connsiteX172" fmla="*/ 2423377 w 12192000"/>
              <a:gd name="connsiteY172" fmla="*/ 1527776 h 1783724"/>
              <a:gd name="connsiteX173" fmla="*/ 2295298 w 12192000"/>
              <a:gd name="connsiteY173" fmla="*/ 1534368 h 1783724"/>
              <a:gd name="connsiteX174" fmla="*/ 2188781 w 12192000"/>
              <a:gd name="connsiteY174" fmla="*/ 1529677 h 1783724"/>
              <a:gd name="connsiteX175" fmla="*/ 2074855 w 12192000"/>
              <a:gd name="connsiteY175" fmla="*/ 1515446 h 1783724"/>
              <a:gd name="connsiteX176" fmla="*/ 2012587 w 12192000"/>
              <a:gd name="connsiteY176" fmla="*/ 1522487 h 1783724"/>
              <a:gd name="connsiteX177" fmla="*/ 1932075 w 12192000"/>
              <a:gd name="connsiteY177" fmla="*/ 1517914 h 1783724"/>
              <a:gd name="connsiteX178" fmla="*/ 1908490 w 12192000"/>
              <a:gd name="connsiteY178" fmla="*/ 1526423 h 1783724"/>
              <a:gd name="connsiteX179" fmla="*/ 1908410 w 12192000"/>
              <a:gd name="connsiteY179" fmla="*/ 1526410 h 1783724"/>
              <a:gd name="connsiteX180" fmla="*/ 1901918 w 12192000"/>
              <a:gd name="connsiteY180" fmla="*/ 1522410 h 1783724"/>
              <a:gd name="connsiteX181" fmla="*/ 1876753 w 12192000"/>
              <a:gd name="connsiteY181" fmla="*/ 1517619 h 1783724"/>
              <a:gd name="connsiteX182" fmla="*/ 1858194 w 12192000"/>
              <a:gd name="connsiteY182" fmla="*/ 1522343 h 1783724"/>
              <a:gd name="connsiteX183" fmla="*/ 1702657 w 12192000"/>
              <a:gd name="connsiteY183" fmla="*/ 1510562 h 1783724"/>
              <a:gd name="connsiteX184" fmla="*/ 1701421 w 12192000"/>
              <a:gd name="connsiteY184" fmla="*/ 1510775 h 1783724"/>
              <a:gd name="connsiteX185" fmla="*/ 1699973 w 12192000"/>
              <a:gd name="connsiteY185" fmla="*/ 1507739 h 1783724"/>
              <a:gd name="connsiteX186" fmla="*/ 1682526 w 12192000"/>
              <a:gd name="connsiteY186" fmla="*/ 1504598 h 1783724"/>
              <a:gd name="connsiteX187" fmla="*/ 1677380 w 12192000"/>
              <a:gd name="connsiteY187" fmla="*/ 1504851 h 1783724"/>
              <a:gd name="connsiteX188" fmla="*/ 1670304 w 12192000"/>
              <a:gd name="connsiteY188" fmla="*/ 1503744 h 1783724"/>
              <a:gd name="connsiteX189" fmla="*/ 1670197 w 12192000"/>
              <a:gd name="connsiteY189" fmla="*/ 1503497 h 1783724"/>
              <a:gd name="connsiteX190" fmla="*/ 1626301 w 12192000"/>
              <a:gd name="connsiteY190" fmla="*/ 1474931 h 1783724"/>
              <a:gd name="connsiteX191" fmla="*/ 1535119 w 12192000"/>
              <a:gd name="connsiteY191" fmla="*/ 1463075 h 1783724"/>
              <a:gd name="connsiteX192" fmla="*/ 1531340 w 12192000"/>
              <a:gd name="connsiteY192" fmla="*/ 1461293 h 1783724"/>
              <a:gd name="connsiteX193" fmla="*/ 1498454 w 12192000"/>
              <a:gd name="connsiteY193" fmla="*/ 1463478 h 1783724"/>
              <a:gd name="connsiteX194" fmla="*/ 1478806 w 12192000"/>
              <a:gd name="connsiteY194" fmla="*/ 1464611 h 1783724"/>
              <a:gd name="connsiteX195" fmla="*/ 1358081 w 12192000"/>
              <a:gd name="connsiteY195" fmla="*/ 1455545 h 1783724"/>
              <a:gd name="connsiteX196" fmla="*/ 1222449 w 12192000"/>
              <a:gd name="connsiteY196" fmla="*/ 1455454 h 1783724"/>
              <a:gd name="connsiteX197" fmla="*/ 1180983 w 12192000"/>
              <a:gd name="connsiteY197" fmla="*/ 1440557 h 1783724"/>
              <a:gd name="connsiteX198" fmla="*/ 1018426 w 12192000"/>
              <a:gd name="connsiteY198" fmla="*/ 1400226 h 1783724"/>
              <a:gd name="connsiteX199" fmla="*/ 940021 w 12192000"/>
              <a:gd name="connsiteY199" fmla="*/ 1409452 h 1783724"/>
              <a:gd name="connsiteX200" fmla="*/ 940362 w 12192000"/>
              <a:gd name="connsiteY200" fmla="*/ 1408090 h 1783724"/>
              <a:gd name="connsiteX201" fmla="*/ 927147 w 12192000"/>
              <a:gd name="connsiteY201" fmla="*/ 1407436 h 1783724"/>
              <a:gd name="connsiteX202" fmla="*/ 915481 w 12192000"/>
              <a:gd name="connsiteY202" fmla="*/ 1395526 h 1783724"/>
              <a:gd name="connsiteX203" fmla="*/ 884363 w 12192000"/>
              <a:gd name="connsiteY203" fmla="*/ 1395024 h 1783724"/>
              <a:gd name="connsiteX204" fmla="*/ 883522 w 12192000"/>
              <a:gd name="connsiteY204" fmla="*/ 1400267 h 1783724"/>
              <a:gd name="connsiteX205" fmla="*/ 865903 w 12192000"/>
              <a:gd name="connsiteY205" fmla="*/ 1394324 h 1783724"/>
              <a:gd name="connsiteX206" fmla="*/ 790832 w 12192000"/>
              <a:gd name="connsiteY206" fmla="*/ 1370999 h 1783724"/>
              <a:gd name="connsiteX207" fmla="*/ 749766 w 12192000"/>
              <a:gd name="connsiteY207" fmla="*/ 1353216 h 1783724"/>
              <a:gd name="connsiteX208" fmla="*/ 705470 w 12192000"/>
              <a:gd name="connsiteY208" fmla="*/ 1354328 h 1783724"/>
              <a:gd name="connsiteX209" fmla="*/ 692371 w 12192000"/>
              <a:gd name="connsiteY209" fmla="*/ 1343942 h 1783724"/>
              <a:gd name="connsiteX210" fmla="*/ 690203 w 12192000"/>
              <a:gd name="connsiteY210" fmla="*/ 1341970 h 1783724"/>
              <a:gd name="connsiteX211" fmla="*/ 679574 w 12192000"/>
              <a:gd name="connsiteY211" fmla="*/ 1338069 h 1783724"/>
              <a:gd name="connsiteX212" fmla="*/ 679009 w 12192000"/>
              <a:gd name="connsiteY212" fmla="*/ 1331966 h 1783724"/>
              <a:gd name="connsiteX213" fmla="*/ 664756 w 12192000"/>
              <a:gd name="connsiteY213" fmla="*/ 1322509 h 1783724"/>
              <a:gd name="connsiteX214" fmla="*/ 644515 w 12192000"/>
              <a:gd name="connsiteY214" fmla="*/ 1316732 h 1783724"/>
              <a:gd name="connsiteX215" fmla="*/ 545716 w 12192000"/>
              <a:gd name="connsiteY215" fmla="*/ 1294878 h 1783724"/>
              <a:gd name="connsiteX216" fmla="*/ 488094 w 12192000"/>
              <a:gd name="connsiteY216" fmla="*/ 1278596 h 1783724"/>
              <a:gd name="connsiteX217" fmla="*/ 468538 w 12192000"/>
              <a:gd name="connsiteY217" fmla="*/ 1267376 h 1783724"/>
              <a:gd name="connsiteX218" fmla="*/ 439655 w 12192000"/>
              <a:gd name="connsiteY218" fmla="*/ 1255090 h 1783724"/>
              <a:gd name="connsiteX219" fmla="*/ 390496 w 12192000"/>
              <a:gd name="connsiteY219" fmla="*/ 1229512 h 1783724"/>
              <a:gd name="connsiteX220" fmla="*/ 362616 w 12192000"/>
              <a:gd name="connsiteY220" fmla="*/ 1221981 h 1783724"/>
              <a:gd name="connsiteX221" fmla="*/ 348184 w 12192000"/>
              <a:gd name="connsiteY221" fmla="*/ 1213437 h 1783724"/>
              <a:gd name="connsiteX222" fmla="*/ 341576 w 12192000"/>
              <a:gd name="connsiteY222" fmla="*/ 1212583 h 1783724"/>
              <a:gd name="connsiteX223" fmla="*/ 320370 w 12192000"/>
              <a:gd name="connsiteY223" fmla="*/ 1206827 h 1783724"/>
              <a:gd name="connsiteX224" fmla="*/ 308082 w 12192000"/>
              <a:gd name="connsiteY224" fmla="*/ 1204195 h 1783724"/>
              <a:gd name="connsiteX225" fmla="*/ 303141 w 12192000"/>
              <a:gd name="connsiteY225" fmla="*/ 1203396 h 1783724"/>
              <a:gd name="connsiteX226" fmla="*/ 260955 w 12192000"/>
              <a:gd name="connsiteY226" fmla="*/ 1203345 h 1783724"/>
              <a:gd name="connsiteX227" fmla="*/ 234352 w 12192000"/>
              <a:gd name="connsiteY227" fmla="*/ 1193972 h 1783724"/>
              <a:gd name="connsiteX228" fmla="*/ 210954 w 12192000"/>
              <a:gd name="connsiteY228" fmla="*/ 1192326 h 1783724"/>
              <a:gd name="connsiteX229" fmla="*/ 204851 w 12192000"/>
              <a:gd name="connsiteY229" fmla="*/ 1190210 h 1783724"/>
              <a:gd name="connsiteX230" fmla="*/ 145778 w 12192000"/>
              <a:gd name="connsiteY230" fmla="*/ 1190651 h 1783724"/>
              <a:gd name="connsiteX231" fmla="*/ 105518 w 12192000"/>
              <a:gd name="connsiteY231" fmla="*/ 1184937 h 1783724"/>
              <a:gd name="connsiteX232" fmla="*/ 17623 w 12192000"/>
              <a:gd name="connsiteY232" fmla="*/ 1185238 h 1783724"/>
              <a:gd name="connsiteX233" fmla="*/ 0 w 12192000"/>
              <a:gd name="connsiteY233" fmla="*/ 1184768 h 1783724"/>
              <a:gd name="connsiteX234" fmla="*/ 0 w 12192000"/>
              <a:gd name="connsiteY234" fmla="*/ 0 h 1783724"/>
              <a:gd name="connsiteX0" fmla="*/ 0 w 12192000"/>
              <a:gd name="connsiteY0" fmla="*/ 0 h 1783724"/>
              <a:gd name="connsiteX1" fmla="*/ 12192000 w 12192000"/>
              <a:gd name="connsiteY1" fmla="*/ 0 h 1783724"/>
              <a:gd name="connsiteX2" fmla="*/ 12192000 w 12192000"/>
              <a:gd name="connsiteY2" fmla="*/ 1129867 h 1783724"/>
              <a:gd name="connsiteX3" fmla="*/ 12174158 w 12192000"/>
              <a:gd name="connsiteY3" fmla="*/ 1133797 h 1783724"/>
              <a:gd name="connsiteX4" fmla="*/ 12111983 w 12192000"/>
              <a:gd name="connsiteY4" fmla="*/ 1161939 h 1783724"/>
              <a:gd name="connsiteX5" fmla="*/ 11967186 w 12192000"/>
              <a:gd name="connsiteY5" fmla="*/ 1201206 h 1783724"/>
              <a:gd name="connsiteX6" fmla="*/ 11953646 w 12192000"/>
              <a:gd name="connsiteY6" fmla="*/ 1205499 h 1783724"/>
              <a:gd name="connsiteX7" fmla="*/ 11874413 w 12192000"/>
              <a:gd name="connsiteY7" fmla="*/ 1213569 h 1783724"/>
              <a:gd name="connsiteX8" fmla="*/ 11815251 w 12192000"/>
              <a:gd name="connsiteY8" fmla="*/ 1241020 h 1783724"/>
              <a:gd name="connsiteX9" fmla="*/ 11718610 w 12192000"/>
              <a:gd name="connsiteY9" fmla="*/ 1253479 h 1783724"/>
              <a:gd name="connsiteX10" fmla="*/ 11622463 w 12192000"/>
              <a:gd name="connsiteY10" fmla="*/ 1262368 h 1783724"/>
              <a:gd name="connsiteX11" fmla="*/ 11587426 w 12192000"/>
              <a:gd name="connsiteY11" fmla="*/ 1263916 h 1783724"/>
              <a:gd name="connsiteX12" fmla="*/ 11471543 w 12192000"/>
              <a:gd name="connsiteY12" fmla="*/ 1280394 h 1783724"/>
              <a:gd name="connsiteX13" fmla="*/ 11406215 w 12192000"/>
              <a:gd name="connsiteY13" fmla="*/ 1280453 h 1783724"/>
              <a:gd name="connsiteX14" fmla="*/ 11361043 w 12192000"/>
              <a:gd name="connsiteY14" fmla="*/ 1286632 h 1783724"/>
              <a:gd name="connsiteX15" fmla="*/ 11259450 w 12192000"/>
              <a:gd name="connsiteY15" fmla="*/ 1286738 h 1783724"/>
              <a:gd name="connsiteX16" fmla="*/ 11154950 w 12192000"/>
              <a:gd name="connsiteY16" fmla="*/ 1291274 h 1783724"/>
              <a:gd name="connsiteX17" fmla="*/ 11055163 w 12192000"/>
              <a:gd name="connsiteY17" fmla="*/ 1282991 h 1783724"/>
              <a:gd name="connsiteX18" fmla="*/ 10959430 w 12192000"/>
              <a:gd name="connsiteY18" fmla="*/ 1284028 h 1783724"/>
              <a:gd name="connsiteX19" fmla="*/ 10886552 w 12192000"/>
              <a:gd name="connsiteY19" fmla="*/ 1294734 h 1783724"/>
              <a:gd name="connsiteX20" fmla="*/ 10832696 w 12192000"/>
              <a:gd name="connsiteY20" fmla="*/ 1296692 h 1783724"/>
              <a:gd name="connsiteX21" fmla="*/ 10772242 w 12192000"/>
              <a:gd name="connsiteY21" fmla="*/ 1273555 h 1783724"/>
              <a:gd name="connsiteX22" fmla="*/ 10696254 w 12192000"/>
              <a:gd name="connsiteY22" fmla="*/ 1259247 h 1783724"/>
              <a:gd name="connsiteX23" fmla="*/ 10577832 w 12192000"/>
              <a:gd name="connsiteY23" fmla="*/ 1255994 h 1783724"/>
              <a:gd name="connsiteX24" fmla="*/ 10531976 w 12192000"/>
              <a:gd name="connsiteY24" fmla="*/ 1249692 h 1783724"/>
              <a:gd name="connsiteX25" fmla="*/ 10453101 w 12192000"/>
              <a:gd name="connsiteY25" fmla="*/ 1241000 h 1783724"/>
              <a:gd name="connsiteX26" fmla="*/ 10407706 w 12192000"/>
              <a:gd name="connsiteY26" fmla="*/ 1235650 h 1783724"/>
              <a:gd name="connsiteX27" fmla="*/ 10368559 w 12192000"/>
              <a:gd name="connsiteY27" fmla="*/ 1235686 h 1783724"/>
              <a:gd name="connsiteX28" fmla="*/ 10352542 w 12192000"/>
              <a:gd name="connsiteY28" fmla="*/ 1245817 h 1783724"/>
              <a:gd name="connsiteX29" fmla="*/ 10294918 w 12192000"/>
              <a:gd name="connsiteY29" fmla="*/ 1263549 h 1783724"/>
              <a:gd name="connsiteX30" fmla="*/ 10271059 w 12192000"/>
              <a:gd name="connsiteY30" fmla="*/ 1265010 h 1783724"/>
              <a:gd name="connsiteX31" fmla="*/ 10239064 w 12192000"/>
              <a:gd name="connsiteY31" fmla="*/ 1270598 h 1783724"/>
              <a:gd name="connsiteX32" fmla="*/ 10181078 w 12192000"/>
              <a:gd name="connsiteY32" fmla="*/ 1276374 h 1783724"/>
              <a:gd name="connsiteX33" fmla="*/ 10153458 w 12192000"/>
              <a:gd name="connsiteY33" fmla="*/ 1285229 h 1783724"/>
              <a:gd name="connsiteX34" fmla="*/ 10140775 w 12192000"/>
              <a:gd name="connsiteY34" fmla="*/ 1285847 h 1783724"/>
              <a:gd name="connsiteX35" fmla="*/ 10132055 w 12192000"/>
              <a:gd name="connsiteY35" fmla="*/ 1297214 h 1783724"/>
              <a:gd name="connsiteX36" fmla="*/ 10094093 w 12192000"/>
              <a:gd name="connsiteY36" fmla="*/ 1316697 h 1783724"/>
              <a:gd name="connsiteX37" fmla="*/ 10054855 w 12192000"/>
              <a:gd name="connsiteY37" fmla="*/ 1316203 h 1783724"/>
              <a:gd name="connsiteX38" fmla="*/ 10016268 w 12192000"/>
              <a:gd name="connsiteY38" fmla="*/ 1325133 h 1783724"/>
              <a:gd name="connsiteX39" fmla="*/ 9937115 w 12192000"/>
              <a:gd name="connsiteY39" fmla="*/ 1337731 h 1783724"/>
              <a:gd name="connsiteX40" fmla="*/ 9824942 w 12192000"/>
              <a:gd name="connsiteY40" fmla="*/ 1342969 h 1783724"/>
              <a:gd name="connsiteX41" fmla="*/ 9705553 w 12192000"/>
              <a:gd name="connsiteY41" fmla="*/ 1359323 h 1783724"/>
              <a:gd name="connsiteX42" fmla="*/ 9589915 w 12192000"/>
              <a:gd name="connsiteY42" fmla="*/ 1382355 h 1783724"/>
              <a:gd name="connsiteX43" fmla="*/ 9315048 w 12192000"/>
              <a:gd name="connsiteY43" fmla="*/ 1428626 h 1783724"/>
              <a:gd name="connsiteX44" fmla="*/ 9209077 w 12192000"/>
              <a:gd name="connsiteY44" fmla="*/ 1448049 h 1783724"/>
              <a:gd name="connsiteX45" fmla="*/ 9133300 w 12192000"/>
              <a:gd name="connsiteY45" fmla="*/ 1456152 h 1783724"/>
              <a:gd name="connsiteX46" fmla="*/ 9031264 w 12192000"/>
              <a:gd name="connsiteY46" fmla="*/ 1462053 h 1783724"/>
              <a:gd name="connsiteX47" fmla="*/ 8983321 w 12192000"/>
              <a:gd name="connsiteY47" fmla="*/ 1464616 h 1783724"/>
              <a:gd name="connsiteX48" fmla="*/ 8983035 w 12192000"/>
              <a:gd name="connsiteY48" fmla="*/ 1464417 h 1783724"/>
              <a:gd name="connsiteX49" fmla="*/ 8974072 w 12192000"/>
              <a:gd name="connsiteY49" fmla="*/ 1465390 h 1783724"/>
              <a:gd name="connsiteX50" fmla="*/ 8968242 w 12192000"/>
              <a:gd name="connsiteY50" fmla="*/ 1467079 h 1783724"/>
              <a:gd name="connsiteX51" fmla="*/ 8952199 w 12192000"/>
              <a:gd name="connsiteY51" fmla="*/ 1469700 h 1783724"/>
              <a:gd name="connsiteX52" fmla="*/ 8945873 w 12192000"/>
              <a:gd name="connsiteY52" fmla="*/ 1469099 h 1783724"/>
              <a:gd name="connsiteX53" fmla="*/ 8940905 w 12192000"/>
              <a:gd name="connsiteY53" fmla="*/ 1467238 h 1783724"/>
              <a:gd name="connsiteX54" fmla="*/ 8906846 w 12192000"/>
              <a:gd name="connsiteY54" fmla="*/ 1464481 h 1783724"/>
              <a:gd name="connsiteX55" fmla="*/ 8730411 w 12192000"/>
              <a:gd name="connsiteY55" fmla="*/ 1479838 h 1783724"/>
              <a:gd name="connsiteX56" fmla="*/ 8685834 w 12192000"/>
              <a:gd name="connsiteY56" fmla="*/ 1481431 h 1783724"/>
              <a:gd name="connsiteX57" fmla="*/ 8574116 w 12192000"/>
              <a:gd name="connsiteY57" fmla="*/ 1488166 h 1783724"/>
              <a:gd name="connsiteX58" fmla="*/ 8503254 w 12192000"/>
              <a:gd name="connsiteY58" fmla="*/ 1475627 h 1783724"/>
              <a:gd name="connsiteX59" fmla="*/ 8489028 w 12192000"/>
              <a:gd name="connsiteY59" fmla="*/ 1480483 h 1783724"/>
              <a:gd name="connsiteX60" fmla="*/ 8484222 w 12192000"/>
              <a:gd name="connsiteY60" fmla="*/ 1482955 h 1783724"/>
              <a:gd name="connsiteX61" fmla="*/ 8476034 w 12192000"/>
              <a:gd name="connsiteY61" fmla="*/ 1485197 h 1783724"/>
              <a:gd name="connsiteX62" fmla="*/ 8475659 w 12192000"/>
              <a:gd name="connsiteY62" fmla="*/ 1485048 h 1783724"/>
              <a:gd name="connsiteX63" fmla="*/ 8468325 w 12192000"/>
              <a:gd name="connsiteY63" fmla="*/ 1487552 h 1783724"/>
              <a:gd name="connsiteX64" fmla="*/ 8401298 w 12192000"/>
              <a:gd name="connsiteY64" fmla="*/ 1493672 h 1783724"/>
              <a:gd name="connsiteX65" fmla="*/ 8390295 w 12192000"/>
              <a:gd name="connsiteY65" fmla="*/ 1502138 h 1783724"/>
              <a:gd name="connsiteX66" fmla="*/ 8370102 w 12192000"/>
              <a:gd name="connsiteY66" fmla="*/ 1508730 h 1783724"/>
              <a:gd name="connsiteX67" fmla="*/ 8248843 w 12192000"/>
              <a:gd name="connsiteY67" fmla="*/ 1537060 h 1783724"/>
              <a:gd name="connsiteX68" fmla="*/ 8244399 w 12192000"/>
              <a:gd name="connsiteY68" fmla="*/ 1538596 h 1783724"/>
              <a:gd name="connsiteX69" fmla="*/ 8241700 w 12192000"/>
              <a:gd name="connsiteY69" fmla="*/ 1538396 h 1783724"/>
              <a:gd name="connsiteX70" fmla="*/ 8230388 w 12192000"/>
              <a:gd name="connsiteY70" fmla="*/ 1546517 h 1783724"/>
              <a:gd name="connsiteX71" fmla="*/ 8224228 w 12192000"/>
              <a:gd name="connsiteY71" fmla="*/ 1557267 h 1783724"/>
              <a:gd name="connsiteX72" fmla="*/ 8199666 w 12192000"/>
              <a:gd name="connsiteY72" fmla="*/ 1559012 h 1783724"/>
              <a:gd name="connsiteX73" fmla="*/ 8194548 w 12192000"/>
              <a:gd name="connsiteY73" fmla="*/ 1565013 h 1783724"/>
              <a:gd name="connsiteX74" fmla="*/ 8165771 w 12192000"/>
              <a:gd name="connsiteY74" fmla="*/ 1579116 h 1783724"/>
              <a:gd name="connsiteX75" fmla="*/ 8116832 w 12192000"/>
              <a:gd name="connsiteY75" fmla="*/ 1608547 h 1783724"/>
              <a:gd name="connsiteX76" fmla="*/ 8089016 w 12192000"/>
              <a:gd name="connsiteY76" fmla="*/ 1617129 h 1783724"/>
              <a:gd name="connsiteX77" fmla="*/ 8074658 w 12192000"/>
              <a:gd name="connsiteY77" fmla="*/ 1626971 h 1783724"/>
              <a:gd name="connsiteX78" fmla="*/ 8068056 w 12192000"/>
              <a:gd name="connsiteY78" fmla="*/ 1627924 h 1783724"/>
              <a:gd name="connsiteX79" fmla="*/ 8046900 w 12192000"/>
              <a:gd name="connsiteY79" fmla="*/ 1634483 h 1783724"/>
              <a:gd name="connsiteX80" fmla="*/ 8034634 w 12192000"/>
              <a:gd name="connsiteY80" fmla="*/ 1637466 h 1783724"/>
              <a:gd name="connsiteX81" fmla="*/ 8029700 w 12192000"/>
              <a:gd name="connsiteY81" fmla="*/ 1638364 h 1783724"/>
              <a:gd name="connsiteX82" fmla="*/ 7987514 w 12192000"/>
              <a:gd name="connsiteY82" fmla="*/ 1638160 h 1783724"/>
              <a:gd name="connsiteX83" fmla="*/ 7960991 w 12192000"/>
              <a:gd name="connsiteY83" fmla="*/ 1648892 h 1783724"/>
              <a:gd name="connsiteX84" fmla="*/ 7937606 w 12192000"/>
              <a:gd name="connsiteY84" fmla="*/ 1650659 h 1783724"/>
              <a:gd name="connsiteX85" fmla="*/ 7931522 w 12192000"/>
              <a:gd name="connsiteY85" fmla="*/ 1653082 h 1783724"/>
              <a:gd name="connsiteX86" fmla="*/ 7872444 w 12192000"/>
              <a:gd name="connsiteY86" fmla="*/ 1652202 h 1783724"/>
              <a:gd name="connsiteX87" fmla="*/ 7832232 w 12192000"/>
              <a:gd name="connsiteY87" fmla="*/ 1658594 h 1783724"/>
              <a:gd name="connsiteX88" fmla="*/ 7744332 w 12192000"/>
              <a:gd name="connsiteY88" fmla="*/ 1657695 h 1783724"/>
              <a:gd name="connsiteX89" fmla="*/ 7723062 w 12192000"/>
              <a:gd name="connsiteY89" fmla="*/ 1658222 h 1783724"/>
              <a:gd name="connsiteX90" fmla="*/ 7705682 w 12192000"/>
              <a:gd name="connsiteY90" fmla="*/ 1664606 h 1783724"/>
              <a:gd name="connsiteX91" fmla="*/ 7702441 w 12192000"/>
              <a:gd name="connsiteY91" fmla="*/ 1671260 h 1783724"/>
              <a:gd name="connsiteX92" fmla="*/ 7690889 w 12192000"/>
              <a:gd name="connsiteY92" fmla="*/ 1672499 h 1783724"/>
              <a:gd name="connsiteX93" fmla="*/ 7688002 w 12192000"/>
              <a:gd name="connsiteY93" fmla="*/ 1674071 h 1783724"/>
              <a:gd name="connsiteX94" fmla="*/ 7671275 w 12192000"/>
              <a:gd name="connsiteY94" fmla="*/ 1681835 h 1783724"/>
              <a:gd name="connsiteX95" fmla="*/ 7585018 w 12192000"/>
              <a:gd name="connsiteY95" fmla="*/ 1675431 h 1783724"/>
              <a:gd name="connsiteX96" fmla="*/ 7471472 w 12192000"/>
              <a:gd name="connsiteY96" fmla="*/ 1682487 h 1783724"/>
              <a:gd name="connsiteX97" fmla="*/ 7381391 w 12192000"/>
              <a:gd name="connsiteY97" fmla="*/ 1689122 h 1783724"/>
              <a:gd name="connsiteX98" fmla="*/ 7292528 w 12192000"/>
              <a:gd name="connsiteY98" fmla="*/ 1689863 h 1783724"/>
              <a:gd name="connsiteX99" fmla="*/ 7226210 w 12192000"/>
              <a:gd name="connsiteY99" fmla="*/ 1684783 h 1783724"/>
              <a:gd name="connsiteX100" fmla="*/ 7179107 w 12192000"/>
              <a:gd name="connsiteY100" fmla="*/ 1664705 h 1783724"/>
              <a:gd name="connsiteX101" fmla="*/ 7176110 w 12192000"/>
              <a:gd name="connsiteY101" fmla="*/ 1667956 h 1783724"/>
              <a:gd name="connsiteX102" fmla="*/ 7149935 w 12192000"/>
              <a:gd name="connsiteY102" fmla="*/ 1671723 h 1783724"/>
              <a:gd name="connsiteX103" fmla="*/ 7076173 w 12192000"/>
              <a:gd name="connsiteY103" fmla="*/ 1681613 h 1783724"/>
              <a:gd name="connsiteX104" fmla="*/ 7002038 w 12192000"/>
              <a:gd name="connsiteY104" fmla="*/ 1684528 h 1783724"/>
              <a:gd name="connsiteX105" fmla="*/ 6883473 w 12192000"/>
              <a:gd name="connsiteY105" fmla="*/ 1705122 h 1783724"/>
              <a:gd name="connsiteX106" fmla="*/ 6692022 w 12192000"/>
              <a:gd name="connsiteY106" fmla="*/ 1713707 h 1783724"/>
              <a:gd name="connsiteX107" fmla="*/ 6589722 w 12192000"/>
              <a:gd name="connsiteY107" fmla="*/ 1723098 h 1783724"/>
              <a:gd name="connsiteX108" fmla="*/ 6301694 w 12192000"/>
              <a:gd name="connsiteY108" fmla="*/ 1743703 h 1783724"/>
              <a:gd name="connsiteX109" fmla="*/ 6183195 w 12192000"/>
              <a:gd name="connsiteY109" fmla="*/ 1758873 h 1783724"/>
              <a:gd name="connsiteX110" fmla="*/ 6123126 w 12192000"/>
              <a:gd name="connsiteY110" fmla="*/ 1768552 h 1783724"/>
              <a:gd name="connsiteX111" fmla="*/ 6096136 w 12192000"/>
              <a:gd name="connsiteY111" fmla="*/ 1767260 h 1783724"/>
              <a:gd name="connsiteX112" fmla="*/ 6032917 w 12192000"/>
              <a:gd name="connsiteY112" fmla="*/ 1781697 h 1783724"/>
              <a:gd name="connsiteX113" fmla="*/ 5977870 w 12192000"/>
              <a:gd name="connsiteY113" fmla="*/ 1771268 h 1783724"/>
              <a:gd name="connsiteX114" fmla="*/ 5916336 w 12192000"/>
              <a:gd name="connsiteY114" fmla="*/ 1780879 h 1783724"/>
              <a:gd name="connsiteX115" fmla="*/ 5867980 w 12192000"/>
              <a:gd name="connsiteY115" fmla="*/ 1783724 h 1783724"/>
              <a:gd name="connsiteX116" fmla="*/ 5743302 w 12192000"/>
              <a:gd name="connsiteY116" fmla="*/ 1782136 h 1783724"/>
              <a:gd name="connsiteX117" fmla="*/ 5607054 w 12192000"/>
              <a:gd name="connsiteY117" fmla="*/ 1775578 h 1783724"/>
              <a:gd name="connsiteX118" fmla="*/ 5468340 w 12192000"/>
              <a:gd name="connsiteY118" fmla="*/ 1777373 h 1783724"/>
              <a:gd name="connsiteX119" fmla="*/ 5412840 w 12192000"/>
              <a:gd name="connsiteY119" fmla="*/ 1767920 h 1783724"/>
              <a:gd name="connsiteX120" fmla="*/ 5361713 w 12192000"/>
              <a:gd name="connsiteY120" fmla="*/ 1773980 h 1783724"/>
              <a:gd name="connsiteX121" fmla="*/ 5241786 w 12192000"/>
              <a:gd name="connsiteY121" fmla="*/ 1756656 h 1783724"/>
              <a:gd name="connsiteX122" fmla="*/ 5202963 w 12192000"/>
              <a:gd name="connsiteY122" fmla="*/ 1747306 h 1783724"/>
              <a:gd name="connsiteX123" fmla="*/ 5154668 w 12192000"/>
              <a:gd name="connsiteY123" fmla="*/ 1744668 h 1783724"/>
              <a:gd name="connsiteX124" fmla="*/ 5136547 w 12192000"/>
              <a:gd name="connsiteY124" fmla="*/ 1738620 h 1783724"/>
              <a:gd name="connsiteX125" fmla="*/ 5122587 w 12192000"/>
              <a:gd name="connsiteY125" fmla="*/ 1735756 h 1783724"/>
              <a:gd name="connsiteX126" fmla="*/ 5119579 w 12192000"/>
              <a:gd name="connsiteY126" fmla="*/ 1734004 h 1783724"/>
              <a:gd name="connsiteX127" fmla="*/ 5101616 w 12192000"/>
              <a:gd name="connsiteY127" fmla="*/ 1724948 h 1783724"/>
              <a:gd name="connsiteX128" fmla="*/ 5045783 w 12192000"/>
              <a:gd name="connsiteY128" fmla="*/ 1730209 h 1783724"/>
              <a:gd name="connsiteX129" fmla="*/ 4991477 w 12192000"/>
              <a:gd name="connsiteY129" fmla="*/ 1716450 h 1783724"/>
              <a:gd name="connsiteX130" fmla="*/ 4820387 w 12192000"/>
              <a:gd name="connsiteY130" fmla="*/ 1695973 h 1783724"/>
              <a:gd name="connsiteX131" fmla="*/ 4755339 w 12192000"/>
              <a:gd name="connsiteY131" fmla="*/ 1700569 h 1783724"/>
              <a:gd name="connsiteX132" fmla="*/ 4714053 w 12192000"/>
              <a:gd name="connsiteY132" fmla="*/ 1695822 h 1783724"/>
              <a:gd name="connsiteX133" fmla="*/ 4691073 w 12192000"/>
              <a:gd name="connsiteY133" fmla="*/ 1693377 h 1783724"/>
              <a:gd name="connsiteX134" fmla="*/ 4495727 w 12192000"/>
              <a:gd name="connsiteY134" fmla="*/ 1656633 h 1783724"/>
              <a:gd name="connsiteX135" fmla="*/ 4428317 w 12192000"/>
              <a:gd name="connsiteY135" fmla="*/ 1646311 h 1783724"/>
              <a:gd name="connsiteX136" fmla="*/ 4424455 w 12192000"/>
              <a:gd name="connsiteY136" fmla="*/ 1646545 h 1783724"/>
              <a:gd name="connsiteX137" fmla="*/ 4418141 w 12192000"/>
              <a:gd name="connsiteY137" fmla="*/ 1643457 h 1783724"/>
              <a:gd name="connsiteX138" fmla="*/ 4389054 w 12192000"/>
              <a:gd name="connsiteY138" fmla="*/ 1635100 h 1783724"/>
              <a:gd name="connsiteX139" fmla="*/ 4243963 w 12192000"/>
              <a:gd name="connsiteY139" fmla="*/ 1600547 h 1783724"/>
              <a:gd name="connsiteX140" fmla="*/ 4230390 w 12192000"/>
              <a:gd name="connsiteY140" fmla="*/ 1596782 h 1783724"/>
              <a:gd name="connsiteX141" fmla="*/ 4151096 w 12192000"/>
              <a:gd name="connsiteY141" fmla="*/ 1589415 h 1783724"/>
              <a:gd name="connsiteX142" fmla="*/ 4091729 w 12192000"/>
              <a:gd name="connsiteY142" fmla="*/ 1565484 h 1783724"/>
              <a:gd name="connsiteX143" fmla="*/ 3994992 w 12192000"/>
              <a:gd name="connsiteY143" fmla="*/ 1554250 h 1783724"/>
              <a:gd name="connsiteX144" fmla="*/ 3898778 w 12192000"/>
              <a:gd name="connsiteY144" fmla="*/ 1546088 h 1783724"/>
              <a:gd name="connsiteX145" fmla="*/ 3863728 w 12192000"/>
              <a:gd name="connsiteY145" fmla="*/ 1544567 h 1783724"/>
              <a:gd name="connsiteX146" fmla="*/ 3729252 w 12192000"/>
              <a:gd name="connsiteY146" fmla="*/ 1544592 h 1783724"/>
              <a:gd name="connsiteX147" fmla="*/ 3716543 w 12192000"/>
              <a:gd name="connsiteY147" fmla="*/ 1541771 h 1783724"/>
              <a:gd name="connsiteX148" fmla="*/ 3715389 w 12192000"/>
              <a:gd name="connsiteY148" fmla="*/ 1538406 h 1783724"/>
              <a:gd name="connsiteX149" fmla="*/ 3682391 w 12192000"/>
              <a:gd name="connsiteY149" fmla="*/ 1529372 h 1783724"/>
              <a:gd name="connsiteX150" fmla="*/ 3669607 w 12192000"/>
              <a:gd name="connsiteY150" fmla="*/ 1534463 h 1783724"/>
              <a:gd name="connsiteX151" fmla="*/ 3669577 w 12192000"/>
              <a:gd name="connsiteY151" fmla="*/ 1534458 h 1783724"/>
              <a:gd name="connsiteX152" fmla="*/ 3660365 w 12192000"/>
              <a:gd name="connsiteY152" fmla="*/ 1531370 h 1783724"/>
              <a:gd name="connsiteX153" fmla="*/ 3637171 w 12192000"/>
              <a:gd name="connsiteY153" fmla="*/ 1523813 h 1783724"/>
              <a:gd name="connsiteX154" fmla="*/ 3636519 w 12192000"/>
              <a:gd name="connsiteY154" fmla="*/ 1523773 h 1783724"/>
              <a:gd name="connsiteX155" fmla="*/ 3589716 w 12192000"/>
              <a:gd name="connsiteY155" fmla="*/ 1506360 h 1783724"/>
              <a:gd name="connsiteX156" fmla="*/ 3583541 w 12192000"/>
              <a:gd name="connsiteY156" fmla="*/ 1507469 h 1783724"/>
              <a:gd name="connsiteX157" fmla="*/ 3574426 w 12192000"/>
              <a:gd name="connsiteY157" fmla="*/ 1507574 h 1783724"/>
              <a:gd name="connsiteX158" fmla="*/ 3574190 w 12192000"/>
              <a:gd name="connsiteY158" fmla="*/ 1507350 h 1783724"/>
              <a:gd name="connsiteX159" fmla="*/ 3565671 w 12192000"/>
              <a:gd name="connsiteY159" fmla="*/ 1507894 h 1783724"/>
              <a:gd name="connsiteX160" fmla="*/ 3515816 w 12192000"/>
              <a:gd name="connsiteY160" fmla="*/ 1499688 h 1783724"/>
              <a:gd name="connsiteX161" fmla="*/ 3452912 w 12192000"/>
              <a:gd name="connsiteY161" fmla="*/ 1496444 h 1783724"/>
              <a:gd name="connsiteX162" fmla="*/ 3380405 w 12192000"/>
              <a:gd name="connsiteY162" fmla="*/ 1486216 h 1783724"/>
              <a:gd name="connsiteX163" fmla="*/ 3343625 w 12192000"/>
              <a:gd name="connsiteY163" fmla="*/ 1500147 h 1783724"/>
              <a:gd name="connsiteX164" fmla="*/ 3323774 w 12192000"/>
              <a:gd name="connsiteY164" fmla="*/ 1501476 h 1783724"/>
              <a:gd name="connsiteX165" fmla="*/ 3321444 w 12192000"/>
              <a:gd name="connsiteY165" fmla="*/ 1500659 h 1783724"/>
              <a:gd name="connsiteX166" fmla="*/ 3242143 w 12192000"/>
              <a:gd name="connsiteY166" fmla="*/ 1505268 h 1783724"/>
              <a:gd name="connsiteX167" fmla="*/ 3122401 w 12192000"/>
              <a:gd name="connsiteY167" fmla="*/ 1511314 h 1783724"/>
              <a:gd name="connsiteX168" fmla="*/ 3010177 w 12192000"/>
              <a:gd name="connsiteY168" fmla="*/ 1513132 h 1783724"/>
              <a:gd name="connsiteX169" fmla="*/ 2782615 w 12192000"/>
              <a:gd name="connsiteY169" fmla="*/ 1509375 h 1783724"/>
              <a:gd name="connsiteX170" fmla="*/ 2668665 w 12192000"/>
              <a:gd name="connsiteY170" fmla="*/ 1517660 h 1783724"/>
              <a:gd name="connsiteX171" fmla="*/ 2548073 w 12192000"/>
              <a:gd name="connsiteY171" fmla="*/ 1516667 h 1783724"/>
              <a:gd name="connsiteX172" fmla="*/ 2423377 w 12192000"/>
              <a:gd name="connsiteY172" fmla="*/ 1527776 h 1783724"/>
              <a:gd name="connsiteX173" fmla="*/ 2295298 w 12192000"/>
              <a:gd name="connsiteY173" fmla="*/ 1534368 h 1783724"/>
              <a:gd name="connsiteX174" fmla="*/ 2188781 w 12192000"/>
              <a:gd name="connsiteY174" fmla="*/ 1529677 h 1783724"/>
              <a:gd name="connsiteX175" fmla="*/ 2074855 w 12192000"/>
              <a:gd name="connsiteY175" fmla="*/ 1515446 h 1783724"/>
              <a:gd name="connsiteX176" fmla="*/ 2012587 w 12192000"/>
              <a:gd name="connsiteY176" fmla="*/ 1522487 h 1783724"/>
              <a:gd name="connsiteX177" fmla="*/ 1932075 w 12192000"/>
              <a:gd name="connsiteY177" fmla="*/ 1517914 h 1783724"/>
              <a:gd name="connsiteX178" fmla="*/ 1908490 w 12192000"/>
              <a:gd name="connsiteY178" fmla="*/ 1526423 h 1783724"/>
              <a:gd name="connsiteX179" fmla="*/ 1908410 w 12192000"/>
              <a:gd name="connsiteY179" fmla="*/ 1526410 h 1783724"/>
              <a:gd name="connsiteX180" fmla="*/ 1901918 w 12192000"/>
              <a:gd name="connsiteY180" fmla="*/ 1522410 h 1783724"/>
              <a:gd name="connsiteX181" fmla="*/ 1876753 w 12192000"/>
              <a:gd name="connsiteY181" fmla="*/ 1517619 h 1783724"/>
              <a:gd name="connsiteX182" fmla="*/ 1858194 w 12192000"/>
              <a:gd name="connsiteY182" fmla="*/ 1522343 h 1783724"/>
              <a:gd name="connsiteX183" fmla="*/ 1702657 w 12192000"/>
              <a:gd name="connsiteY183" fmla="*/ 1510562 h 1783724"/>
              <a:gd name="connsiteX184" fmla="*/ 1701421 w 12192000"/>
              <a:gd name="connsiteY184" fmla="*/ 1510775 h 1783724"/>
              <a:gd name="connsiteX185" fmla="*/ 1699973 w 12192000"/>
              <a:gd name="connsiteY185" fmla="*/ 1507739 h 1783724"/>
              <a:gd name="connsiteX186" fmla="*/ 1682526 w 12192000"/>
              <a:gd name="connsiteY186" fmla="*/ 1504598 h 1783724"/>
              <a:gd name="connsiteX187" fmla="*/ 1677380 w 12192000"/>
              <a:gd name="connsiteY187" fmla="*/ 1504851 h 1783724"/>
              <a:gd name="connsiteX188" fmla="*/ 1670304 w 12192000"/>
              <a:gd name="connsiteY188" fmla="*/ 1503744 h 1783724"/>
              <a:gd name="connsiteX189" fmla="*/ 1670197 w 12192000"/>
              <a:gd name="connsiteY189" fmla="*/ 1503497 h 1783724"/>
              <a:gd name="connsiteX190" fmla="*/ 1626301 w 12192000"/>
              <a:gd name="connsiteY190" fmla="*/ 1474931 h 1783724"/>
              <a:gd name="connsiteX191" fmla="*/ 1535119 w 12192000"/>
              <a:gd name="connsiteY191" fmla="*/ 1463075 h 1783724"/>
              <a:gd name="connsiteX192" fmla="*/ 1531340 w 12192000"/>
              <a:gd name="connsiteY192" fmla="*/ 1461293 h 1783724"/>
              <a:gd name="connsiteX193" fmla="*/ 1498454 w 12192000"/>
              <a:gd name="connsiteY193" fmla="*/ 1463478 h 1783724"/>
              <a:gd name="connsiteX194" fmla="*/ 1478806 w 12192000"/>
              <a:gd name="connsiteY194" fmla="*/ 1464611 h 1783724"/>
              <a:gd name="connsiteX195" fmla="*/ 1358081 w 12192000"/>
              <a:gd name="connsiteY195" fmla="*/ 1455545 h 1783724"/>
              <a:gd name="connsiteX196" fmla="*/ 1222449 w 12192000"/>
              <a:gd name="connsiteY196" fmla="*/ 1455454 h 1783724"/>
              <a:gd name="connsiteX197" fmla="*/ 1180983 w 12192000"/>
              <a:gd name="connsiteY197" fmla="*/ 1440557 h 1783724"/>
              <a:gd name="connsiteX198" fmla="*/ 1018426 w 12192000"/>
              <a:gd name="connsiteY198" fmla="*/ 1400226 h 1783724"/>
              <a:gd name="connsiteX199" fmla="*/ 940021 w 12192000"/>
              <a:gd name="connsiteY199" fmla="*/ 1409452 h 1783724"/>
              <a:gd name="connsiteX200" fmla="*/ 940362 w 12192000"/>
              <a:gd name="connsiteY200" fmla="*/ 1408090 h 1783724"/>
              <a:gd name="connsiteX201" fmla="*/ 927147 w 12192000"/>
              <a:gd name="connsiteY201" fmla="*/ 1407436 h 1783724"/>
              <a:gd name="connsiteX202" fmla="*/ 915481 w 12192000"/>
              <a:gd name="connsiteY202" fmla="*/ 1395526 h 1783724"/>
              <a:gd name="connsiteX203" fmla="*/ 884363 w 12192000"/>
              <a:gd name="connsiteY203" fmla="*/ 1395024 h 1783724"/>
              <a:gd name="connsiteX204" fmla="*/ 883522 w 12192000"/>
              <a:gd name="connsiteY204" fmla="*/ 1400267 h 1783724"/>
              <a:gd name="connsiteX205" fmla="*/ 865903 w 12192000"/>
              <a:gd name="connsiteY205" fmla="*/ 1394324 h 1783724"/>
              <a:gd name="connsiteX206" fmla="*/ 790832 w 12192000"/>
              <a:gd name="connsiteY206" fmla="*/ 1370999 h 1783724"/>
              <a:gd name="connsiteX207" fmla="*/ 749766 w 12192000"/>
              <a:gd name="connsiteY207" fmla="*/ 1353216 h 1783724"/>
              <a:gd name="connsiteX208" fmla="*/ 705470 w 12192000"/>
              <a:gd name="connsiteY208" fmla="*/ 1354328 h 1783724"/>
              <a:gd name="connsiteX209" fmla="*/ 692371 w 12192000"/>
              <a:gd name="connsiteY209" fmla="*/ 1343942 h 1783724"/>
              <a:gd name="connsiteX210" fmla="*/ 690203 w 12192000"/>
              <a:gd name="connsiteY210" fmla="*/ 1341970 h 1783724"/>
              <a:gd name="connsiteX211" fmla="*/ 679574 w 12192000"/>
              <a:gd name="connsiteY211" fmla="*/ 1338069 h 1783724"/>
              <a:gd name="connsiteX212" fmla="*/ 679009 w 12192000"/>
              <a:gd name="connsiteY212" fmla="*/ 1331966 h 1783724"/>
              <a:gd name="connsiteX213" fmla="*/ 664756 w 12192000"/>
              <a:gd name="connsiteY213" fmla="*/ 1322509 h 1783724"/>
              <a:gd name="connsiteX214" fmla="*/ 644515 w 12192000"/>
              <a:gd name="connsiteY214" fmla="*/ 1316732 h 1783724"/>
              <a:gd name="connsiteX215" fmla="*/ 545716 w 12192000"/>
              <a:gd name="connsiteY215" fmla="*/ 1294878 h 1783724"/>
              <a:gd name="connsiteX216" fmla="*/ 488094 w 12192000"/>
              <a:gd name="connsiteY216" fmla="*/ 1278596 h 1783724"/>
              <a:gd name="connsiteX217" fmla="*/ 468538 w 12192000"/>
              <a:gd name="connsiteY217" fmla="*/ 1267376 h 1783724"/>
              <a:gd name="connsiteX218" fmla="*/ 439655 w 12192000"/>
              <a:gd name="connsiteY218" fmla="*/ 1255090 h 1783724"/>
              <a:gd name="connsiteX219" fmla="*/ 390496 w 12192000"/>
              <a:gd name="connsiteY219" fmla="*/ 1229512 h 1783724"/>
              <a:gd name="connsiteX220" fmla="*/ 362616 w 12192000"/>
              <a:gd name="connsiteY220" fmla="*/ 1221981 h 1783724"/>
              <a:gd name="connsiteX221" fmla="*/ 348184 w 12192000"/>
              <a:gd name="connsiteY221" fmla="*/ 1213437 h 1783724"/>
              <a:gd name="connsiteX222" fmla="*/ 341576 w 12192000"/>
              <a:gd name="connsiteY222" fmla="*/ 1212583 h 1783724"/>
              <a:gd name="connsiteX223" fmla="*/ 320370 w 12192000"/>
              <a:gd name="connsiteY223" fmla="*/ 1206827 h 1783724"/>
              <a:gd name="connsiteX224" fmla="*/ 308082 w 12192000"/>
              <a:gd name="connsiteY224" fmla="*/ 1204195 h 1783724"/>
              <a:gd name="connsiteX225" fmla="*/ 303141 w 12192000"/>
              <a:gd name="connsiteY225" fmla="*/ 1203396 h 1783724"/>
              <a:gd name="connsiteX226" fmla="*/ 260955 w 12192000"/>
              <a:gd name="connsiteY226" fmla="*/ 1203345 h 1783724"/>
              <a:gd name="connsiteX227" fmla="*/ 234352 w 12192000"/>
              <a:gd name="connsiteY227" fmla="*/ 1193972 h 1783724"/>
              <a:gd name="connsiteX228" fmla="*/ 210954 w 12192000"/>
              <a:gd name="connsiteY228" fmla="*/ 1192326 h 1783724"/>
              <a:gd name="connsiteX229" fmla="*/ 204851 w 12192000"/>
              <a:gd name="connsiteY229" fmla="*/ 1190210 h 1783724"/>
              <a:gd name="connsiteX230" fmla="*/ 145778 w 12192000"/>
              <a:gd name="connsiteY230" fmla="*/ 1190651 h 1783724"/>
              <a:gd name="connsiteX231" fmla="*/ 105518 w 12192000"/>
              <a:gd name="connsiteY231" fmla="*/ 1184937 h 1783724"/>
              <a:gd name="connsiteX232" fmla="*/ 17623 w 12192000"/>
              <a:gd name="connsiteY232" fmla="*/ 1185238 h 1783724"/>
              <a:gd name="connsiteX233" fmla="*/ 0 w 12192000"/>
              <a:gd name="connsiteY233" fmla="*/ 1184768 h 1783724"/>
              <a:gd name="connsiteX234" fmla="*/ 0 w 12192000"/>
              <a:gd name="connsiteY234" fmla="*/ 0 h 1783724"/>
              <a:gd name="connsiteX0" fmla="*/ 0 w 12192000"/>
              <a:gd name="connsiteY0" fmla="*/ 0 h 1791309"/>
              <a:gd name="connsiteX1" fmla="*/ 12192000 w 12192000"/>
              <a:gd name="connsiteY1" fmla="*/ 0 h 1791309"/>
              <a:gd name="connsiteX2" fmla="*/ 12192000 w 12192000"/>
              <a:gd name="connsiteY2" fmla="*/ 1129867 h 1791309"/>
              <a:gd name="connsiteX3" fmla="*/ 12174158 w 12192000"/>
              <a:gd name="connsiteY3" fmla="*/ 1133797 h 1791309"/>
              <a:gd name="connsiteX4" fmla="*/ 12111983 w 12192000"/>
              <a:gd name="connsiteY4" fmla="*/ 1161939 h 1791309"/>
              <a:gd name="connsiteX5" fmla="*/ 11967186 w 12192000"/>
              <a:gd name="connsiteY5" fmla="*/ 1201206 h 1791309"/>
              <a:gd name="connsiteX6" fmla="*/ 11953646 w 12192000"/>
              <a:gd name="connsiteY6" fmla="*/ 1205499 h 1791309"/>
              <a:gd name="connsiteX7" fmla="*/ 11874413 w 12192000"/>
              <a:gd name="connsiteY7" fmla="*/ 1213569 h 1791309"/>
              <a:gd name="connsiteX8" fmla="*/ 11815251 w 12192000"/>
              <a:gd name="connsiteY8" fmla="*/ 1241020 h 1791309"/>
              <a:gd name="connsiteX9" fmla="*/ 11718610 w 12192000"/>
              <a:gd name="connsiteY9" fmla="*/ 1253479 h 1791309"/>
              <a:gd name="connsiteX10" fmla="*/ 11622463 w 12192000"/>
              <a:gd name="connsiteY10" fmla="*/ 1262368 h 1791309"/>
              <a:gd name="connsiteX11" fmla="*/ 11587426 w 12192000"/>
              <a:gd name="connsiteY11" fmla="*/ 1263916 h 1791309"/>
              <a:gd name="connsiteX12" fmla="*/ 11471543 w 12192000"/>
              <a:gd name="connsiteY12" fmla="*/ 1280394 h 1791309"/>
              <a:gd name="connsiteX13" fmla="*/ 11406215 w 12192000"/>
              <a:gd name="connsiteY13" fmla="*/ 1280453 h 1791309"/>
              <a:gd name="connsiteX14" fmla="*/ 11361043 w 12192000"/>
              <a:gd name="connsiteY14" fmla="*/ 1286632 h 1791309"/>
              <a:gd name="connsiteX15" fmla="*/ 11259450 w 12192000"/>
              <a:gd name="connsiteY15" fmla="*/ 1286738 h 1791309"/>
              <a:gd name="connsiteX16" fmla="*/ 11154950 w 12192000"/>
              <a:gd name="connsiteY16" fmla="*/ 1291274 h 1791309"/>
              <a:gd name="connsiteX17" fmla="*/ 11055163 w 12192000"/>
              <a:gd name="connsiteY17" fmla="*/ 1282991 h 1791309"/>
              <a:gd name="connsiteX18" fmla="*/ 10959430 w 12192000"/>
              <a:gd name="connsiteY18" fmla="*/ 1284028 h 1791309"/>
              <a:gd name="connsiteX19" fmla="*/ 10886552 w 12192000"/>
              <a:gd name="connsiteY19" fmla="*/ 1294734 h 1791309"/>
              <a:gd name="connsiteX20" fmla="*/ 10832696 w 12192000"/>
              <a:gd name="connsiteY20" fmla="*/ 1296692 h 1791309"/>
              <a:gd name="connsiteX21" fmla="*/ 10772242 w 12192000"/>
              <a:gd name="connsiteY21" fmla="*/ 1273555 h 1791309"/>
              <a:gd name="connsiteX22" fmla="*/ 10696254 w 12192000"/>
              <a:gd name="connsiteY22" fmla="*/ 1259247 h 1791309"/>
              <a:gd name="connsiteX23" fmla="*/ 10577832 w 12192000"/>
              <a:gd name="connsiteY23" fmla="*/ 1255994 h 1791309"/>
              <a:gd name="connsiteX24" fmla="*/ 10531976 w 12192000"/>
              <a:gd name="connsiteY24" fmla="*/ 1249692 h 1791309"/>
              <a:gd name="connsiteX25" fmla="*/ 10453101 w 12192000"/>
              <a:gd name="connsiteY25" fmla="*/ 1241000 h 1791309"/>
              <a:gd name="connsiteX26" fmla="*/ 10407706 w 12192000"/>
              <a:gd name="connsiteY26" fmla="*/ 1235650 h 1791309"/>
              <a:gd name="connsiteX27" fmla="*/ 10368559 w 12192000"/>
              <a:gd name="connsiteY27" fmla="*/ 1235686 h 1791309"/>
              <a:gd name="connsiteX28" fmla="*/ 10352542 w 12192000"/>
              <a:gd name="connsiteY28" fmla="*/ 1245817 h 1791309"/>
              <a:gd name="connsiteX29" fmla="*/ 10294918 w 12192000"/>
              <a:gd name="connsiteY29" fmla="*/ 1263549 h 1791309"/>
              <a:gd name="connsiteX30" fmla="*/ 10271059 w 12192000"/>
              <a:gd name="connsiteY30" fmla="*/ 1265010 h 1791309"/>
              <a:gd name="connsiteX31" fmla="*/ 10239064 w 12192000"/>
              <a:gd name="connsiteY31" fmla="*/ 1270598 h 1791309"/>
              <a:gd name="connsiteX32" fmla="*/ 10181078 w 12192000"/>
              <a:gd name="connsiteY32" fmla="*/ 1276374 h 1791309"/>
              <a:gd name="connsiteX33" fmla="*/ 10153458 w 12192000"/>
              <a:gd name="connsiteY33" fmla="*/ 1285229 h 1791309"/>
              <a:gd name="connsiteX34" fmla="*/ 10140775 w 12192000"/>
              <a:gd name="connsiteY34" fmla="*/ 1285847 h 1791309"/>
              <a:gd name="connsiteX35" fmla="*/ 10132055 w 12192000"/>
              <a:gd name="connsiteY35" fmla="*/ 1297214 h 1791309"/>
              <a:gd name="connsiteX36" fmla="*/ 10094093 w 12192000"/>
              <a:gd name="connsiteY36" fmla="*/ 1316697 h 1791309"/>
              <a:gd name="connsiteX37" fmla="*/ 10054855 w 12192000"/>
              <a:gd name="connsiteY37" fmla="*/ 1316203 h 1791309"/>
              <a:gd name="connsiteX38" fmla="*/ 10016268 w 12192000"/>
              <a:gd name="connsiteY38" fmla="*/ 1325133 h 1791309"/>
              <a:gd name="connsiteX39" fmla="*/ 9937115 w 12192000"/>
              <a:gd name="connsiteY39" fmla="*/ 1337731 h 1791309"/>
              <a:gd name="connsiteX40" fmla="*/ 9824942 w 12192000"/>
              <a:gd name="connsiteY40" fmla="*/ 1342969 h 1791309"/>
              <a:gd name="connsiteX41" fmla="*/ 9705553 w 12192000"/>
              <a:gd name="connsiteY41" fmla="*/ 1359323 h 1791309"/>
              <a:gd name="connsiteX42" fmla="*/ 9589915 w 12192000"/>
              <a:gd name="connsiteY42" fmla="*/ 1382355 h 1791309"/>
              <a:gd name="connsiteX43" fmla="*/ 9315048 w 12192000"/>
              <a:gd name="connsiteY43" fmla="*/ 1428626 h 1791309"/>
              <a:gd name="connsiteX44" fmla="*/ 9209077 w 12192000"/>
              <a:gd name="connsiteY44" fmla="*/ 1448049 h 1791309"/>
              <a:gd name="connsiteX45" fmla="*/ 9133300 w 12192000"/>
              <a:gd name="connsiteY45" fmla="*/ 1456152 h 1791309"/>
              <a:gd name="connsiteX46" fmla="*/ 9031264 w 12192000"/>
              <a:gd name="connsiteY46" fmla="*/ 1462053 h 1791309"/>
              <a:gd name="connsiteX47" fmla="*/ 8983321 w 12192000"/>
              <a:gd name="connsiteY47" fmla="*/ 1464616 h 1791309"/>
              <a:gd name="connsiteX48" fmla="*/ 8983035 w 12192000"/>
              <a:gd name="connsiteY48" fmla="*/ 1464417 h 1791309"/>
              <a:gd name="connsiteX49" fmla="*/ 8974072 w 12192000"/>
              <a:gd name="connsiteY49" fmla="*/ 1465390 h 1791309"/>
              <a:gd name="connsiteX50" fmla="*/ 8968242 w 12192000"/>
              <a:gd name="connsiteY50" fmla="*/ 1467079 h 1791309"/>
              <a:gd name="connsiteX51" fmla="*/ 8952199 w 12192000"/>
              <a:gd name="connsiteY51" fmla="*/ 1469700 h 1791309"/>
              <a:gd name="connsiteX52" fmla="*/ 8945873 w 12192000"/>
              <a:gd name="connsiteY52" fmla="*/ 1469099 h 1791309"/>
              <a:gd name="connsiteX53" fmla="*/ 8940905 w 12192000"/>
              <a:gd name="connsiteY53" fmla="*/ 1467238 h 1791309"/>
              <a:gd name="connsiteX54" fmla="*/ 8906846 w 12192000"/>
              <a:gd name="connsiteY54" fmla="*/ 1464481 h 1791309"/>
              <a:gd name="connsiteX55" fmla="*/ 8730411 w 12192000"/>
              <a:gd name="connsiteY55" fmla="*/ 1479838 h 1791309"/>
              <a:gd name="connsiteX56" fmla="*/ 8685834 w 12192000"/>
              <a:gd name="connsiteY56" fmla="*/ 1481431 h 1791309"/>
              <a:gd name="connsiteX57" fmla="*/ 8574116 w 12192000"/>
              <a:gd name="connsiteY57" fmla="*/ 1488166 h 1791309"/>
              <a:gd name="connsiteX58" fmla="*/ 8503254 w 12192000"/>
              <a:gd name="connsiteY58" fmla="*/ 1475627 h 1791309"/>
              <a:gd name="connsiteX59" fmla="*/ 8489028 w 12192000"/>
              <a:gd name="connsiteY59" fmla="*/ 1480483 h 1791309"/>
              <a:gd name="connsiteX60" fmla="*/ 8484222 w 12192000"/>
              <a:gd name="connsiteY60" fmla="*/ 1482955 h 1791309"/>
              <a:gd name="connsiteX61" fmla="*/ 8476034 w 12192000"/>
              <a:gd name="connsiteY61" fmla="*/ 1485197 h 1791309"/>
              <a:gd name="connsiteX62" fmla="*/ 8475659 w 12192000"/>
              <a:gd name="connsiteY62" fmla="*/ 1485048 h 1791309"/>
              <a:gd name="connsiteX63" fmla="*/ 8468325 w 12192000"/>
              <a:gd name="connsiteY63" fmla="*/ 1487552 h 1791309"/>
              <a:gd name="connsiteX64" fmla="*/ 8401298 w 12192000"/>
              <a:gd name="connsiteY64" fmla="*/ 1493672 h 1791309"/>
              <a:gd name="connsiteX65" fmla="*/ 8390295 w 12192000"/>
              <a:gd name="connsiteY65" fmla="*/ 1502138 h 1791309"/>
              <a:gd name="connsiteX66" fmla="*/ 8370102 w 12192000"/>
              <a:gd name="connsiteY66" fmla="*/ 1508730 h 1791309"/>
              <a:gd name="connsiteX67" fmla="*/ 8248843 w 12192000"/>
              <a:gd name="connsiteY67" fmla="*/ 1537060 h 1791309"/>
              <a:gd name="connsiteX68" fmla="*/ 8244399 w 12192000"/>
              <a:gd name="connsiteY68" fmla="*/ 1538596 h 1791309"/>
              <a:gd name="connsiteX69" fmla="*/ 8241700 w 12192000"/>
              <a:gd name="connsiteY69" fmla="*/ 1538396 h 1791309"/>
              <a:gd name="connsiteX70" fmla="*/ 8230388 w 12192000"/>
              <a:gd name="connsiteY70" fmla="*/ 1546517 h 1791309"/>
              <a:gd name="connsiteX71" fmla="*/ 8224228 w 12192000"/>
              <a:gd name="connsiteY71" fmla="*/ 1557267 h 1791309"/>
              <a:gd name="connsiteX72" fmla="*/ 8199666 w 12192000"/>
              <a:gd name="connsiteY72" fmla="*/ 1559012 h 1791309"/>
              <a:gd name="connsiteX73" fmla="*/ 8194548 w 12192000"/>
              <a:gd name="connsiteY73" fmla="*/ 1565013 h 1791309"/>
              <a:gd name="connsiteX74" fmla="*/ 8165771 w 12192000"/>
              <a:gd name="connsiteY74" fmla="*/ 1579116 h 1791309"/>
              <a:gd name="connsiteX75" fmla="*/ 8116832 w 12192000"/>
              <a:gd name="connsiteY75" fmla="*/ 1608547 h 1791309"/>
              <a:gd name="connsiteX76" fmla="*/ 8089016 w 12192000"/>
              <a:gd name="connsiteY76" fmla="*/ 1617129 h 1791309"/>
              <a:gd name="connsiteX77" fmla="*/ 8074658 w 12192000"/>
              <a:gd name="connsiteY77" fmla="*/ 1626971 h 1791309"/>
              <a:gd name="connsiteX78" fmla="*/ 8068056 w 12192000"/>
              <a:gd name="connsiteY78" fmla="*/ 1627924 h 1791309"/>
              <a:gd name="connsiteX79" fmla="*/ 8046900 w 12192000"/>
              <a:gd name="connsiteY79" fmla="*/ 1634483 h 1791309"/>
              <a:gd name="connsiteX80" fmla="*/ 8034634 w 12192000"/>
              <a:gd name="connsiteY80" fmla="*/ 1637466 h 1791309"/>
              <a:gd name="connsiteX81" fmla="*/ 8029700 w 12192000"/>
              <a:gd name="connsiteY81" fmla="*/ 1638364 h 1791309"/>
              <a:gd name="connsiteX82" fmla="*/ 7987514 w 12192000"/>
              <a:gd name="connsiteY82" fmla="*/ 1638160 h 1791309"/>
              <a:gd name="connsiteX83" fmla="*/ 7960991 w 12192000"/>
              <a:gd name="connsiteY83" fmla="*/ 1648892 h 1791309"/>
              <a:gd name="connsiteX84" fmla="*/ 7937606 w 12192000"/>
              <a:gd name="connsiteY84" fmla="*/ 1650659 h 1791309"/>
              <a:gd name="connsiteX85" fmla="*/ 7931522 w 12192000"/>
              <a:gd name="connsiteY85" fmla="*/ 1653082 h 1791309"/>
              <a:gd name="connsiteX86" fmla="*/ 7872444 w 12192000"/>
              <a:gd name="connsiteY86" fmla="*/ 1652202 h 1791309"/>
              <a:gd name="connsiteX87" fmla="*/ 7832232 w 12192000"/>
              <a:gd name="connsiteY87" fmla="*/ 1658594 h 1791309"/>
              <a:gd name="connsiteX88" fmla="*/ 7744332 w 12192000"/>
              <a:gd name="connsiteY88" fmla="*/ 1657695 h 1791309"/>
              <a:gd name="connsiteX89" fmla="*/ 7723062 w 12192000"/>
              <a:gd name="connsiteY89" fmla="*/ 1658222 h 1791309"/>
              <a:gd name="connsiteX90" fmla="*/ 7705682 w 12192000"/>
              <a:gd name="connsiteY90" fmla="*/ 1664606 h 1791309"/>
              <a:gd name="connsiteX91" fmla="*/ 7702441 w 12192000"/>
              <a:gd name="connsiteY91" fmla="*/ 1671260 h 1791309"/>
              <a:gd name="connsiteX92" fmla="*/ 7690889 w 12192000"/>
              <a:gd name="connsiteY92" fmla="*/ 1672499 h 1791309"/>
              <a:gd name="connsiteX93" fmla="*/ 7688002 w 12192000"/>
              <a:gd name="connsiteY93" fmla="*/ 1674071 h 1791309"/>
              <a:gd name="connsiteX94" fmla="*/ 7671275 w 12192000"/>
              <a:gd name="connsiteY94" fmla="*/ 1681835 h 1791309"/>
              <a:gd name="connsiteX95" fmla="*/ 7585018 w 12192000"/>
              <a:gd name="connsiteY95" fmla="*/ 1675431 h 1791309"/>
              <a:gd name="connsiteX96" fmla="*/ 7471472 w 12192000"/>
              <a:gd name="connsiteY96" fmla="*/ 1682487 h 1791309"/>
              <a:gd name="connsiteX97" fmla="*/ 7381391 w 12192000"/>
              <a:gd name="connsiteY97" fmla="*/ 1689122 h 1791309"/>
              <a:gd name="connsiteX98" fmla="*/ 7292528 w 12192000"/>
              <a:gd name="connsiteY98" fmla="*/ 1689863 h 1791309"/>
              <a:gd name="connsiteX99" fmla="*/ 7226210 w 12192000"/>
              <a:gd name="connsiteY99" fmla="*/ 1684783 h 1791309"/>
              <a:gd name="connsiteX100" fmla="*/ 7179107 w 12192000"/>
              <a:gd name="connsiteY100" fmla="*/ 1664705 h 1791309"/>
              <a:gd name="connsiteX101" fmla="*/ 7176110 w 12192000"/>
              <a:gd name="connsiteY101" fmla="*/ 1667956 h 1791309"/>
              <a:gd name="connsiteX102" fmla="*/ 7149935 w 12192000"/>
              <a:gd name="connsiteY102" fmla="*/ 1671723 h 1791309"/>
              <a:gd name="connsiteX103" fmla="*/ 7076173 w 12192000"/>
              <a:gd name="connsiteY103" fmla="*/ 1681613 h 1791309"/>
              <a:gd name="connsiteX104" fmla="*/ 7002038 w 12192000"/>
              <a:gd name="connsiteY104" fmla="*/ 1684528 h 1791309"/>
              <a:gd name="connsiteX105" fmla="*/ 6883473 w 12192000"/>
              <a:gd name="connsiteY105" fmla="*/ 1705122 h 1791309"/>
              <a:gd name="connsiteX106" fmla="*/ 6692022 w 12192000"/>
              <a:gd name="connsiteY106" fmla="*/ 1713707 h 1791309"/>
              <a:gd name="connsiteX107" fmla="*/ 6589722 w 12192000"/>
              <a:gd name="connsiteY107" fmla="*/ 1723098 h 1791309"/>
              <a:gd name="connsiteX108" fmla="*/ 6301694 w 12192000"/>
              <a:gd name="connsiteY108" fmla="*/ 1743703 h 1791309"/>
              <a:gd name="connsiteX109" fmla="*/ 6183195 w 12192000"/>
              <a:gd name="connsiteY109" fmla="*/ 1758873 h 1791309"/>
              <a:gd name="connsiteX110" fmla="*/ 6123126 w 12192000"/>
              <a:gd name="connsiteY110" fmla="*/ 1768552 h 1791309"/>
              <a:gd name="connsiteX111" fmla="*/ 6096136 w 12192000"/>
              <a:gd name="connsiteY111" fmla="*/ 1767260 h 1791309"/>
              <a:gd name="connsiteX112" fmla="*/ 6032917 w 12192000"/>
              <a:gd name="connsiteY112" fmla="*/ 1781697 h 1791309"/>
              <a:gd name="connsiteX113" fmla="*/ 5977870 w 12192000"/>
              <a:gd name="connsiteY113" fmla="*/ 1771268 h 1791309"/>
              <a:gd name="connsiteX114" fmla="*/ 5916336 w 12192000"/>
              <a:gd name="connsiteY114" fmla="*/ 1780879 h 1791309"/>
              <a:gd name="connsiteX115" fmla="*/ 5867980 w 12192000"/>
              <a:gd name="connsiteY115" fmla="*/ 1783724 h 1791309"/>
              <a:gd name="connsiteX116" fmla="*/ 5743302 w 12192000"/>
              <a:gd name="connsiteY116" fmla="*/ 1782136 h 1791309"/>
              <a:gd name="connsiteX117" fmla="*/ 5607054 w 12192000"/>
              <a:gd name="connsiteY117" fmla="*/ 1775578 h 1791309"/>
              <a:gd name="connsiteX118" fmla="*/ 5507342 w 12192000"/>
              <a:gd name="connsiteY118" fmla="*/ 1791309 h 1791309"/>
              <a:gd name="connsiteX119" fmla="*/ 5412840 w 12192000"/>
              <a:gd name="connsiteY119" fmla="*/ 1767920 h 1791309"/>
              <a:gd name="connsiteX120" fmla="*/ 5361713 w 12192000"/>
              <a:gd name="connsiteY120" fmla="*/ 1773980 h 1791309"/>
              <a:gd name="connsiteX121" fmla="*/ 5241786 w 12192000"/>
              <a:gd name="connsiteY121" fmla="*/ 1756656 h 1791309"/>
              <a:gd name="connsiteX122" fmla="*/ 5202963 w 12192000"/>
              <a:gd name="connsiteY122" fmla="*/ 1747306 h 1791309"/>
              <a:gd name="connsiteX123" fmla="*/ 5154668 w 12192000"/>
              <a:gd name="connsiteY123" fmla="*/ 1744668 h 1791309"/>
              <a:gd name="connsiteX124" fmla="*/ 5136547 w 12192000"/>
              <a:gd name="connsiteY124" fmla="*/ 1738620 h 1791309"/>
              <a:gd name="connsiteX125" fmla="*/ 5122587 w 12192000"/>
              <a:gd name="connsiteY125" fmla="*/ 1735756 h 1791309"/>
              <a:gd name="connsiteX126" fmla="*/ 5119579 w 12192000"/>
              <a:gd name="connsiteY126" fmla="*/ 1734004 h 1791309"/>
              <a:gd name="connsiteX127" fmla="*/ 5101616 w 12192000"/>
              <a:gd name="connsiteY127" fmla="*/ 1724948 h 1791309"/>
              <a:gd name="connsiteX128" fmla="*/ 5045783 w 12192000"/>
              <a:gd name="connsiteY128" fmla="*/ 1730209 h 1791309"/>
              <a:gd name="connsiteX129" fmla="*/ 4991477 w 12192000"/>
              <a:gd name="connsiteY129" fmla="*/ 1716450 h 1791309"/>
              <a:gd name="connsiteX130" fmla="*/ 4820387 w 12192000"/>
              <a:gd name="connsiteY130" fmla="*/ 1695973 h 1791309"/>
              <a:gd name="connsiteX131" fmla="*/ 4755339 w 12192000"/>
              <a:gd name="connsiteY131" fmla="*/ 1700569 h 1791309"/>
              <a:gd name="connsiteX132" fmla="*/ 4714053 w 12192000"/>
              <a:gd name="connsiteY132" fmla="*/ 1695822 h 1791309"/>
              <a:gd name="connsiteX133" fmla="*/ 4691073 w 12192000"/>
              <a:gd name="connsiteY133" fmla="*/ 1693377 h 1791309"/>
              <a:gd name="connsiteX134" fmla="*/ 4495727 w 12192000"/>
              <a:gd name="connsiteY134" fmla="*/ 1656633 h 1791309"/>
              <a:gd name="connsiteX135" fmla="*/ 4428317 w 12192000"/>
              <a:gd name="connsiteY135" fmla="*/ 1646311 h 1791309"/>
              <a:gd name="connsiteX136" fmla="*/ 4424455 w 12192000"/>
              <a:gd name="connsiteY136" fmla="*/ 1646545 h 1791309"/>
              <a:gd name="connsiteX137" fmla="*/ 4418141 w 12192000"/>
              <a:gd name="connsiteY137" fmla="*/ 1643457 h 1791309"/>
              <a:gd name="connsiteX138" fmla="*/ 4389054 w 12192000"/>
              <a:gd name="connsiteY138" fmla="*/ 1635100 h 1791309"/>
              <a:gd name="connsiteX139" fmla="*/ 4243963 w 12192000"/>
              <a:gd name="connsiteY139" fmla="*/ 1600547 h 1791309"/>
              <a:gd name="connsiteX140" fmla="*/ 4230390 w 12192000"/>
              <a:gd name="connsiteY140" fmla="*/ 1596782 h 1791309"/>
              <a:gd name="connsiteX141" fmla="*/ 4151096 w 12192000"/>
              <a:gd name="connsiteY141" fmla="*/ 1589415 h 1791309"/>
              <a:gd name="connsiteX142" fmla="*/ 4091729 w 12192000"/>
              <a:gd name="connsiteY142" fmla="*/ 1565484 h 1791309"/>
              <a:gd name="connsiteX143" fmla="*/ 3994992 w 12192000"/>
              <a:gd name="connsiteY143" fmla="*/ 1554250 h 1791309"/>
              <a:gd name="connsiteX144" fmla="*/ 3898778 w 12192000"/>
              <a:gd name="connsiteY144" fmla="*/ 1546088 h 1791309"/>
              <a:gd name="connsiteX145" fmla="*/ 3863728 w 12192000"/>
              <a:gd name="connsiteY145" fmla="*/ 1544567 h 1791309"/>
              <a:gd name="connsiteX146" fmla="*/ 3729252 w 12192000"/>
              <a:gd name="connsiteY146" fmla="*/ 1544592 h 1791309"/>
              <a:gd name="connsiteX147" fmla="*/ 3716543 w 12192000"/>
              <a:gd name="connsiteY147" fmla="*/ 1541771 h 1791309"/>
              <a:gd name="connsiteX148" fmla="*/ 3715389 w 12192000"/>
              <a:gd name="connsiteY148" fmla="*/ 1538406 h 1791309"/>
              <a:gd name="connsiteX149" fmla="*/ 3682391 w 12192000"/>
              <a:gd name="connsiteY149" fmla="*/ 1529372 h 1791309"/>
              <a:gd name="connsiteX150" fmla="*/ 3669607 w 12192000"/>
              <a:gd name="connsiteY150" fmla="*/ 1534463 h 1791309"/>
              <a:gd name="connsiteX151" fmla="*/ 3669577 w 12192000"/>
              <a:gd name="connsiteY151" fmla="*/ 1534458 h 1791309"/>
              <a:gd name="connsiteX152" fmla="*/ 3660365 w 12192000"/>
              <a:gd name="connsiteY152" fmla="*/ 1531370 h 1791309"/>
              <a:gd name="connsiteX153" fmla="*/ 3637171 w 12192000"/>
              <a:gd name="connsiteY153" fmla="*/ 1523813 h 1791309"/>
              <a:gd name="connsiteX154" fmla="*/ 3636519 w 12192000"/>
              <a:gd name="connsiteY154" fmla="*/ 1523773 h 1791309"/>
              <a:gd name="connsiteX155" fmla="*/ 3589716 w 12192000"/>
              <a:gd name="connsiteY155" fmla="*/ 1506360 h 1791309"/>
              <a:gd name="connsiteX156" fmla="*/ 3583541 w 12192000"/>
              <a:gd name="connsiteY156" fmla="*/ 1507469 h 1791309"/>
              <a:gd name="connsiteX157" fmla="*/ 3574426 w 12192000"/>
              <a:gd name="connsiteY157" fmla="*/ 1507574 h 1791309"/>
              <a:gd name="connsiteX158" fmla="*/ 3574190 w 12192000"/>
              <a:gd name="connsiteY158" fmla="*/ 1507350 h 1791309"/>
              <a:gd name="connsiteX159" fmla="*/ 3565671 w 12192000"/>
              <a:gd name="connsiteY159" fmla="*/ 1507894 h 1791309"/>
              <a:gd name="connsiteX160" fmla="*/ 3515816 w 12192000"/>
              <a:gd name="connsiteY160" fmla="*/ 1499688 h 1791309"/>
              <a:gd name="connsiteX161" fmla="*/ 3452912 w 12192000"/>
              <a:gd name="connsiteY161" fmla="*/ 1496444 h 1791309"/>
              <a:gd name="connsiteX162" fmla="*/ 3380405 w 12192000"/>
              <a:gd name="connsiteY162" fmla="*/ 1486216 h 1791309"/>
              <a:gd name="connsiteX163" fmla="*/ 3343625 w 12192000"/>
              <a:gd name="connsiteY163" fmla="*/ 1500147 h 1791309"/>
              <a:gd name="connsiteX164" fmla="*/ 3323774 w 12192000"/>
              <a:gd name="connsiteY164" fmla="*/ 1501476 h 1791309"/>
              <a:gd name="connsiteX165" fmla="*/ 3321444 w 12192000"/>
              <a:gd name="connsiteY165" fmla="*/ 1500659 h 1791309"/>
              <a:gd name="connsiteX166" fmla="*/ 3242143 w 12192000"/>
              <a:gd name="connsiteY166" fmla="*/ 1505268 h 1791309"/>
              <a:gd name="connsiteX167" fmla="*/ 3122401 w 12192000"/>
              <a:gd name="connsiteY167" fmla="*/ 1511314 h 1791309"/>
              <a:gd name="connsiteX168" fmla="*/ 3010177 w 12192000"/>
              <a:gd name="connsiteY168" fmla="*/ 1513132 h 1791309"/>
              <a:gd name="connsiteX169" fmla="*/ 2782615 w 12192000"/>
              <a:gd name="connsiteY169" fmla="*/ 1509375 h 1791309"/>
              <a:gd name="connsiteX170" fmla="*/ 2668665 w 12192000"/>
              <a:gd name="connsiteY170" fmla="*/ 1517660 h 1791309"/>
              <a:gd name="connsiteX171" fmla="*/ 2548073 w 12192000"/>
              <a:gd name="connsiteY171" fmla="*/ 1516667 h 1791309"/>
              <a:gd name="connsiteX172" fmla="*/ 2423377 w 12192000"/>
              <a:gd name="connsiteY172" fmla="*/ 1527776 h 1791309"/>
              <a:gd name="connsiteX173" fmla="*/ 2295298 w 12192000"/>
              <a:gd name="connsiteY173" fmla="*/ 1534368 h 1791309"/>
              <a:gd name="connsiteX174" fmla="*/ 2188781 w 12192000"/>
              <a:gd name="connsiteY174" fmla="*/ 1529677 h 1791309"/>
              <a:gd name="connsiteX175" fmla="*/ 2074855 w 12192000"/>
              <a:gd name="connsiteY175" fmla="*/ 1515446 h 1791309"/>
              <a:gd name="connsiteX176" fmla="*/ 2012587 w 12192000"/>
              <a:gd name="connsiteY176" fmla="*/ 1522487 h 1791309"/>
              <a:gd name="connsiteX177" fmla="*/ 1932075 w 12192000"/>
              <a:gd name="connsiteY177" fmla="*/ 1517914 h 1791309"/>
              <a:gd name="connsiteX178" fmla="*/ 1908490 w 12192000"/>
              <a:gd name="connsiteY178" fmla="*/ 1526423 h 1791309"/>
              <a:gd name="connsiteX179" fmla="*/ 1908410 w 12192000"/>
              <a:gd name="connsiteY179" fmla="*/ 1526410 h 1791309"/>
              <a:gd name="connsiteX180" fmla="*/ 1901918 w 12192000"/>
              <a:gd name="connsiteY180" fmla="*/ 1522410 h 1791309"/>
              <a:gd name="connsiteX181" fmla="*/ 1876753 w 12192000"/>
              <a:gd name="connsiteY181" fmla="*/ 1517619 h 1791309"/>
              <a:gd name="connsiteX182" fmla="*/ 1858194 w 12192000"/>
              <a:gd name="connsiteY182" fmla="*/ 1522343 h 1791309"/>
              <a:gd name="connsiteX183" fmla="*/ 1702657 w 12192000"/>
              <a:gd name="connsiteY183" fmla="*/ 1510562 h 1791309"/>
              <a:gd name="connsiteX184" fmla="*/ 1701421 w 12192000"/>
              <a:gd name="connsiteY184" fmla="*/ 1510775 h 1791309"/>
              <a:gd name="connsiteX185" fmla="*/ 1699973 w 12192000"/>
              <a:gd name="connsiteY185" fmla="*/ 1507739 h 1791309"/>
              <a:gd name="connsiteX186" fmla="*/ 1682526 w 12192000"/>
              <a:gd name="connsiteY186" fmla="*/ 1504598 h 1791309"/>
              <a:gd name="connsiteX187" fmla="*/ 1677380 w 12192000"/>
              <a:gd name="connsiteY187" fmla="*/ 1504851 h 1791309"/>
              <a:gd name="connsiteX188" fmla="*/ 1670304 w 12192000"/>
              <a:gd name="connsiteY188" fmla="*/ 1503744 h 1791309"/>
              <a:gd name="connsiteX189" fmla="*/ 1670197 w 12192000"/>
              <a:gd name="connsiteY189" fmla="*/ 1503497 h 1791309"/>
              <a:gd name="connsiteX190" fmla="*/ 1626301 w 12192000"/>
              <a:gd name="connsiteY190" fmla="*/ 1474931 h 1791309"/>
              <a:gd name="connsiteX191" fmla="*/ 1535119 w 12192000"/>
              <a:gd name="connsiteY191" fmla="*/ 1463075 h 1791309"/>
              <a:gd name="connsiteX192" fmla="*/ 1531340 w 12192000"/>
              <a:gd name="connsiteY192" fmla="*/ 1461293 h 1791309"/>
              <a:gd name="connsiteX193" fmla="*/ 1498454 w 12192000"/>
              <a:gd name="connsiteY193" fmla="*/ 1463478 h 1791309"/>
              <a:gd name="connsiteX194" fmla="*/ 1478806 w 12192000"/>
              <a:gd name="connsiteY194" fmla="*/ 1464611 h 1791309"/>
              <a:gd name="connsiteX195" fmla="*/ 1358081 w 12192000"/>
              <a:gd name="connsiteY195" fmla="*/ 1455545 h 1791309"/>
              <a:gd name="connsiteX196" fmla="*/ 1222449 w 12192000"/>
              <a:gd name="connsiteY196" fmla="*/ 1455454 h 1791309"/>
              <a:gd name="connsiteX197" fmla="*/ 1180983 w 12192000"/>
              <a:gd name="connsiteY197" fmla="*/ 1440557 h 1791309"/>
              <a:gd name="connsiteX198" fmla="*/ 1018426 w 12192000"/>
              <a:gd name="connsiteY198" fmla="*/ 1400226 h 1791309"/>
              <a:gd name="connsiteX199" fmla="*/ 940021 w 12192000"/>
              <a:gd name="connsiteY199" fmla="*/ 1409452 h 1791309"/>
              <a:gd name="connsiteX200" fmla="*/ 940362 w 12192000"/>
              <a:gd name="connsiteY200" fmla="*/ 1408090 h 1791309"/>
              <a:gd name="connsiteX201" fmla="*/ 927147 w 12192000"/>
              <a:gd name="connsiteY201" fmla="*/ 1407436 h 1791309"/>
              <a:gd name="connsiteX202" fmla="*/ 915481 w 12192000"/>
              <a:gd name="connsiteY202" fmla="*/ 1395526 h 1791309"/>
              <a:gd name="connsiteX203" fmla="*/ 884363 w 12192000"/>
              <a:gd name="connsiteY203" fmla="*/ 1395024 h 1791309"/>
              <a:gd name="connsiteX204" fmla="*/ 883522 w 12192000"/>
              <a:gd name="connsiteY204" fmla="*/ 1400267 h 1791309"/>
              <a:gd name="connsiteX205" fmla="*/ 865903 w 12192000"/>
              <a:gd name="connsiteY205" fmla="*/ 1394324 h 1791309"/>
              <a:gd name="connsiteX206" fmla="*/ 790832 w 12192000"/>
              <a:gd name="connsiteY206" fmla="*/ 1370999 h 1791309"/>
              <a:gd name="connsiteX207" fmla="*/ 749766 w 12192000"/>
              <a:gd name="connsiteY207" fmla="*/ 1353216 h 1791309"/>
              <a:gd name="connsiteX208" fmla="*/ 705470 w 12192000"/>
              <a:gd name="connsiteY208" fmla="*/ 1354328 h 1791309"/>
              <a:gd name="connsiteX209" fmla="*/ 692371 w 12192000"/>
              <a:gd name="connsiteY209" fmla="*/ 1343942 h 1791309"/>
              <a:gd name="connsiteX210" fmla="*/ 690203 w 12192000"/>
              <a:gd name="connsiteY210" fmla="*/ 1341970 h 1791309"/>
              <a:gd name="connsiteX211" fmla="*/ 679574 w 12192000"/>
              <a:gd name="connsiteY211" fmla="*/ 1338069 h 1791309"/>
              <a:gd name="connsiteX212" fmla="*/ 679009 w 12192000"/>
              <a:gd name="connsiteY212" fmla="*/ 1331966 h 1791309"/>
              <a:gd name="connsiteX213" fmla="*/ 664756 w 12192000"/>
              <a:gd name="connsiteY213" fmla="*/ 1322509 h 1791309"/>
              <a:gd name="connsiteX214" fmla="*/ 644515 w 12192000"/>
              <a:gd name="connsiteY214" fmla="*/ 1316732 h 1791309"/>
              <a:gd name="connsiteX215" fmla="*/ 545716 w 12192000"/>
              <a:gd name="connsiteY215" fmla="*/ 1294878 h 1791309"/>
              <a:gd name="connsiteX216" fmla="*/ 488094 w 12192000"/>
              <a:gd name="connsiteY216" fmla="*/ 1278596 h 1791309"/>
              <a:gd name="connsiteX217" fmla="*/ 468538 w 12192000"/>
              <a:gd name="connsiteY217" fmla="*/ 1267376 h 1791309"/>
              <a:gd name="connsiteX218" fmla="*/ 439655 w 12192000"/>
              <a:gd name="connsiteY218" fmla="*/ 1255090 h 1791309"/>
              <a:gd name="connsiteX219" fmla="*/ 390496 w 12192000"/>
              <a:gd name="connsiteY219" fmla="*/ 1229512 h 1791309"/>
              <a:gd name="connsiteX220" fmla="*/ 362616 w 12192000"/>
              <a:gd name="connsiteY220" fmla="*/ 1221981 h 1791309"/>
              <a:gd name="connsiteX221" fmla="*/ 348184 w 12192000"/>
              <a:gd name="connsiteY221" fmla="*/ 1213437 h 1791309"/>
              <a:gd name="connsiteX222" fmla="*/ 341576 w 12192000"/>
              <a:gd name="connsiteY222" fmla="*/ 1212583 h 1791309"/>
              <a:gd name="connsiteX223" fmla="*/ 320370 w 12192000"/>
              <a:gd name="connsiteY223" fmla="*/ 1206827 h 1791309"/>
              <a:gd name="connsiteX224" fmla="*/ 308082 w 12192000"/>
              <a:gd name="connsiteY224" fmla="*/ 1204195 h 1791309"/>
              <a:gd name="connsiteX225" fmla="*/ 303141 w 12192000"/>
              <a:gd name="connsiteY225" fmla="*/ 1203396 h 1791309"/>
              <a:gd name="connsiteX226" fmla="*/ 260955 w 12192000"/>
              <a:gd name="connsiteY226" fmla="*/ 1203345 h 1791309"/>
              <a:gd name="connsiteX227" fmla="*/ 234352 w 12192000"/>
              <a:gd name="connsiteY227" fmla="*/ 1193972 h 1791309"/>
              <a:gd name="connsiteX228" fmla="*/ 210954 w 12192000"/>
              <a:gd name="connsiteY228" fmla="*/ 1192326 h 1791309"/>
              <a:gd name="connsiteX229" fmla="*/ 204851 w 12192000"/>
              <a:gd name="connsiteY229" fmla="*/ 1190210 h 1791309"/>
              <a:gd name="connsiteX230" fmla="*/ 145778 w 12192000"/>
              <a:gd name="connsiteY230" fmla="*/ 1190651 h 1791309"/>
              <a:gd name="connsiteX231" fmla="*/ 105518 w 12192000"/>
              <a:gd name="connsiteY231" fmla="*/ 1184937 h 1791309"/>
              <a:gd name="connsiteX232" fmla="*/ 17623 w 12192000"/>
              <a:gd name="connsiteY232" fmla="*/ 1185238 h 1791309"/>
              <a:gd name="connsiteX233" fmla="*/ 0 w 12192000"/>
              <a:gd name="connsiteY233" fmla="*/ 1184768 h 1791309"/>
              <a:gd name="connsiteX234" fmla="*/ 0 w 12192000"/>
              <a:gd name="connsiteY234" fmla="*/ 0 h 1791309"/>
              <a:gd name="connsiteX0" fmla="*/ 0 w 12192000"/>
              <a:gd name="connsiteY0" fmla="*/ 0 h 1791309"/>
              <a:gd name="connsiteX1" fmla="*/ 12192000 w 12192000"/>
              <a:gd name="connsiteY1" fmla="*/ 0 h 1791309"/>
              <a:gd name="connsiteX2" fmla="*/ 12192000 w 12192000"/>
              <a:gd name="connsiteY2" fmla="*/ 1129867 h 1791309"/>
              <a:gd name="connsiteX3" fmla="*/ 12174158 w 12192000"/>
              <a:gd name="connsiteY3" fmla="*/ 1133797 h 1791309"/>
              <a:gd name="connsiteX4" fmla="*/ 12111983 w 12192000"/>
              <a:gd name="connsiteY4" fmla="*/ 1161939 h 1791309"/>
              <a:gd name="connsiteX5" fmla="*/ 11967186 w 12192000"/>
              <a:gd name="connsiteY5" fmla="*/ 1201206 h 1791309"/>
              <a:gd name="connsiteX6" fmla="*/ 11953646 w 12192000"/>
              <a:gd name="connsiteY6" fmla="*/ 1205499 h 1791309"/>
              <a:gd name="connsiteX7" fmla="*/ 11874413 w 12192000"/>
              <a:gd name="connsiteY7" fmla="*/ 1213569 h 1791309"/>
              <a:gd name="connsiteX8" fmla="*/ 11815251 w 12192000"/>
              <a:gd name="connsiteY8" fmla="*/ 1241020 h 1791309"/>
              <a:gd name="connsiteX9" fmla="*/ 11718610 w 12192000"/>
              <a:gd name="connsiteY9" fmla="*/ 1253479 h 1791309"/>
              <a:gd name="connsiteX10" fmla="*/ 11622463 w 12192000"/>
              <a:gd name="connsiteY10" fmla="*/ 1262368 h 1791309"/>
              <a:gd name="connsiteX11" fmla="*/ 11587426 w 12192000"/>
              <a:gd name="connsiteY11" fmla="*/ 1263916 h 1791309"/>
              <a:gd name="connsiteX12" fmla="*/ 11471543 w 12192000"/>
              <a:gd name="connsiteY12" fmla="*/ 1280394 h 1791309"/>
              <a:gd name="connsiteX13" fmla="*/ 11406215 w 12192000"/>
              <a:gd name="connsiteY13" fmla="*/ 1280453 h 1791309"/>
              <a:gd name="connsiteX14" fmla="*/ 11361043 w 12192000"/>
              <a:gd name="connsiteY14" fmla="*/ 1286632 h 1791309"/>
              <a:gd name="connsiteX15" fmla="*/ 11259450 w 12192000"/>
              <a:gd name="connsiteY15" fmla="*/ 1286738 h 1791309"/>
              <a:gd name="connsiteX16" fmla="*/ 11154950 w 12192000"/>
              <a:gd name="connsiteY16" fmla="*/ 1291274 h 1791309"/>
              <a:gd name="connsiteX17" fmla="*/ 11055163 w 12192000"/>
              <a:gd name="connsiteY17" fmla="*/ 1282991 h 1791309"/>
              <a:gd name="connsiteX18" fmla="*/ 10959430 w 12192000"/>
              <a:gd name="connsiteY18" fmla="*/ 1284028 h 1791309"/>
              <a:gd name="connsiteX19" fmla="*/ 10886552 w 12192000"/>
              <a:gd name="connsiteY19" fmla="*/ 1294734 h 1791309"/>
              <a:gd name="connsiteX20" fmla="*/ 10832696 w 12192000"/>
              <a:gd name="connsiteY20" fmla="*/ 1296692 h 1791309"/>
              <a:gd name="connsiteX21" fmla="*/ 10772242 w 12192000"/>
              <a:gd name="connsiteY21" fmla="*/ 1273555 h 1791309"/>
              <a:gd name="connsiteX22" fmla="*/ 10696254 w 12192000"/>
              <a:gd name="connsiteY22" fmla="*/ 1259247 h 1791309"/>
              <a:gd name="connsiteX23" fmla="*/ 10577832 w 12192000"/>
              <a:gd name="connsiteY23" fmla="*/ 1255994 h 1791309"/>
              <a:gd name="connsiteX24" fmla="*/ 10531976 w 12192000"/>
              <a:gd name="connsiteY24" fmla="*/ 1249692 h 1791309"/>
              <a:gd name="connsiteX25" fmla="*/ 10453101 w 12192000"/>
              <a:gd name="connsiteY25" fmla="*/ 1241000 h 1791309"/>
              <a:gd name="connsiteX26" fmla="*/ 10407706 w 12192000"/>
              <a:gd name="connsiteY26" fmla="*/ 1235650 h 1791309"/>
              <a:gd name="connsiteX27" fmla="*/ 10368559 w 12192000"/>
              <a:gd name="connsiteY27" fmla="*/ 1235686 h 1791309"/>
              <a:gd name="connsiteX28" fmla="*/ 10352542 w 12192000"/>
              <a:gd name="connsiteY28" fmla="*/ 1245817 h 1791309"/>
              <a:gd name="connsiteX29" fmla="*/ 10294918 w 12192000"/>
              <a:gd name="connsiteY29" fmla="*/ 1263549 h 1791309"/>
              <a:gd name="connsiteX30" fmla="*/ 10271059 w 12192000"/>
              <a:gd name="connsiteY30" fmla="*/ 1265010 h 1791309"/>
              <a:gd name="connsiteX31" fmla="*/ 10239064 w 12192000"/>
              <a:gd name="connsiteY31" fmla="*/ 1270598 h 1791309"/>
              <a:gd name="connsiteX32" fmla="*/ 10181078 w 12192000"/>
              <a:gd name="connsiteY32" fmla="*/ 1276374 h 1791309"/>
              <a:gd name="connsiteX33" fmla="*/ 10153458 w 12192000"/>
              <a:gd name="connsiteY33" fmla="*/ 1285229 h 1791309"/>
              <a:gd name="connsiteX34" fmla="*/ 10140775 w 12192000"/>
              <a:gd name="connsiteY34" fmla="*/ 1285847 h 1791309"/>
              <a:gd name="connsiteX35" fmla="*/ 10132055 w 12192000"/>
              <a:gd name="connsiteY35" fmla="*/ 1297214 h 1791309"/>
              <a:gd name="connsiteX36" fmla="*/ 10094093 w 12192000"/>
              <a:gd name="connsiteY36" fmla="*/ 1316697 h 1791309"/>
              <a:gd name="connsiteX37" fmla="*/ 10054855 w 12192000"/>
              <a:gd name="connsiteY37" fmla="*/ 1316203 h 1791309"/>
              <a:gd name="connsiteX38" fmla="*/ 10016268 w 12192000"/>
              <a:gd name="connsiteY38" fmla="*/ 1325133 h 1791309"/>
              <a:gd name="connsiteX39" fmla="*/ 9937115 w 12192000"/>
              <a:gd name="connsiteY39" fmla="*/ 1337731 h 1791309"/>
              <a:gd name="connsiteX40" fmla="*/ 9824942 w 12192000"/>
              <a:gd name="connsiteY40" fmla="*/ 1342969 h 1791309"/>
              <a:gd name="connsiteX41" fmla="*/ 9705553 w 12192000"/>
              <a:gd name="connsiteY41" fmla="*/ 1359323 h 1791309"/>
              <a:gd name="connsiteX42" fmla="*/ 9589915 w 12192000"/>
              <a:gd name="connsiteY42" fmla="*/ 1382355 h 1791309"/>
              <a:gd name="connsiteX43" fmla="*/ 9315048 w 12192000"/>
              <a:gd name="connsiteY43" fmla="*/ 1428626 h 1791309"/>
              <a:gd name="connsiteX44" fmla="*/ 9209077 w 12192000"/>
              <a:gd name="connsiteY44" fmla="*/ 1448049 h 1791309"/>
              <a:gd name="connsiteX45" fmla="*/ 9133300 w 12192000"/>
              <a:gd name="connsiteY45" fmla="*/ 1456152 h 1791309"/>
              <a:gd name="connsiteX46" fmla="*/ 9031264 w 12192000"/>
              <a:gd name="connsiteY46" fmla="*/ 1462053 h 1791309"/>
              <a:gd name="connsiteX47" fmla="*/ 8983321 w 12192000"/>
              <a:gd name="connsiteY47" fmla="*/ 1464616 h 1791309"/>
              <a:gd name="connsiteX48" fmla="*/ 8983035 w 12192000"/>
              <a:gd name="connsiteY48" fmla="*/ 1464417 h 1791309"/>
              <a:gd name="connsiteX49" fmla="*/ 8974072 w 12192000"/>
              <a:gd name="connsiteY49" fmla="*/ 1465390 h 1791309"/>
              <a:gd name="connsiteX50" fmla="*/ 8968242 w 12192000"/>
              <a:gd name="connsiteY50" fmla="*/ 1467079 h 1791309"/>
              <a:gd name="connsiteX51" fmla="*/ 8952199 w 12192000"/>
              <a:gd name="connsiteY51" fmla="*/ 1469700 h 1791309"/>
              <a:gd name="connsiteX52" fmla="*/ 8945873 w 12192000"/>
              <a:gd name="connsiteY52" fmla="*/ 1469099 h 1791309"/>
              <a:gd name="connsiteX53" fmla="*/ 8940905 w 12192000"/>
              <a:gd name="connsiteY53" fmla="*/ 1467238 h 1791309"/>
              <a:gd name="connsiteX54" fmla="*/ 8906846 w 12192000"/>
              <a:gd name="connsiteY54" fmla="*/ 1464481 h 1791309"/>
              <a:gd name="connsiteX55" fmla="*/ 8730411 w 12192000"/>
              <a:gd name="connsiteY55" fmla="*/ 1479838 h 1791309"/>
              <a:gd name="connsiteX56" fmla="*/ 8685834 w 12192000"/>
              <a:gd name="connsiteY56" fmla="*/ 1481431 h 1791309"/>
              <a:gd name="connsiteX57" fmla="*/ 8574116 w 12192000"/>
              <a:gd name="connsiteY57" fmla="*/ 1488166 h 1791309"/>
              <a:gd name="connsiteX58" fmla="*/ 8503254 w 12192000"/>
              <a:gd name="connsiteY58" fmla="*/ 1475627 h 1791309"/>
              <a:gd name="connsiteX59" fmla="*/ 8489028 w 12192000"/>
              <a:gd name="connsiteY59" fmla="*/ 1480483 h 1791309"/>
              <a:gd name="connsiteX60" fmla="*/ 8484222 w 12192000"/>
              <a:gd name="connsiteY60" fmla="*/ 1482955 h 1791309"/>
              <a:gd name="connsiteX61" fmla="*/ 8476034 w 12192000"/>
              <a:gd name="connsiteY61" fmla="*/ 1485197 h 1791309"/>
              <a:gd name="connsiteX62" fmla="*/ 8475659 w 12192000"/>
              <a:gd name="connsiteY62" fmla="*/ 1485048 h 1791309"/>
              <a:gd name="connsiteX63" fmla="*/ 8468325 w 12192000"/>
              <a:gd name="connsiteY63" fmla="*/ 1487552 h 1791309"/>
              <a:gd name="connsiteX64" fmla="*/ 8401298 w 12192000"/>
              <a:gd name="connsiteY64" fmla="*/ 1493672 h 1791309"/>
              <a:gd name="connsiteX65" fmla="*/ 8390295 w 12192000"/>
              <a:gd name="connsiteY65" fmla="*/ 1502138 h 1791309"/>
              <a:gd name="connsiteX66" fmla="*/ 8370102 w 12192000"/>
              <a:gd name="connsiteY66" fmla="*/ 1508730 h 1791309"/>
              <a:gd name="connsiteX67" fmla="*/ 8248843 w 12192000"/>
              <a:gd name="connsiteY67" fmla="*/ 1537060 h 1791309"/>
              <a:gd name="connsiteX68" fmla="*/ 8244399 w 12192000"/>
              <a:gd name="connsiteY68" fmla="*/ 1538596 h 1791309"/>
              <a:gd name="connsiteX69" fmla="*/ 8241700 w 12192000"/>
              <a:gd name="connsiteY69" fmla="*/ 1538396 h 1791309"/>
              <a:gd name="connsiteX70" fmla="*/ 8230388 w 12192000"/>
              <a:gd name="connsiteY70" fmla="*/ 1546517 h 1791309"/>
              <a:gd name="connsiteX71" fmla="*/ 8224228 w 12192000"/>
              <a:gd name="connsiteY71" fmla="*/ 1557267 h 1791309"/>
              <a:gd name="connsiteX72" fmla="*/ 8199666 w 12192000"/>
              <a:gd name="connsiteY72" fmla="*/ 1559012 h 1791309"/>
              <a:gd name="connsiteX73" fmla="*/ 8194548 w 12192000"/>
              <a:gd name="connsiteY73" fmla="*/ 1565013 h 1791309"/>
              <a:gd name="connsiteX74" fmla="*/ 8165771 w 12192000"/>
              <a:gd name="connsiteY74" fmla="*/ 1579116 h 1791309"/>
              <a:gd name="connsiteX75" fmla="*/ 8116832 w 12192000"/>
              <a:gd name="connsiteY75" fmla="*/ 1608547 h 1791309"/>
              <a:gd name="connsiteX76" fmla="*/ 8089016 w 12192000"/>
              <a:gd name="connsiteY76" fmla="*/ 1617129 h 1791309"/>
              <a:gd name="connsiteX77" fmla="*/ 8074658 w 12192000"/>
              <a:gd name="connsiteY77" fmla="*/ 1626971 h 1791309"/>
              <a:gd name="connsiteX78" fmla="*/ 8068056 w 12192000"/>
              <a:gd name="connsiteY78" fmla="*/ 1627924 h 1791309"/>
              <a:gd name="connsiteX79" fmla="*/ 8046900 w 12192000"/>
              <a:gd name="connsiteY79" fmla="*/ 1634483 h 1791309"/>
              <a:gd name="connsiteX80" fmla="*/ 8034634 w 12192000"/>
              <a:gd name="connsiteY80" fmla="*/ 1637466 h 1791309"/>
              <a:gd name="connsiteX81" fmla="*/ 8029700 w 12192000"/>
              <a:gd name="connsiteY81" fmla="*/ 1638364 h 1791309"/>
              <a:gd name="connsiteX82" fmla="*/ 7987514 w 12192000"/>
              <a:gd name="connsiteY82" fmla="*/ 1638160 h 1791309"/>
              <a:gd name="connsiteX83" fmla="*/ 7960991 w 12192000"/>
              <a:gd name="connsiteY83" fmla="*/ 1648892 h 1791309"/>
              <a:gd name="connsiteX84" fmla="*/ 7937606 w 12192000"/>
              <a:gd name="connsiteY84" fmla="*/ 1650659 h 1791309"/>
              <a:gd name="connsiteX85" fmla="*/ 7931522 w 12192000"/>
              <a:gd name="connsiteY85" fmla="*/ 1653082 h 1791309"/>
              <a:gd name="connsiteX86" fmla="*/ 7872444 w 12192000"/>
              <a:gd name="connsiteY86" fmla="*/ 1652202 h 1791309"/>
              <a:gd name="connsiteX87" fmla="*/ 7832232 w 12192000"/>
              <a:gd name="connsiteY87" fmla="*/ 1658594 h 1791309"/>
              <a:gd name="connsiteX88" fmla="*/ 7744332 w 12192000"/>
              <a:gd name="connsiteY88" fmla="*/ 1657695 h 1791309"/>
              <a:gd name="connsiteX89" fmla="*/ 7723062 w 12192000"/>
              <a:gd name="connsiteY89" fmla="*/ 1658222 h 1791309"/>
              <a:gd name="connsiteX90" fmla="*/ 7705682 w 12192000"/>
              <a:gd name="connsiteY90" fmla="*/ 1664606 h 1791309"/>
              <a:gd name="connsiteX91" fmla="*/ 7702441 w 12192000"/>
              <a:gd name="connsiteY91" fmla="*/ 1671260 h 1791309"/>
              <a:gd name="connsiteX92" fmla="*/ 7690889 w 12192000"/>
              <a:gd name="connsiteY92" fmla="*/ 1672499 h 1791309"/>
              <a:gd name="connsiteX93" fmla="*/ 7688002 w 12192000"/>
              <a:gd name="connsiteY93" fmla="*/ 1674071 h 1791309"/>
              <a:gd name="connsiteX94" fmla="*/ 7671275 w 12192000"/>
              <a:gd name="connsiteY94" fmla="*/ 1681835 h 1791309"/>
              <a:gd name="connsiteX95" fmla="*/ 7585018 w 12192000"/>
              <a:gd name="connsiteY95" fmla="*/ 1675431 h 1791309"/>
              <a:gd name="connsiteX96" fmla="*/ 7471472 w 12192000"/>
              <a:gd name="connsiteY96" fmla="*/ 1682487 h 1791309"/>
              <a:gd name="connsiteX97" fmla="*/ 7381391 w 12192000"/>
              <a:gd name="connsiteY97" fmla="*/ 1689122 h 1791309"/>
              <a:gd name="connsiteX98" fmla="*/ 7292528 w 12192000"/>
              <a:gd name="connsiteY98" fmla="*/ 1689863 h 1791309"/>
              <a:gd name="connsiteX99" fmla="*/ 7226210 w 12192000"/>
              <a:gd name="connsiteY99" fmla="*/ 1684783 h 1791309"/>
              <a:gd name="connsiteX100" fmla="*/ 7179107 w 12192000"/>
              <a:gd name="connsiteY100" fmla="*/ 1664705 h 1791309"/>
              <a:gd name="connsiteX101" fmla="*/ 7176110 w 12192000"/>
              <a:gd name="connsiteY101" fmla="*/ 1667956 h 1791309"/>
              <a:gd name="connsiteX102" fmla="*/ 7149935 w 12192000"/>
              <a:gd name="connsiteY102" fmla="*/ 1671723 h 1791309"/>
              <a:gd name="connsiteX103" fmla="*/ 7076173 w 12192000"/>
              <a:gd name="connsiteY103" fmla="*/ 1681613 h 1791309"/>
              <a:gd name="connsiteX104" fmla="*/ 7002038 w 12192000"/>
              <a:gd name="connsiteY104" fmla="*/ 1684528 h 1791309"/>
              <a:gd name="connsiteX105" fmla="*/ 6883473 w 12192000"/>
              <a:gd name="connsiteY105" fmla="*/ 1705122 h 1791309"/>
              <a:gd name="connsiteX106" fmla="*/ 6692022 w 12192000"/>
              <a:gd name="connsiteY106" fmla="*/ 1713707 h 1791309"/>
              <a:gd name="connsiteX107" fmla="*/ 6589722 w 12192000"/>
              <a:gd name="connsiteY107" fmla="*/ 1723098 h 1791309"/>
              <a:gd name="connsiteX108" fmla="*/ 6301694 w 12192000"/>
              <a:gd name="connsiteY108" fmla="*/ 1743703 h 1791309"/>
              <a:gd name="connsiteX109" fmla="*/ 6183195 w 12192000"/>
              <a:gd name="connsiteY109" fmla="*/ 1758873 h 1791309"/>
              <a:gd name="connsiteX110" fmla="*/ 6123126 w 12192000"/>
              <a:gd name="connsiteY110" fmla="*/ 1768552 h 1791309"/>
              <a:gd name="connsiteX111" fmla="*/ 6096136 w 12192000"/>
              <a:gd name="connsiteY111" fmla="*/ 1767260 h 1791309"/>
              <a:gd name="connsiteX112" fmla="*/ 6032917 w 12192000"/>
              <a:gd name="connsiteY112" fmla="*/ 1781697 h 1791309"/>
              <a:gd name="connsiteX113" fmla="*/ 5977870 w 12192000"/>
              <a:gd name="connsiteY113" fmla="*/ 1771268 h 1791309"/>
              <a:gd name="connsiteX114" fmla="*/ 5916336 w 12192000"/>
              <a:gd name="connsiteY114" fmla="*/ 1780879 h 1791309"/>
              <a:gd name="connsiteX115" fmla="*/ 5867980 w 12192000"/>
              <a:gd name="connsiteY115" fmla="*/ 1783724 h 1791309"/>
              <a:gd name="connsiteX116" fmla="*/ 5743302 w 12192000"/>
              <a:gd name="connsiteY116" fmla="*/ 1782136 h 1791309"/>
              <a:gd name="connsiteX117" fmla="*/ 5607054 w 12192000"/>
              <a:gd name="connsiteY117" fmla="*/ 1775578 h 1791309"/>
              <a:gd name="connsiteX118" fmla="*/ 5507342 w 12192000"/>
              <a:gd name="connsiteY118" fmla="*/ 1791309 h 1791309"/>
              <a:gd name="connsiteX119" fmla="*/ 5421508 w 12192000"/>
              <a:gd name="connsiteY119" fmla="*/ 1781856 h 1791309"/>
              <a:gd name="connsiteX120" fmla="*/ 5361713 w 12192000"/>
              <a:gd name="connsiteY120" fmla="*/ 1773980 h 1791309"/>
              <a:gd name="connsiteX121" fmla="*/ 5241786 w 12192000"/>
              <a:gd name="connsiteY121" fmla="*/ 1756656 h 1791309"/>
              <a:gd name="connsiteX122" fmla="*/ 5202963 w 12192000"/>
              <a:gd name="connsiteY122" fmla="*/ 1747306 h 1791309"/>
              <a:gd name="connsiteX123" fmla="*/ 5154668 w 12192000"/>
              <a:gd name="connsiteY123" fmla="*/ 1744668 h 1791309"/>
              <a:gd name="connsiteX124" fmla="*/ 5136547 w 12192000"/>
              <a:gd name="connsiteY124" fmla="*/ 1738620 h 1791309"/>
              <a:gd name="connsiteX125" fmla="*/ 5122587 w 12192000"/>
              <a:gd name="connsiteY125" fmla="*/ 1735756 h 1791309"/>
              <a:gd name="connsiteX126" fmla="*/ 5119579 w 12192000"/>
              <a:gd name="connsiteY126" fmla="*/ 1734004 h 1791309"/>
              <a:gd name="connsiteX127" fmla="*/ 5101616 w 12192000"/>
              <a:gd name="connsiteY127" fmla="*/ 1724948 h 1791309"/>
              <a:gd name="connsiteX128" fmla="*/ 5045783 w 12192000"/>
              <a:gd name="connsiteY128" fmla="*/ 1730209 h 1791309"/>
              <a:gd name="connsiteX129" fmla="*/ 4991477 w 12192000"/>
              <a:gd name="connsiteY129" fmla="*/ 1716450 h 1791309"/>
              <a:gd name="connsiteX130" fmla="*/ 4820387 w 12192000"/>
              <a:gd name="connsiteY130" fmla="*/ 1695973 h 1791309"/>
              <a:gd name="connsiteX131" fmla="*/ 4755339 w 12192000"/>
              <a:gd name="connsiteY131" fmla="*/ 1700569 h 1791309"/>
              <a:gd name="connsiteX132" fmla="*/ 4714053 w 12192000"/>
              <a:gd name="connsiteY132" fmla="*/ 1695822 h 1791309"/>
              <a:gd name="connsiteX133" fmla="*/ 4691073 w 12192000"/>
              <a:gd name="connsiteY133" fmla="*/ 1693377 h 1791309"/>
              <a:gd name="connsiteX134" fmla="*/ 4495727 w 12192000"/>
              <a:gd name="connsiteY134" fmla="*/ 1656633 h 1791309"/>
              <a:gd name="connsiteX135" fmla="*/ 4428317 w 12192000"/>
              <a:gd name="connsiteY135" fmla="*/ 1646311 h 1791309"/>
              <a:gd name="connsiteX136" fmla="*/ 4424455 w 12192000"/>
              <a:gd name="connsiteY136" fmla="*/ 1646545 h 1791309"/>
              <a:gd name="connsiteX137" fmla="*/ 4418141 w 12192000"/>
              <a:gd name="connsiteY137" fmla="*/ 1643457 h 1791309"/>
              <a:gd name="connsiteX138" fmla="*/ 4389054 w 12192000"/>
              <a:gd name="connsiteY138" fmla="*/ 1635100 h 1791309"/>
              <a:gd name="connsiteX139" fmla="*/ 4243963 w 12192000"/>
              <a:gd name="connsiteY139" fmla="*/ 1600547 h 1791309"/>
              <a:gd name="connsiteX140" fmla="*/ 4230390 w 12192000"/>
              <a:gd name="connsiteY140" fmla="*/ 1596782 h 1791309"/>
              <a:gd name="connsiteX141" fmla="*/ 4151096 w 12192000"/>
              <a:gd name="connsiteY141" fmla="*/ 1589415 h 1791309"/>
              <a:gd name="connsiteX142" fmla="*/ 4091729 w 12192000"/>
              <a:gd name="connsiteY142" fmla="*/ 1565484 h 1791309"/>
              <a:gd name="connsiteX143" fmla="*/ 3994992 w 12192000"/>
              <a:gd name="connsiteY143" fmla="*/ 1554250 h 1791309"/>
              <a:gd name="connsiteX144" fmla="*/ 3898778 w 12192000"/>
              <a:gd name="connsiteY144" fmla="*/ 1546088 h 1791309"/>
              <a:gd name="connsiteX145" fmla="*/ 3863728 w 12192000"/>
              <a:gd name="connsiteY145" fmla="*/ 1544567 h 1791309"/>
              <a:gd name="connsiteX146" fmla="*/ 3729252 w 12192000"/>
              <a:gd name="connsiteY146" fmla="*/ 1544592 h 1791309"/>
              <a:gd name="connsiteX147" fmla="*/ 3716543 w 12192000"/>
              <a:gd name="connsiteY147" fmla="*/ 1541771 h 1791309"/>
              <a:gd name="connsiteX148" fmla="*/ 3715389 w 12192000"/>
              <a:gd name="connsiteY148" fmla="*/ 1538406 h 1791309"/>
              <a:gd name="connsiteX149" fmla="*/ 3682391 w 12192000"/>
              <a:gd name="connsiteY149" fmla="*/ 1529372 h 1791309"/>
              <a:gd name="connsiteX150" fmla="*/ 3669607 w 12192000"/>
              <a:gd name="connsiteY150" fmla="*/ 1534463 h 1791309"/>
              <a:gd name="connsiteX151" fmla="*/ 3669577 w 12192000"/>
              <a:gd name="connsiteY151" fmla="*/ 1534458 h 1791309"/>
              <a:gd name="connsiteX152" fmla="*/ 3660365 w 12192000"/>
              <a:gd name="connsiteY152" fmla="*/ 1531370 h 1791309"/>
              <a:gd name="connsiteX153" fmla="*/ 3637171 w 12192000"/>
              <a:gd name="connsiteY153" fmla="*/ 1523813 h 1791309"/>
              <a:gd name="connsiteX154" fmla="*/ 3636519 w 12192000"/>
              <a:gd name="connsiteY154" fmla="*/ 1523773 h 1791309"/>
              <a:gd name="connsiteX155" fmla="*/ 3589716 w 12192000"/>
              <a:gd name="connsiteY155" fmla="*/ 1506360 h 1791309"/>
              <a:gd name="connsiteX156" fmla="*/ 3583541 w 12192000"/>
              <a:gd name="connsiteY156" fmla="*/ 1507469 h 1791309"/>
              <a:gd name="connsiteX157" fmla="*/ 3574426 w 12192000"/>
              <a:gd name="connsiteY157" fmla="*/ 1507574 h 1791309"/>
              <a:gd name="connsiteX158" fmla="*/ 3574190 w 12192000"/>
              <a:gd name="connsiteY158" fmla="*/ 1507350 h 1791309"/>
              <a:gd name="connsiteX159" fmla="*/ 3565671 w 12192000"/>
              <a:gd name="connsiteY159" fmla="*/ 1507894 h 1791309"/>
              <a:gd name="connsiteX160" fmla="*/ 3515816 w 12192000"/>
              <a:gd name="connsiteY160" fmla="*/ 1499688 h 1791309"/>
              <a:gd name="connsiteX161" fmla="*/ 3452912 w 12192000"/>
              <a:gd name="connsiteY161" fmla="*/ 1496444 h 1791309"/>
              <a:gd name="connsiteX162" fmla="*/ 3380405 w 12192000"/>
              <a:gd name="connsiteY162" fmla="*/ 1486216 h 1791309"/>
              <a:gd name="connsiteX163" fmla="*/ 3343625 w 12192000"/>
              <a:gd name="connsiteY163" fmla="*/ 1500147 h 1791309"/>
              <a:gd name="connsiteX164" fmla="*/ 3323774 w 12192000"/>
              <a:gd name="connsiteY164" fmla="*/ 1501476 h 1791309"/>
              <a:gd name="connsiteX165" fmla="*/ 3321444 w 12192000"/>
              <a:gd name="connsiteY165" fmla="*/ 1500659 h 1791309"/>
              <a:gd name="connsiteX166" fmla="*/ 3242143 w 12192000"/>
              <a:gd name="connsiteY166" fmla="*/ 1505268 h 1791309"/>
              <a:gd name="connsiteX167" fmla="*/ 3122401 w 12192000"/>
              <a:gd name="connsiteY167" fmla="*/ 1511314 h 1791309"/>
              <a:gd name="connsiteX168" fmla="*/ 3010177 w 12192000"/>
              <a:gd name="connsiteY168" fmla="*/ 1513132 h 1791309"/>
              <a:gd name="connsiteX169" fmla="*/ 2782615 w 12192000"/>
              <a:gd name="connsiteY169" fmla="*/ 1509375 h 1791309"/>
              <a:gd name="connsiteX170" fmla="*/ 2668665 w 12192000"/>
              <a:gd name="connsiteY170" fmla="*/ 1517660 h 1791309"/>
              <a:gd name="connsiteX171" fmla="*/ 2548073 w 12192000"/>
              <a:gd name="connsiteY171" fmla="*/ 1516667 h 1791309"/>
              <a:gd name="connsiteX172" fmla="*/ 2423377 w 12192000"/>
              <a:gd name="connsiteY172" fmla="*/ 1527776 h 1791309"/>
              <a:gd name="connsiteX173" fmla="*/ 2295298 w 12192000"/>
              <a:gd name="connsiteY173" fmla="*/ 1534368 h 1791309"/>
              <a:gd name="connsiteX174" fmla="*/ 2188781 w 12192000"/>
              <a:gd name="connsiteY174" fmla="*/ 1529677 h 1791309"/>
              <a:gd name="connsiteX175" fmla="*/ 2074855 w 12192000"/>
              <a:gd name="connsiteY175" fmla="*/ 1515446 h 1791309"/>
              <a:gd name="connsiteX176" fmla="*/ 2012587 w 12192000"/>
              <a:gd name="connsiteY176" fmla="*/ 1522487 h 1791309"/>
              <a:gd name="connsiteX177" fmla="*/ 1932075 w 12192000"/>
              <a:gd name="connsiteY177" fmla="*/ 1517914 h 1791309"/>
              <a:gd name="connsiteX178" fmla="*/ 1908490 w 12192000"/>
              <a:gd name="connsiteY178" fmla="*/ 1526423 h 1791309"/>
              <a:gd name="connsiteX179" fmla="*/ 1908410 w 12192000"/>
              <a:gd name="connsiteY179" fmla="*/ 1526410 h 1791309"/>
              <a:gd name="connsiteX180" fmla="*/ 1901918 w 12192000"/>
              <a:gd name="connsiteY180" fmla="*/ 1522410 h 1791309"/>
              <a:gd name="connsiteX181" fmla="*/ 1876753 w 12192000"/>
              <a:gd name="connsiteY181" fmla="*/ 1517619 h 1791309"/>
              <a:gd name="connsiteX182" fmla="*/ 1858194 w 12192000"/>
              <a:gd name="connsiteY182" fmla="*/ 1522343 h 1791309"/>
              <a:gd name="connsiteX183" fmla="*/ 1702657 w 12192000"/>
              <a:gd name="connsiteY183" fmla="*/ 1510562 h 1791309"/>
              <a:gd name="connsiteX184" fmla="*/ 1701421 w 12192000"/>
              <a:gd name="connsiteY184" fmla="*/ 1510775 h 1791309"/>
              <a:gd name="connsiteX185" fmla="*/ 1699973 w 12192000"/>
              <a:gd name="connsiteY185" fmla="*/ 1507739 h 1791309"/>
              <a:gd name="connsiteX186" fmla="*/ 1682526 w 12192000"/>
              <a:gd name="connsiteY186" fmla="*/ 1504598 h 1791309"/>
              <a:gd name="connsiteX187" fmla="*/ 1677380 w 12192000"/>
              <a:gd name="connsiteY187" fmla="*/ 1504851 h 1791309"/>
              <a:gd name="connsiteX188" fmla="*/ 1670304 w 12192000"/>
              <a:gd name="connsiteY188" fmla="*/ 1503744 h 1791309"/>
              <a:gd name="connsiteX189" fmla="*/ 1670197 w 12192000"/>
              <a:gd name="connsiteY189" fmla="*/ 1503497 h 1791309"/>
              <a:gd name="connsiteX190" fmla="*/ 1626301 w 12192000"/>
              <a:gd name="connsiteY190" fmla="*/ 1474931 h 1791309"/>
              <a:gd name="connsiteX191" fmla="*/ 1535119 w 12192000"/>
              <a:gd name="connsiteY191" fmla="*/ 1463075 h 1791309"/>
              <a:gd name="connsiteX192" fmla="*/ 1531340 w 12192000"/>
              <a:gd name="connsiteY192" fmla="*/ 1461293 h 1791309"/>
              <a:gd name="connsiteX193" fmla="*/ 1498454 w 12192000"/>
              <a:gd name="connsiteY193" fmla="*/ 1463478 h 1791309"/>
              <a:gd name="connsiteX194" fmla="*/ 1478806 w 12192000"/>
              <a:gd name="connsiteY194" fmla="*/ 1464611 h 1791309"/>
              <a:gd name="connsiteX195" fmla="*/ 1358081 w 12192000"/>
              <a:gd name="connsiteY195" fmla="*/ 1455545 h 1791309"/>
              <a:gd name="connsiteX196" fmla="*/ 1222449 w 12192000"/>
              <a:gd name="connsiteY196" fmla="*/ 1455454 h 1791309"/>
              <a:gd name="connsiteX197" fmla="*/ 1180983 w 12192000"/>
              <a:gd name="connsiteY197" fmla="*/ 1440557 h 1791309"/>
              <a:gd name="connsiteX198" fmla="*/ 1018426 w 12192000"/>
              <a:gd name="connsiteY198" fmla="*/ 1400226 h 1791309"/>
              <a:gd name="connsiteX199" fmla="*/ 940021 w 12192000"/>
              <a:gd name="connsiteY199" fmla="*/ 1409452 h 1791309"/>
              <a:gd name="connsiteX200" fmla="*/ 940362 w 12192000"/>
              <a:gd name="connsiteY200" fmla="*/ 1408090 h 1791309"/>
              <a:gd name="connsiteX201" fmla="*/ 927147 w 12192000"/>
              <a:gd name="connsiteY201" fmla="*/ 1407436 h 1791309"/>
              <a:gd name="connsiteX202" fmla="*/ 915481 w 12192000"/>
              <a:gd name="connsiteY202" fmla="*/ 1395526 h 1791309"/>
              <a:gd name="connsiteX203" fmla="*/ 884363 w 12192000"/>
              <a:gd name="connsiteY203" fmla="*/ 1395024 h 1791309"/>
              <a:gd name="connsiteX204" fmla="*/ 883522 w 12192000"/>
              <a:gd name="connsiteY204" fmla="*/ 1400267 h 1791309"/>
              <a:gd name="connsiteX205" fmla="*/ 865903 w 12192000"/>
              <a:gd name="connsiteY205" fmla="*/ 1394324 h 1791309"/>
              <a:gd name="connsiteX206" fmla="*/ 790832 w 12192000"/>
              <a:gd name="connsiteY206" fmla="*/ 1370999 h 1791309"/>
              <a:gd name="connsiteX207" fmla="*/ 749766 w 12192000"/>
              <a:gd name="connsiteY207" fmla="*/ 1353216 h 1791309"/>
              <a:gd name="connsiteX208" fmla="*/ 705470 w 12192000"/>
              <a:gd name="connsiteY208" fmla="*/ 1354328 h 1791309"/>
              <a:gd name="connsiteX209" fmla="*/ 692371 w 12192000"/>
              <a:gd name="connsiteY209" fmla="*/ 1343942 h 1791309"/>
              <a:gd name="connsiteX210" fmla="*/ 690203 w 12192000"/>
              <a:gd name="connsiteY210" fmla="*/ 1341970 h 1791309"/>
              <a:gd name="connsiteX211" fmla="*/ 679574 w 12192000"/>
              <a:gd name="connsiteY211" fmla="*/ 1338069 h 1791309"/>
              <a:gd name="connsiteX212" fmla="*/ 679009 w 12192000"/>
              <a:gd name="connsiteY212" fmla="*/ 1331966 h 1791309"/>
              <a:gd name="connsiteX213" fmla="*/ 664756 w 12192000"/>
              <a:gd name="connsiteY213" fmla="*/ 1322509 h 1791309"/>
              <a:gd name="connsiteX214" fmla="*/ 644515 w 12192000"/>
              <a:gd name="connsiteY214" fmla="*/ 1316732 h 1791309"/>
              <a:gd name="connsiteX215" fmla="*/ 545716 w 12192000"/>
              <a:gd name="connsiteY215" fmla="*/ 1294878 h 1791309"/>
              <a:gd name="connsiteX216" fmla="*/ 488094 w 12192000"/>
              <a:gd name="connsiteY216" fmla="*/ 1278596 h 1791309"/>
              <a:gd name="connsiteX217" fmla="*/ 468538 w 12192000"/>
              <a:gd name="connsiteY217" fmla="*/ 1267376 h 1791309"/>
              <a:gd name="connsiteX218" fmla="*/ 439655 w 12192000"/>
              <a:gd name="connsiteY218" fmla="*/ 1255090 h 1791309"/>
              <a:gd name="connsiteX219" fmla="*/ 390496 w 12192000"/>
              <a:gd name="connsiteY219" fmla="*/ 1229512 h 1791309"/>
              <a:gd name="connsiteX220" fmla="*/ 362616 w 12192000"/>
              <a:gd name="connsiteY220" fmla="*/ 1221981 h 1791309"/>
              <a:gd name="connsiteX221" fmla="*/ 348184 w 12192000"/>
              <a:gd name="connsiteY221" fmla="*/ 1213437 h 1791309"/>
              <a:gd name="connsiteX222" fmla="*/ 341576 w 12192000"/>
              <a:gd name="connsiteY222" fmla="*/ 1212583 h 1791309"/>
              <a:gd name="connsiteX223" fmla="*/ 320370 w 12192000"/>
              <a:gd name="connsiteY223" fmla="*/ 1206827 h 1791309"/>
              <a:gd name="connsiteX224" fmla="*/ 308082 w 12192000"/>
              <a:gd name="connsiteY224" fmla="*/ 1204195 h 1791309"/>
              <a:gd name="connsiteX225" fmla="*/ 303141 w 12192000"/>
              <a:gd name="connsiteY225" fmla="*/ 1203396 h 1791309"/>
              <a:gd name="connsiteX226" fmla="*/ 260955 w 12192000"/>
              <a:gd name="connsiteY226" fmla="*/ 1203345 h 1791309"/>
              <a:gd name="connsiteX227" fmla="*/ 234352 w 12192000"/>
              <a:gd name="connsiteY227" fmla="*/ 1193972 h 1791309"/>
              <a:gd name="connsiteX228" fmla="*/ 210954 w 12192000"/>
              <a:gd name="connsiteY228" fmla="*/ 1192326 h 1791309"/>
              <a:gd name="connsiteX229" fmla="*/ 204851 w 12192000"/>
              <a:gd name="connsiteY229" fmla="*/ 1190210 h 1791309"/>
              <a:gd name="connsiteX230" fmla="*/ 145778 w 12192000"/>
              <a:gd name="connsiteY230" fmla="*/ 1190651 h 1791309"/>
              <a:gd name="connsiteX231" fmla="*/ 105518 w 12192000"/>
              <a:gd name="connsiteY231" fmla="*/ 1184937 h 1791309"/>
              <a:gd name="connsiteX232" fmla="*/ 17623 w 12192000"/>
              <a:gd name="connsiteY232" fmla="*/ 1185238 h 1791309"/>
              <a:gd name="connsiteX233" fmla="*/ 0 w 12192000"/>
              <a:gd name="connsiteY233" fmla="*/ 1184768 h 1791309"/>
              <a:gd name="connsiteX234" fmla="*/ 0 w 12192000"/>
              <a:gd name="connsiteY234" fmla="*/ 0 h 179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</a:cxnLst>
            <a:rect l="l" t="t" r="r" b="b"/>
            <a:pathLst>
              <a:path w="12192000" h="1791309">
                <a:moveTo>
                  <a:pt x="0" y="0"/>
                </a:moveTo>
                <a:lnTo>
                  <a:pt x="12192000" y="0"/>
                </a:lnTo>
                <a:lnTo>
                  <a:pt x="12192000" y="1129867"/>
                </a:lnTo>
                <a:lnTo>
                  <a:pt x="12174158" y="1133797"/>
                </a:lnTo>
                <a:cubicBezTo>
                  <a:pt x="12157454" y="1140721"/>
                  <a:pt x="12149351" y="1153443"/>
                  <a:pt x="12111983" y="1161939"/>
                </a:cubicBezTo>
                <a:cubicBezTo>
                  <a:pt x="12087726" y="1155702"/>
                  <a:pt x="11984402" y="1203449"/>
                  <a:pt x="11967186" y="1201206"/>
                </a:cubicBezTo>
                <a:cubicBezTo>
                  <a:pt x="11967750" y="1205818"/>
                  <a:pt x="11957788" y="1208973"/>
                  <a:pt x="11953646" y="1205499"/>
                </a:cubicBezTo>
                <a:cubicBezTo>
                  <a:pt x="11874988" y="1196071"/>
                  <a:pt x="11923725" y="1235156"/>
                  <a:pt x="11874413" y="1213569"/>
                </a:cubicBezTo>
                <a:cubicBezTo>
                  <a:pt x="11842982" y="1211016"/>
                  <a:pt x="11850046" y="1264113"/>
                  <a:pt x="11815251" y="1241020"/>
                </a:cubicBezTo>
                <a:cubicBezTo>
                  <a:pt x="11777292" y="1243792"/>
                  <a:pt x="11755474" y="1265077"/>
                  <a:pt x="11718610" y="1253479"/>
                </a:cubicBezTo>
                <a:cubicBezTo>
                  <a:pt x="11683080" y="1256158"/>
                  <a:pt x="11653383" y="1266402"/>
                  <a:pt x="11622463" y="1262368"/>
                </a:cubicBezTo>
                <a:cubicBezTo>
                  <a:pt x="11611100" y="1269615"/>
                  <a:pt x="11599917" y="1272947"/>
                  <a:pt x="11587426" y="1263916"/>
                </a:cubicBezTo>
                <a:lnTo>
                  <a:pt x="11471543" y="1280394"/>
                </a:lnTo>
                <a:cubicBezTo>
                  <a:pt x="11480443" y="1295700"/>
                  <a:pt x="11403671" y="1266178"/>
                  <a:pt x="11406215" y="1280453"/>
                </a:cubicBezTo>
                <a:cubicBezTo>
                  <a:pt x="11384948" y="1263081"/>
                  <a:pt x="11383757" y="1289202"/>
                  <a:pt x="11361043" y="1286632"/>
                </a:cubicBezTo>
                <a:cubicBezTo>
                  <a:pt x="11336582" y="1287680"/>
                  <a:pt x="11298132" y="1293514"/>
                  <a:pt x="11259450" y="1286738"/>
                </a:cubicBezTo>
                <a:cubicBezTo>
                  <a:pt x="11218591" y="1278110"/>
                  <a:pt x="11200256" y="1320872"/>
                  <a:pt x="11154950" y="1291274"/>
                </a:cubicBezTo>
                <a:cubicBezTo>
                  <a:pt x="11111513" y="1290650"/>
                  <a:pt x="11088472" y="1292909"/>
                  <a:pt x="11055163" y="1282991"/>
                </a:cubicBezTo>
                <a:cubicBezTo>
                  <a:pt x="11032544" y="1281021"/>
                  <a:pt x="10996199" y="1284394"/>
                  <a:pt x="10959430" y="1284028"/>
                </a:cubicBezTo>
                <a:cubicBezTo>
                  <a:pt x="10931591" y="1287404"/>
                  <a:pt x="10905508" y="1291463"/>
                  <a:pt x="10886552" y="1294734"/>
                </a:cubicBezTo>
                <a:cubicBezTo>
                  <a:pt x="10880420" y="1303453"/>
                  <a:pt x="10841339" y="1295806"/>
                  <a:pt x="10832696" y="1296692"/>
                </a:cubicBezTo>
                <a:cubicBezTo>
                  <a:pt x="10823079" y="1304372"/>
                  <a:pt x="10783778" y="1279364"/>
                  <a:pt x="10772242" y="1273555"/>
                </a:cubicBezTo>
                <a:lnTo>
                  <a:pt x="10696254" y="1259247"/>
                </a:lnTo>
                <a:lnTo>
                  <a:pt x="10577832" y="1255994"/>
                </a:lnTo>
                <a:cubicBezTo>
                  <a:pt x="10578169" y="1226829"/>
                  <a:pt x="10521442" y="1275048"/>
                  <a:pt x="10531976" y="1249692"/>
                </a:cubicBezTo>
                <a:cubicBezTo>
                  <a:pt x="10499819" y="1253413"/>
                  <a:pt x="10485745" y="1214474"/>
                  <a:pt x="10453101" y="1241000"/>
                </a:cubicBezTo>
                <a:cubicBezTo>
                  <a:pt x="10439254" y="1237435"/>
                  <a:pt x="10423820" y="1236093"/>
                  <a:pt x="10407706" y="1235650"/>
                </a:cubicBezTo>
                <a:lnTo>
                  <a:pt x="10368559" y="1235686"/>
                </a:lnTo>
                <a:lnTo>
                  <a:pt x="10352542" y="1245817"/>
                </a:lnTo>
                <a:cubicBezTo>
                  <a:pt x="10342771" y="1253838"/>
                  <a:pt x="10305910" y="1267651"/>
                  <a:pt x="10294918" y="1263549"/>
                </a:cubicBezTo>
                <a:cubicBezTo>
                  <a:pt x="10286400" y="1265045"/>
                  <a:pt x="10278941" y="1270917"/>
                  <a:pt x="10271059" y="1265010"/>
                </a:cubicBezTo>
                <a:cubicBezTo>
                  <a:pt x="10259993" y="1258516"/>
                  <a:pt x="10241455" y="1282408"/>
                  <a:pt x="10239064" y="1270598"/>
                </a:cubicBezTo>
                <a:lnTo>
                  <a:pt x="10181078" y="1276374"/>
                </a:lnTo>
                <a:cubicBezTo>
                  <a:pt x="10176383" y="1283869"/>
                  <a:pt x="10166588" y="1284786"/>
                  <a:pt x="10153458" y="1285229"/>
                </a:cubicBezTo>
                <a:lnTo>
                  <a:pt x="10140775" y="1285847"/>
                </a:lnTo>
                <a:lnTo>
                  <a:pt x="10132055" y="1297214"/>
                </a:lnTo>
                <a:cubicBezTo>
                  <a:pt x="10121112" y="1284388"/>
                  <a:pt x="10112812" y="1319799"/>
                  <a:pt x="10094093" y="1316697"/>
                </a:cubicBezTo>
                <a:lnTo>
                  <a:pt x="10054855" y="1316203"/>
                </a:lnTo>
                <a:cubicBezTo>
                  <a:pt x="10047253" y="1314463"/>
                  <a:pt x="10023891" y="1325924"/>
                  <a:pt x="10016268" y="1325133"/>
                </a:cubicBezTo>
                <a:cubicBezTo>
                  <a:pt x="9975530" y="1333371"/>
                  <a:pt x="9961472" y="1333730"/>
                  <a:pt x="9937115" y="1337731"/>
                </a:cubicBezTo>
                <a:cubicBezTo>
                  <a:pt x="9896092" y="1337713"/>
                  <a:pt x="9865853" y="1334961"/>
                  <a:pt x="9824942" y="1342969"/>
                </a:cubicBezTo>
                <a:lnTo>
                  <a:pt x="9705553" y="1359323"/>
                </a:lnTo>
                <a:cubicBezTo>
                  <a:pt x="9652292" y="1351199"/>
                  <a:pt x="9607405" y="1371958"/>
                  <a:pt x="9589915" y="1382355"/>
                </a:cubicBezTo>
                <a:cubicBezTo>
                  <a:pt x="9524425" y="1393971"/>
                  <a:pt x="9387390" y="1424473"/>
                  <a:pt x="9315048" y="1428626"/>
                </a:cubicBezTo>
                <a:lnTo>
                  <a:pt x="9209077" y="1448049"/>
                </a:lnTo>
                <a:lnTo>
                  <a:pt x="9133300" y="1456152"/>
                </a:lnTo>
                <a:lnTo>
                  <a:pt x="9031264" y="1462053"/>
                </a:lnTo>
                <a:lnTo>
                  <a:pt x="8983321" y="1464616"/>
                </a:lnTo>
                <a:lnTo>
                  <a:pt x="8983035" y="1464417"/>
                </a:lnTo>
                <a:cubicBezTo>
                  <a:pt x="8980980" y="1464226"/>
                  <a:pt x="8978163" y="1464489"/>
                  <a:pt x="8974072" y="1465390"/>
                </a:cubicBezTo>
                <a:lnTo>
                  <a:pt x="8968242" y="1467079"/>
                </a:lnTo>
                <a:lnTo>
                  <a:pt x="8952199" y="1469700"/>
                </a:lnTo>
                <a:lnTo>
                  <a:pt x="8945873" y="1469099"/>
                </a:lnTo>
                <a:lnTo>
                  <a:pt x="8940905" y="1467238"/>
                </a:lnTo>
                <a:cubicBezTo>
                  <a:pt x="8932575" y="1473801"/>
                  <a:pt x="8933428" y="1481221"/>
                  <a:pt x="8906846" y="1464481"/>
                </a:cubicBezTo>
                <a:cubicBezTo>
                  <a:pt x="8875905" y="1465225"/>
                  <a:pt x="8767249" y="1477012"/>
                  <a:pt x="8730411" y="1479838"/>
                </a:cubicBezTo>
                <a:cubicBezTo>
                  <a:pt x="8697830" y="1488616"/>
                  <a:pt x="8726157" y="1477386"/>
                  <a:pt x="8685834" y="1481431"/>
                </a:cubicBezTo>
                <a:cubicBezTo>
                  <a:pt x="8649663" y="1497505"/>
                  <a:pt x="8617161" y="1483769"/>
                  <a:pt x="8574116" y="1488166"/>
                </a:cubicBezTo>
                <a:lnTo>
                  <a:pt x="8503254" y="1475627"/>
                </a:lnTo>
                <a:lnTo>
                  <a:pt x="8489028" y="1480483"/>
                </a:lnTo>
                <a:lnTo>
                  <a:pt x="8484222" y="1482955"/>
                </a:lnTo>
                <a:cubicBezTo>
                  <a:pt x="8480710" y="1484416"/>
                  <a:pt x="8478112" y="1485080"/>
                  <a:pt x="8476034" y="1485197"/>
                </a:cubicBezTo>
                <a:lnTo>
                  <a:pt x="8475659" y="1485048"/>
                </a:lnTo>
                <a:lnTo>
                  <a:pt x="8468325" y="1487552"/>
                </a:lnTo>
                <a:lnTo>
                  <a:pt x="8401298" y="1493672"/>
                </a:lnTo>
                <a:lnTo>
                  <a:pt x="8390295" y="1502138"/>
                </a:lnTo>
                <a:cubicBezTo>
                  <a:pt x="8384606" y="1505321"/>
                  <a:pt x="8378033" y="1507689"/>
                  <a:pt x="8370102" y="1508730"/>
                </a:cubicBezTo>
                <a:cubicBezTo>
                  <a:pt x="8346527" y="1514550"/>
                  <a:pt x="8269793" y="1532082"/>
                  <a:pt x="8248843" y="1537060"/>
                </a:cubicBezTo>
                <a:lnTo>
                  <a:pt x="8244399" y="1538596"/>
                </a:lnTo>
                <a:lnTo>
                  <a:pt x="8241700" y="1538396"/>
                </a:lnTo>
                <a:lnTo>
                  <a:pt x="8230388" y="1546517"/>
                </a:lnTo>
                <a:cubicBezTo>
                  <a:pt x="8227226" y="1549698"/>
                  <a:pt x="8225026" y="1553241"/>
                  <a:pt x="8224228" y="1557267"/>
                </a:cubicBezTo>
                <a:lnTo>
                  <a:pt x="8199666" y="1559012"/>
                </a:lnTo>
                <a:lnTo>
                  <a:pt x="8194548" y="1565013"/>
                </a:lnTo>
                <a:cubicBezTo>
                  <a:pt x="8190810" y="1577396"/>
                  <a:pt x="8158901" y="1567171"/>
                  <a:pt x="8165771" y="1579116"/>
                </a:cubicBezTo>
                <a:cubicBezTo>
                  <a:pt x="8143208" y="1572277"/>
                  <a:pt x="8132387" y="1598919"/>
                  <a:pt x="8116832" y="1608547"/>
                </a:cubicBezTo>
                <a:cubicBezTo>
                  <a:pt x="8107684" y="1604668"/>
                  <a:pt x="8099460" y="1609694"/>
                  <a:pt x="8089016" y="1617129"/>
                </a:cubicBezTo>
                <a:lnTo>
                  <a:pt x="8074658" y="1626971"/>
                </a:lnTo>
                <a:lnTo>
                  <a:pt x="8068056" y="1627924"/>
                </a:lnTo>
                <a:cubicBezTo>
                  <a:pt x="8060220" y="1629936"/>
                  <a:pt x="8053184" y="1632419"/>
                  <a:pt x="8046900" y="1634483"/>
                </a:cubicBezTo>
                <a:lnTo>
                  <a:pt x="8034634" y="1637466"/>
                </a:lnTo>
                <a:lnTo>
                  <a:pt x="8029700" y="1638364"/>
                </a:lnTo>
                <a:lnTo>
                  <a:pt x="7987514" y="1638160"/>
                </a:lnTo>
                <a:cubicBezTo>
                  <a:pt x="7980319" y="1639536"/>
                  <a:pt x="7969308" y="1646808"/>
                  <a:pt x="7960991" y="1648892"/>
                </a:cubicBezTo>
                <a:cubicBezTo>
                  <a:pt x="7962266" y="1658962"/>
                  <a:pt x="7948210" y="1650809"/>
                  <a:pt x="7937606" y="1650659"/>
                </a:cubicBezTo>
                <a:lnTo>
                  <a:pt x="7931522" y="1653082"/>
                </a:lnTo>
                <a:cubicBezTo>
                  <a:pt x="7920662" y="1653340"/>
                  <a:pt x="7888992" y="1651284"/>
                  <a:pt x="7872444" y="1652202"/>
                </a:cubicBezTo>
                <a:lnTo>
                  <a:pt x="7832232" y="1658594"/>
                </a:lnTo>
                <a:lnTo>
                  <a:pt x="7744332" y="1657695"/>
                </a:lnTo>
                <a:cubicBezTo>
                  <a:pt x="7736583" y="1656418"/>
                  <a:pt x="7729572" y="1656803"/>
                  <a:pt x="7723062" y="1658222"/>
                </a:cubicBezTo>
                <a:lnTo>
                  <a:pt x="7705682" y="1664606"/>
                </a:lnTo>
                <a:lnTo>
                  <a:pt x="7702441" y="1671260"/>
                </a:lnTo>
                <a:lnTo>
                  <a:pt x="7690889" y="1672499"/>
                </a:lnTo>
                <a:lnTo>
                  <a:pt x="7688002" y="1674071"/>
                </a:lnTo>
                <a:cubicBezTo>
                  <a:pt x="7682503" y="1677097"/>
                  <a:pt x="7677007" y="1679895"/>
                  <a:pt x="7671275" y="1681835"/>
                </a:cubicBezTo>
                <a:cubicBezTo>
                  <a:pt x="7654111" y="1682062"/>
                  <a:pt x="7618318" y="1675322"/>
                  <a:pt x="7585018" y="1675431"/>
                </a:cubicBezTo>
                <a:cubicBezTo>
                  <a:pt x="7528719" y="1664428"/>
                  <a:pt x="7521329" y="1707497"/>
                  <a:pt x="7471472" y="1682487"/>
                </a:cubicBezTo>
                <a:cubicBezTo>
                  <a:pt x="7480732" y="1694322"/>
                  <a:pt x="7397792" y="1692238"/>
                  <a:pt x="7381391" y="1689122"/>
                </a:cubicBezTo>
                <a:cubicBezTo>
                  <a:pt x="7341128" y="1711132"/>
                  <a:pt x="7346708" y="1685490"/>
                  <a:pt x="7292528" y="1689863"/>
                </a:cubicBezTo>
                <a:cubicBezTo>
                  <a:pt x="7237308" y="1683875"/>
                  <a:pt x="7271540" y="1692433"/>
                  <a:pt x="7226210" y="1684783"/>
                </a:cubicBezTo>
                <a:lnTo>
                  <a:pt x="7179107" y="1664705"/>
                </a:lnTo>
                <a:lnTo>
                  <a:pt x="7176110" y="1667956"/>
                </a:lnTo>
                <a:cubicBezTo>
                  <a:pt x="7171229" y="1670861"/>
                  <a:pt x="7163632" y="1672608"/>
                  <a:pt x="7149935" y="1671723"/>
                </a:cubicBezTo>
                <a:lnTo>
                  <a:pt x="7076173" y="1681613"/>
                </a:lnTo>
                <a:cubicBezTo>
                  <a:pt x="7040346" y="1682305"/>
                  <a:pt x="7033727" y="1686564"/>
                  <a:pt x="7002038" y="1684528"/>
                </a:cubicBezTo>
                <a:cubicBezTo>
                  <a:pt x="6921124" y="1693326"/>
                  <a:pt x="6935142" y="1700259"/>
                  <a:pt x="6883473" y="1705122"/>
                </a:cubicBezTo>
                <a:cubicBezTo>
                  <a:pt x="6831804" y="1709985"/>
                  <a:pt x="6740980" y="1710711"/>
                  <a:pt x="6692022" y="1713707"/>
                </a:cubicBezTo>
                <a:cubicBezTo>
                  <a:pt x="6643064" y="1716703"/>
                  <a:pt x="6668333" y="1719031"/>
                  <a:pt x="6589722" y="1723098"/>
                </a:cubicBezTo>
                <a:cubicBezTo>
                  <a:pt x="6512571" y="1759389"/>
                  <a:pt x="6380724" y="1753453"/>
                  <a:pt x="6301694" y="1743703"/>
                </a:cubicBezTo>
                <a:cubicBezTo>
                  <a:pt x="6281734" y="1756503"/>
                  <a:pt x="6212956" y="1754732"/>
                  <a:pt x="6183195" y="1758873"/>
                </a:cubicBezTo>
                <a:cubicBezTo>
                  <a:pt x="6153434" y="1763014"/>
                  <a:pt x="6131593" y="1775778"/>
                  <a:pt x="6123126" y="1768552"/>
                </a:cubicBezTo>
                <a:lnTo>
                  <a:pt x="6096136" y="1767260"/>
                </a:lnTo>
                <a:lnTo>
                  <a:pt x="6032917" y="1781697"/>
                </a:lnTo>
                <a:lnTo>
                  <a:pt x="5977870" y="1771268"/>
                </a:lnTo>
                <a:lnTo>
                  <a:pt x="5916336" y="1780879"/>
                </a:lnTo>
                <a:cubicBezTo>
                  <a:pt x="5904930" y="1780355"/>
                  <a:pt x="5880720" y="1781016"/>
                  <a:pt x="5867980" y="1783724"/>
                </a:cubicBezTo>
                <a:lnTo>
                  <a:pt x="5743302" y="1782136"/>
                </a:lnTo>
                <a:lnTo>
                  <a:pt x="5607054" y="1775578"/>
                </a:lnTo>
                <a:lnTo>
                  <a:pt x="5507342" y="1791309"/>
                </a:lnTo>
                <a:cubicBezTo>
                  <a:pt x="5514534" y="1780535"/>
                  <a:pt x="5427790" y="1792064"/>
                  <a:pt x="5421508" y="1781856"/>
                </a:cubicBezTo>
                <a:cubicBezTo>
                  <a:pt x="5418089" y="1773527"/>
                  <a:pt x="5371877" y="1776489"/>
                  <a:pt x="5361713" y="1773980"/>
                </a:cubicBezTo>
                <a:lnTo>
                  <a:pt x="5241786" y="1756656"/>
                </a:lnTo>
                <a:cubicBezTo>
                  <a:pt x="5231623" y="1756470"/>
                  <a:pt x="5210558" y="1749512"/>
                  <a:pt x="5202963" y="1747306"/>
                </a:cubicBezTo>
                <a:lnTo>
                  <a:pt x="5154668" y="1744668"/>
                </a:lnTo>
                <a:lnTo>
                  <a:pt x="5136547" y="1738620"/>
                </a:lnTo>
                <a:lnTo>
                  <a:pt x="5122587" y="1735756"/>
                </a:lnTo>
                <a:lnTo>
                  <a:pt x="5119579" y="1734004"/>
                </a:lnTo>
                <a:cubicBezTo>
                  <a:pt x="5113851" y="1730636"/>
                  <a:pt x="5108044" y="1727458"/>
                  <a:pt x="5101616" y="1724948"/>
                </a:cubicBezTo>
                <a:cubicBezTo>
                  <a:pt x="5088362" y="1748626"/>
                  <a:pt x="5044771" y="1707503"/>
                  <a:pt x="5045783" y="1730209"/>
                </a:cubicBezTo>
                <a:cubicBezTo>
                  <a:pt x="5008168" y="1720538"/>
                  <a:pt x="5019000" y="1744687"/>
                  <a:pt x="4991477" y="1716450"/>
                </a:cubicBezTo>
                <a:cubicBezTo>
                  <a:pt x="4917012" y="1716520"/>
                  <a:pt x="4859743" y="1698620"/>
                  <a:pt x="4820387" y="1695973"/>
                </a:cubicBezTo>
                <a:cubicBezTo>
                  <a:pt x="4781031" y="1693326"/>
                  <a:pt x="4776995" y="1700624"/>
                  <a:pt x="4755339" y="1700569"/>
                </a:cubicBezTo>
                <a:cubicBezTo>
                  <a:pt x="4737617" y="1700544"/>
                  <a:pt x="4724764" y="1697021"/>
                  <a:pt x="4714053" y="1695822"/>
                </a:cubicBezTo>
                <a:lnTo>
                  <a:pt x="4691073" y="1693377"/>
                </a:lnTo>
                <a:cubicBezTo>
                  <a:pt x="4655690" y="1687493"/>
                  <a:pt x="4539520" y="1664477"/>
                  <a:pt x="4495727" y="1656633"/>
                </a:cubicBezTo>
                <a:cubicBezTo>
                  <a:pt x="4451934" y="1648789"/>
                  <a:pt x="4444062" y="1645926"/>
                  <a:pt x="4428317" y="1646311"/>
                </a:cubicBezTo>
                <a:lnTo>
                  <a:pt x="4424455" y="1646545"/>
                </a:lnTo>
                <a:lnTo>
                  <a:pt x="4418141" y="1643457"/>
                </a:lnTo>
                <a:cubicBezTo>
                  <a:pt x="4410761" y="1640493"/>
                  <a:pt x="4401533" y="1637604"/>
                  <a:pt x="4389054" y="1635100"/>
                </a:cubicBezTo>
                <a:cubicBezTo>
                  <a:pt x="4364845" y="1640335"/>
                  <a:pt x="4261162" y="1598709"/>
                  <a:pt x="4243963" y="1600547"/>
                </a:cubicBezTo>
                <a:cubicBezTo>
                  <a:pt x="4244492" y="1596582"/>
                  <a:pt x="4234508" y="1593814"/>
                  <a:pt x="4230390" y="1596782"/>
                </a:cubicBezTo>
                <a:cubicBezTo>
                  <a:pt x="4151802" y="1604469"/>
                  <a:pt x="4200248" y="1571110"/>
                  <a:pt x="4151096" y="1589415"/>
                </a:cubicBezTo>
                <a:cubicBezTo>
                  <a:pt x="4119683" y="1591443"/>
                  <a:pt x="4113911" y="1574835"/>
                  <a:pt x="4091729" y="1565484"/>
                </a:cubicBezTo>
                <a:cubicBezTo>
                  <a:pt x="4053748" y="1562897"/>
                  <a:pt x="4031770" y="1544470"/>
                  <a:pt x="3994992" y="1554250"/>
                </a:cubicBezTo>
                <a:cubicBezTo>
                  <a:pt x="3959443" y="1551755"/>
                  <a:pt x="3929669" y="1542783"/>
                  <a:pt x="3898778" y="1546088"/>
                </a:cubicBezTo>
                <a:cubicBezTo>
                  <a:pt x="3887360" y="1539793"/>
                  <a:pt x="3876153" y="1536867"/>
                  <a:pt x="3863728" y="1544567"/>
                </a:cubicBezTo>
                <a:lnTo>
                  <a:pt x="3729252" y="1544592"/>
                </a:lnTo>
                <a:lnTo>
                  <a:pt x="3716543" y="1541771"/>
                </a:lnTo>
                <a:lnTo>
                  <a:pt x="3715389" y="1538406"/>
                </a:lnTo>
                <a:cubicBezTo>
                  <a:pt x="3706175" y="1535154"/>
                  <a:pt x="3680562" y="1538571"/>
                  <a:pt x="3682391" y="1529372"/>
                </a:cubicBezTo>
                <a:lnTo>
                  <a:pt x="3669607" y="1534463"/>
                </a:lnTo>
                <a:cubicBezTo>
                  <a:pt x="3669597" y="1534461"/>
                  <a:pt x="3669587" y="1534460"/>
                  <a:pt x="3669577" y="1534458"/>
                </a:cubicBezTo>
                <a:lnTo>
                  <a:pt x="3660365" y="1531370"/>
                </a:lnTo>
                <a:cubicBezTo>
                  <a:pt x="3654539" y="1527865"/>
                  <a:pt x="3648520" y="1522770"/>
                  <a:pt x="3637171" y="1523813"/>
                </a:cubicBezTo>
                <a:lnTo>
                  <a:pt x="3636519" y="1523773"/>
                </a:lnTo>
                <a:lnTo>
                  <a:pt x="3589716" y="1506360"/>
                </a:lnTo>
                <a:lnTo>
                  <a:pt x="3583541" y="1507469"/>
                </a:lnTo>
                <a:cubicBezTo>
                  <a:pt x="3579272" y="1507967"/>
                  <a:pt x="3576419" y="1507958"/>
                  <a:pt x="3574426" y="1507574"/>
                </a:cubicBezTo>
                <a:lnTo>
                  <a:pt x="3574190" y="1507350"/>
                </a:lnTo>
                <a:lnTo>
                  <a:pt x="3565671" y="1507894"/>
                </a:lnTo>
                <a:cubicBezTo>
                  <a:pt x="3551329" y="1509331"/>
                  <a:pt x="3529061" y="1497487"/>
                  <a:pt x="3515816" y="1499688"/>
                </a:cubicBezTo>
                <a:cubicBezTo>
                  <a:pt x="3493619" y="1496054"/>
                  <a:pt x="3468326" y="1501164"/>
                  <a:pt x="3452912" y="1496444"/>
                </a:cubicBezTo>
                <a:lnTo>
                  <a:pt x="3380405" y="1486216"/>
                </a:lnTo>
                <a:lnTo>
                  <a:pt x="3343625" y="1500147"/>
                </a:lnTo>
                <a:cubicBezTo>
                  <a:pt x="3339603" y="1502039"/>
                  <a:pt x="3333747" y="1502912"/>
                  <a:pt x="3323774" y="1501476"/>
                </a:cubicBezTo>
                <a:lnTo>
                  <a:pt x="3321444" y="1500659"/>
                </a:lnTo>
                <a:cubicBezTo>
                  <a:pt x="3316135" y="1502690"/>
                  <a:pt x="3275316" y="1503491"/>
                  <a:pt x="3242143" y="1505268"/>
                </a:cubicBezTo>
                <a:cubicBezTo>
                  <a:pt x="3189534" y="1507034"/>
                  <a:pt x="3183224" y="1513621"/>
                  <a:pt x="3122401" y="1511314"/>
                </a:cubicBezTo>
                <a:cubicBezTo>
                  <a:pt x="3062558" y="1512135"/>
                  <a:pt x="3052178" y="1517079"/>
                  <a:pt x="3010177" y="1513132"/>
                </a:cubicBezTo>
                <a:lnTo>
                  <a:pt x="2782615" y="1509375"/>
                </a:lnTo>
                <a:cubicBezTo>
                  <a:pt x="2720443" y="1532093"/>
                  <a:pt x="2739680" y="1506747"/>
                  <a:pt x="2668665" y="1517660"/>
                </a:cubicBezTo>
                <a:cubicBezTo>
                  <a:pt x="2637679" y="1529969"/>
                  <a:pt x="2588747" y="1520593"/>
                  <a:pt x="2548073" y="1516667"/>
                </a:cubicBezTo>
                <a:lnTo>
                  <a:pt x="2423377" y="1527776"/>
                </a:lnTo>
                <a:cubicBezTo>
                  <a:pt x="2391762" y="1541398"/>
                  <a:pt x="2334138" y="1516264"/>
                  <a:pt x="2295298" y="1534368"/>
                </a:cubicBezTo>
                <a:cubicBezTo>
                  <a:pt x="2256198" y="1534684"/>
                  <a:pt x="2213382" y="1531065"/>
                  <a:pt x="2188781" y="1529677"/>
                </a:cubicBezTo>
                <a:cubicBezTo>
                  <a:pt x="2152040" y="1526523"/>
                  <a:pt x="2110059" y="1518979"/>
                  <a:pt x="2074855" y="1515446"/>
                </a:cubicBezTo>
                <a:cubicBezTo>
                  <a:pt x="2057773" y="1526670"/>
                  <a:pt x="2060765" y="1522088"/>
                  <a:pt x="2012587" y="1522487"/>
                </a:cubicBezTo>
                <a:cubicBezTo>
                  <a:pt x="1998635" y="1532169"/>
                  <a:pt x="1952297" y="1513377"/>
                  <a:pt x="1932075" y="1517914"/>
                </a:cubicBezTo>
                <a:lnTo>
                  <a:pt x="1908490" y="1526423"/>
                </a:lnTo>
                <a:cubicBezTo>
                  <a:pt x="1908463" y="1526419"/>
                  <a:pt x="1908437" y="1526414"/>
                  <a:pt x="1908410" y="1526410"/>
                </a:cubicBezTo>
                <a:lnTo>
                  <a:pt x="1901918" y="1522410"/>
                </a:lnTo>
                <a:cubicBezTo>
                  <a:pt x="1894621" y="1518990"/>
                  <a:pt x="1885539" y="1517409"/>
                  <a:pt x="1876753" y="1517619"/>
                </a:cubicBezTo>
                <a:lnTo>
                  <a:pt x="1858194" y="1522343"/>
                </a:lnTo>
                <a:lnTo>
                  <a:pt x="1702657" y="1510562"/>
                </a:lnTo>
                <a:lnTo>
                  <a:pt x="1701421" y="1510775"/>
                </a:lnTo>
                <a:lnTo>
                  <a:pt x="1699973" y="1507739"/>
                </a:lnTo>
                <a:lnTo>
                  <a:pt x="1682526" y="1504598"/>
                </a:lnTo>
                <a:lnTo>
                  <a:pt x="1677380" y="1504851"/>
                </a:lnTo>
                <a:cubicBezTo>
                  <a:pt x="1673914" y="1504766"/>
                  <a:pt x="1671712" y="1504379"/>
                  <a:pt x="1670304" y="1503744"/>
                </a:cubicBezTo>
                <a:cubicBezTo>
                  <a:pt x="1670268" y="1503662"/>
                  <a:pt x="1670233" y="1503579"/>
                  <a:pt x="1670197" y="1503497"/>
                </a:cubicBezTo>
                <a:lnTo>
                  <a:pt x="1626301" y="1474931"/>
                </a:lnTo>
                <a:cubicBezTo>
                  <a:pt x="1604915" y="1468296"/>
                  <a:pt x="1551479" y="1469979"/>
                  <a:pt x="1535119" y="1463075"/>
                </a:cubicBezTo>
                <a:lnTo>
                  <a:pt x="1531340" y="1461293"/>
                </a:lnTo>
                <a:cubicBezTo>
                  <a:pt x="1525230" y="1461360"/>
                  <a:pt x="1504579" y="1462700"/>
                  <a:pt x="1498454" y="1463478"/>
                </a:cubicBezTo>
                <a:lnTo>
                  <a:pt x="1478806" y="1464611"/>
                </a:lnTo>
                <a:cubicBezTo>
                  <a:pt x="1448580" y="1467082"/>
                  <a:pt x="1388307" y="1453074"/>
                  <a:pt x="1358081" y="1455545"/>
                </a:cubicBezTo>
                <a:cubicBezTo>
                  <a:pt x="1299271" y="1452863"/>
                  <a:pt x="1273552" y="1462767"/>
                  <a:pt x="1222449" y="1455454"/>
                </a:cubicBezTo>
                <a:cubicBezTo>
                  <a:pt x="1205416" y="1455703"/>
                  <a:pt x="1168801" y="1449081"/>
                  <a:pt x="1180983" y="1440557"/>
                </a:cubicBezTo>
                <a:cubicBezTo>
                  <a:pt x="1023068" y="1409358"/>
                  <a:pt x="1056832" y="1408921"/>
                  <a:pt x="1018426" y="1400226"/>
                </a:cubicBezTo>
                <a:lnTo>
                  <a:pt x="940021" y="1409452"/>
                </a:lnTo>
                <a:cubicBezTo>
                  <a:pt x="940135" y="1408998"/>
                  <a:pt x="940248" y="1408544"/>
                  <a:pt x="940362" y="1408090"/>
                </a:cubicBezTo>
                <a:lnTo>
                  <a:pt x="927147" y="1407436"/>
                </a:lnTo>
                <a:lnTo>
                  <a:pt x="915481" y="1395526"/>
                </a:lnTo>
                <a:cubicBezTo>
                  <a:pt x="907071" y="1390072"/>
                  <a:pt x="906923" y="1401911"/>
                  <a:pt x="884363" y="1395024"/>
                </a:cubicBezTo>
                <a:lnTo>
                  <a:pt x="883522" y="1400267"/>
                </a:lnTo>
                <a:lnTo>
                  <a:pt x="865903" y="1394324"/>
                </a:lnTo>
                <a:cubicBezTo>
                  <a:pt x="843001" y="1384824"/>
                  <a:pt x="819998" y="1373730"/>
                  <a:pt x="790832" y="1370999"/>
                </a:cubicBezTo>
                <a:cubicBezTo>
                  <a:pt x="772294" y="1340731"/>
                  <a:pt x="778197" y="1365674"/>
                  <a:pt x="749766" y="1353216"/>
                </a:cubicBezTo>
                <a:cubicBezTo>
                  <a:pt x="748128" y="1375985"/>
                  <a:pt x="718385" y="1331645"/>
                  <a:pt x="705470" y="1354328"/>
                </a:cubicBezTo>
                <a:cubicBezTo>
                  <a:pt x="700707" y="1351342"/>
                  <a:pt x="696499" y="1347733"/>
                  <a:pt x="692371" y="1343942"/>
                </a:cubicBezTo>
                <a:lnTo>
                  <a:pt x="690203" y="1341970"/>
                </a:lnTo>
                <a:lnTo>
                  <a:pt x="679574" y="1338069"/>
                </a:lnTo>
                <a:cubicBezTo>
                  <a:pt x="679386" y="1336035"/>
                  <a:pt x="679197" y="1334000"/>
                  <a:pt x="679009" y="1331966"/>
                </a:cubicBezTo>
                <a:lnTo>
                  <a:pt x="664756" y="1322509"/>
                </a:lnTo>
                <a:cubicBezTo>
                  <a:pt x="659043" y="1319741"/>
                  <a:pt x="652454" y="1317669"/>
                  <a:pt x="644515" y="1316732"/>
                </a:cubicBezTo>
                <a:cubicBezTo>
                  <a:pt x="614253" y="1322334"/>
                  <a:pt x="583561" y="1286736"/>
                  <a:pt x="545716" y="1294878"/>
                </a:cubicBezTo>
                <a:cubicBezTo>
                  <a:pt x="532281" y="1295942"/>
                  <a:pt x="493615" y="1287410"/>
                  <a:pt x="488094" y="1278596"/>
                </a:cubicBezTo>
                <a:cubicBezTo>
                  <a:pt x="480401" y="1275336"/>
                  <a:pt x="470327" y="1275952"/>
                  <a:pt x="468538" y="1267376"/>
                </a:cubicBezTo>
                <a:cubicBezTo>
                  <a:pt x="464708" y="1256704"/>
                  <a:pt x="432874" y="1265329"/>
                  <a:pt x="439655" y="1255090"/>
                </a:cubicBezTo>
                <a:cubicBezTo>
                  <a:pt x="417143" y="1260853"/>
                  <a:pt x="406123" y="1237878"/>
                  <a:pt x="390496" y="1229512"/>
                </a:cubicBezTo>
                <a:cubicBezTo>
                  <a:pt x="381377" y="1232799"/>
                  <a:pt x="373115" y="1228433"/>
                  <a:pt x="362616" y="1221981"/>
                </a:cubicBezTo>
                <a:lnTo>
                  <a:pt x="348184" y="1213437"/>
                </a:lnTo>
                <a:lnTo>
                  <a:pt x="341576" y="1212583"/>
                </a:lnTo>
                <a:cubicBezTo>
                  <a:pt x="333723" y="1210810"/>
                  <a:pt x="326669" y="1208637"/>
                  <a:pt x="320370" y="1206827"/>
                </a:cubicBezTo>
                <a:lnTo>
                  <a:pt x="308082" y="1204195"/>
                </a:lnTo>
                <a:lnTo>
                  <a:pt x="303141" y="1203396"/>
                </a:lnTo>
                <a:lnTo>
                  <a:pt x="260955" y="1203345"/>
                </a:lnTo>
                <a:cubicBezTo>
                  <a:pt x="253750" y="1202123"/>
                  <a:pt x="242684" y="1195808"/>
                  <a:pt x="234352" y="1193972"/>
                </a:cubicBezTo>
                <a:cubicBezTo>
                  <a:pt x="235552" y="1185317"/>
                  <a:pt x="221556" y="1192255"/>
                  <a:pt x="210954" y="1192326"/>
                </a:cubicBezTo>
                <a:lnTo>
                  <a:pt x="204851" y="1190210"/>
                </a:lnTo>
                <a:cubicBezTo>
                  <a:pt x="193989" y="1189929"/>
                  <a:pt x="162334" y="1191528"/>
                  <a:pt x="145778" y="1190651"/>
                </a:cubicBezTo>
                <a:lnTo>
                  <a:pt x="105518" y="1184937"/>
                </a:lnTo>
                <a:lnTo>
                  <a:pt x="17623" y="1185238"/>
                </a:lnTo>
                <a:lnTo>
                  <a:pt x="0" y="1184768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6347CFC-E779-440A-917B-C61F9CAB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421" y="741082"/>
            <a:ext cx="10005159" cy="949606"/>
          </a:xfrm>
        </p:spPr>
        <p:txBody>
          <a:bodyPr>
            <a:normAutofit/>
          </a:bodyPr>
          <a:lstStyle/>
          <a:p>
            <a:pPr algn="ctr"/>
            <a:r>
              <a:rPr lang="vi-VN" sz="3100"/>
              <a:t>GVHD: BÙI TRỌNG TÚ</a:t>
            </a:r>
            <a:br>
              <a:rPr lang="vi-VN" sz="3100"/>
            </a:br>
            <a:r>
              <a:rPr lang="vi-VN" sz="3100"/>
              <a:t>NHÓM THỰC HIỆN: 3BRO</a:t>
            </a:r>
            <a:endParaRPr lang="en-US" sz="3100" dirty="0"/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958D026E-1CF9-09F7-6728-BA690856E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324341"/>
              </p:ext>
            </p:extLst>
          </p:nvPr>
        </p:nvGraphicFramePr>
        <p:xfrm>
          <a:off x="1426210" y="2574235"/>
          <a:ext cx="9314428" cy="367416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773765">
                  <a:extLst>
                    <a:ext uri="{9D8B030D-6E8A-4147-A177-3AD203B41FA5}">
                      <a16:colId xmlns:a16="http://schemas.microsoft.com/office/drawing/2014/main" val="2648105516"/>
                    </a:ext>
                  </a:extLst>
                </a:gridCol>
                <a:gridCol w="4913294">
                  <a:extLst>
                    <a:ext uri="{9D8B030D-6E8A-4147-A177-3AD203B41FA5}">
                      <a16:colId xmlns:a16="http://schemas.microsoft.com/office/drawing/2014/main" val="1447676929"/>
                    </a:ext>
                  </a:extLst>
                </a:gridCol>
                <a:gridCol w="2627369">
                  <a:extLst>
                    <a:ext uri="{9D8B030D-6E8A-4147-A177-3AD203B41FA5}">
                      <a16:colId xmlns:a16="http://schemas.microsoft.com/office/drawing/2014/main" val="242083684"/>
                    </a:ext>
                  </a:extLst>
                </a:gridCol>
              </a:tblGrid>
              <a:tr h="1004383">
                <a:tc>
                  <a:txBody>
                    <a:bodyPr/>
                    <a:lstStyle/>
                    <a:p>
                      <a:r>
                        <a:rPr lang="vi-VN" sz="3000" b="0" cap="none" spc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US" sz="30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42" marR="85842" marT="306204" marB="1716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sz="3000" b="0" cap="none" spc="0">
                          <a:solidFill>
                            <a:schemeClr val="tx1"/>
                          </a:solidFill>
                        </a:rPr>
                        <a:t>HỌ TÊN</a:t>
                      </a:r>
                      <a:endParaRPr lang="en-US" sz="30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42" marR="85842" marT="306204" marB="1716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sz="3000" b="0" cap="none" spc="0">
                          <a:solidFill>
                            <a:schemeClr val="tx1"/>
                          </a:solidFill>
                        </a:rPr>
                        <a:t>MSSV</a:t>
                      </a:r>
                      <a:endParaRPr lang="en-US" sz="30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42" marR="85842" marT="306204" marB="1716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0703"/>
                  </a:ext>
                </a:extLst>
              </a:tr>
              <a:tr h="889927">
                <a:tc>
                  <a:txBody>
                    <a:bodyPr/>
                    <a:lstStyle/>
                    <a:p>
                      <a:r>
                        <a:rPr lang="vi-VN" sz="23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5842" marR="85842" marT="306204" marB="1716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sz="2300" cap="none" spc="0">
                          <a:solidFill>
                            <a:schemeClr val="tx1"/>
                          </a:solidFill>
                        </a:rPr>
                        <a:t>PHẠM HOÀNG SƠN</a:t>
                      </a:r>
                      <a:endParaRPr lang="en-US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42" marR="85842" marT="306204" marB="1716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sz="2300" cap="none" spc="0">
                          <a:solidFill>
                            <a:schemeClr val="tx1"/>
                          </a:solidFill>
                        </a:rPr>
                        <a:t>21200201</a:t>
                      </a:r>
                      <a:endParaRPr lang="en-US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42" marR="85842" marT="306204" marB="1716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564740"/>
                  </a:ext>
                </a:extLst>
              </a:tr>
              <a:tr h="889927">
                <a:tc>
                  <a:txBody>
                    <a:bodyPr/>
                    <a:lstStyle/>
                    <a:p>
                      <a:r>
                        <a:rPr lang="vi-VN" sz="230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42" marR="85842" marT="306204" marB="1716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300" cap="none" spc="0">
                          <a:solidFill>
                            <a:schemeClr val="tx1"/>
                          </a:solidFill>
                        </a:rPr>
                        <a:t>DANH CHÍ HIỀN</a:t>
                      </a:r>
                      <a:endParaRPr lang="en-US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42" marR="85842" marT="306204" marB="1716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300" cap="none" spc="0">
                          <a:solidFill>
                            <a:schemeClr val="tx1"/>
                          </a:solidFill>
                        </a:rPr>
                        <a:t>21200287</a:t>
                      </a:r>
                      <a:endParaRPr lang="en-US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42" marR="85842" marT="306204" marB="1716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931089"/>
                  </a:ext>
                </a:extLst>
              </a:tr>
              <a:tr h="889927">
                <a:tc>
                  <a:txBody>
                    <a:bodyPr/>
                    <a:lstStyle/>
                    <a:p>
                      <a:r>
                        <a:rPr lang="vi-VN" sz="2300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42" marR="85842" marT="306204" marB="1716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sz="2300" cap="none" spc="0">
                          <a:solidFill>
                            <a:schemeClr val="tx1"/>
                          </a:solidFill>
                        </a:rPr>
                        <a:t>LÊ QUANG HUY</a:t>
                      </a:r>
                      <a:endParaRPr lang="en-US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42" marR="85842" marT="306204" marB="1716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sz="2300" cap="none" spc="0">
                          <a:solidFill>
                            <a:schemeClr val="tx1"/>
                          </a:solidFill>
                        </a:rPr>
                        <a:t>21200293</a:t>
                      </a:r>
                      <a:endParaRPr lang="en-US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5842" marR="85842" marT="306204" marB="1716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47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74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E6E64FA-8BD6-72FA-05A6-06C9388C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r>
              <a:rPr lang="vi-VN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THÔNG SỐ NGÕ VÀO CLOCK BẤT ĐỒNG BỘ</a:t>
            </a:r>
            <a:endParaRPr 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24F188B-E1AA-2961-0CFF-937F8CDC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36959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60F99F3-A687-4F0B-5C98-5DA75E611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511" y="579473"/>
            <a:ext cx="5786977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46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E6E64FA-8BD6-72FA-05A6-06C9388C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744" y="5198168"/>
            <a:ext cx="9859618" cy="642797"/>
          </a:xfrm>
        </p:spPr>
        <p:txBody>
          <a:bodyPr>
            <a:normAutofit/>
          </a:bodyPr>
          <a:lstStyle/>
          <a:p>
            <a:r>
              <a:rPr lang="vi-VN" sz="3600"/>
              <a:t>KẾT QUẢ CHẠY MÔ PHỎNG</a:t>
            </a:r>
            <a:endParaRPr lang="en-US" sz="360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24F188B-E1AA-2961-0CFF-937F8CDC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8774" y="5928655"/>
            <a:ext cx="7831559" cy="410689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6DB6F652-D495-073B-0C91-11475A127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3" b="4209"/>
          <a:stretch/>
        </p:blipFill>
        <p:spPr>
          <a:xfrm>
            <a:off x="2079812" y="805516"/>
            <a:ext cx="8032376" cy="40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E463B26-1C07-C50A-129D-D1EA9903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vi-VN" sz="5400"/>
              <a:t>MỤC LỤC</a:t>
            </a:r>
            <a:endParaRPr lang="en-US" sz="5400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Chỗ dành sẵn cho Nội dung 2">
            <a:extLst>
              <a:ext uri="{FF2B5EF4-FFF2-40B4-BE49-F238E27FC236}">
                <a16:creationId xmlns:a16="http://schemas.microsoft.com/office/drawing/2014/main" id="{18D06BBF-3423-1E7E-87F8-EBCE5F25C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14708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53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E6E64FA-8BD6-72FA-05A6-06C9388C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vi-VN" sz="6600" dirty="0"/>
              <a:t>GIỚI THIỆU</a:t>
            </a:r>
            <a:endParaRPr lang="en-US" sz="660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24F188B-E1AA-2961-0CFF-937F8CDC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9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E6E64FA-8BD6-72FA-05A6-06C9388C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r>
              <a:rPr lang="vi-V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SYMBOL FF D CÓ CHÂN SET BẤT ĐỒNG BỘ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24F188B-E1AA-2961-0CFF-937F8CDC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36959"/>
          </a:xfrm>
        </p:spPr>
        <p:txBody>
          <a:bodyPr anchor="t">
            <a:normAutofit/>
          </a:bodyPr>
          <a:lstStyle/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Hình ảnh 4" descr="Ảnh có chứa biểu đồ, hàng, Bản vẽ kỹ thuật, thiết kế&#10;&#10;Mô tả được tạo tự động">
            <a:extLst>
              <a:ext uri="{FF2B5EF4-FFF2-40B4-BE49-F238E27FC236}">
                <a16:creationId xmlns:a16="http://schemas.microsoft.com/office/drawing/2014/main" id="{F456EBD3-1B95-8B3F-B684-54C2D11C6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30"/>
          <a:stretch/>
        </p:blipFill>
        <p:spPr>
          <a:xfrm>
            <a:off x="3735033" y="579473"/>
            <a:ext cx="4721932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1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E6E64FA-8BD6-72FA-05A6-06C9388C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 fontScale="90000"/>
          </a:bodyPr>
          <a:lstStyle/>
          <a:p>
            <a:r>
              <a:rPr lang="vi-V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TRUTH TABLE FF D CÓ CHÂN SET BẤT ĐỒNG BỘ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24F188B-E1AA-2961-0CFF-937F8CDC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36959"/>
          </a:xfrm>
        </p:spPr>
        <p:txBody>
          <a:bodyPr anchor="t">
            <a:normAutofit/>
          </a:bodyPr>
          <a:lstStyle/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567BA81-6890-2D50-3B20-6708C87B1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72" y="579473"/>
            <a:ext cx="8046654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5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E6E64FA-8BD6-72FA-05A6-06C9388C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vi-VN" sz="6600" dirty="0"/>
              <a:t>QUY TRÌNH THIẾT KẾ</a:t>
            </a:r>
            <a:endParaRPr lang="en-US" sz="660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24F188B-E1AA-2961-0CFF-937F8CDC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3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E6E64FA-8BD6-72FA-05A6-06C9388C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 fontScale="90000"/>
          </a:bodyPr>
          <a:lstStyle/>
          <a:p>
            <a:r>
              <a:rPr lang="vi-V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MẠCH LOGIC FF D CÓ CHÂN SET BẤT ĐỒNG BỘ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24F188B-E1AA-2961-0CFF-937F8CDC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36959"/>
          </a:xfrm>
        </p:spPr>
        <p:txBody>
          <a:bodyPr anchor="t">
            <a:normAutofit/>
          </a:bodyPr>
          <a:lstStyle/>
          <a:p>
            <a:r>
              <a:rPr lang="vi-V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GỒM CÁC CỔNG INVERTER, TRISTATE INVERTER VÀ NAND2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Hình ảnh 5" descr="Ảnh có chứa biểu đồ, Bản vẽ kỹ thuật, Kế hoạch, hàng&#10;&#10;Mô tả được tạo tự động">
            <a:extLst>
              <a:ext uri="{FF2B5EF4-FFF2-40B4-BE49-F238E27FC236}">
                <a16:creationId xmlns:a16="http://schemas.microsoft.com/office/drawing/2014/main" id="{1950553F-52FC-0221-53FF-57CD024D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34" y="579473"/>
            <a:ext cx="8534330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0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E6E64FA-8BD6-72FA-05A6-06C9388C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r>
              <a:rPr lang="vi-V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SCHEMATIC CỔNG NAND2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24F188B-E1AA-2961-0CFF-937F8CDC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36959"/>
          </a:xfrm>
        </p:spPr>
        <p:txBody>
          <a:bodyPr anchor="t">
            <a:normAutofit/>
          </a:bodyPr>
          <a:lstStyle/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4D59F44-3183-DA83-B885-EB22E5D3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521" y="579473"/>
            <a:ext cx="4706956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5094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175</Words>
  <Application>Microsoft Office PowerPoint</Application>
  <PresentationFormat>Màn hình rộng</PresentationFormat>
  <Paragraphs>37</Paragraphs>
  <Slides>21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Times New Roman</vt:lpstr>
      <vt:lpstr>Chủ đề Office</vt:lpstr>
      <vt:lpstr>ĐỒ ÁN CUỐI KỲ  MẠCH TÍCH HỢP &amp; CÔNG NGHỆ  THIẾT KẾ FF D CÓ CHÂN SET BẤT ĐỒNG BỘ DÙNG CÔNG NGHỆ CMOS 130NM</vt:lpstr>
      <vt:lpstr>GVHD: BÙI TRỌNG TÚ NHÓM THỰC HIỆN: 3BRO</vt:lpstr>
      <vt:lpstr>MỤC LỤC</vt:lpstr>
      <vt:lpstr>GIỚI THIỆU</vt:lpstr>
      <vt:lpstr>SYMBOL FF D CÓ CHÂN SET BẤT ĐỒNG BỘ</vt:lpstr>
      <vt:lpstr>TRUTH TABLE FF D CÓ CHÂN SET BẤT ĐỒNG BỘ</vt:lpstr>
      <vt:lpstr>QUY TRÌNH THIẾT KẾ</vt:lpstr>
      <vt:lpstr>MẠCH LOGIC FF D CÓ CHÂN SET BẤT ĐỒNG BỘ</vt:lpstr>
      <vt:lpstr>SCHEMATIC CỔNG NAND2</vt:lpstr>
      <vt:lpstr>KÍCH THƯỚC CỔNG NAND2</vt:lpstr>
      <vt:lpstr>SCHEMATIC CỔNG INVERTER</vt:lpstr>
      <vt:lpstr>KÍCH THƯỚC CỔNG INVERTER</vt:lpstr>
      <vt:lpstr>SCHEMATIC CỔNG TRISTATE INVERTER</vt:lpstr>
      <vt:lpstr>KÍCH THƯỚC CỔNG TRISTATE INVERTER</vt:lpstr>
      <vt:lpstr>CÔNG NGHỆ CMOS 130NM</vt:lpstr>
      <vt:lpstr>SCHEMTIC FF D CÓ CHÂN SET BẤT ĐỒNG BỘ</vt:lpstr>
      <vt:lpstr>THÔNG SỐ NGUỒN</vt:lpstr>
      <vt:lpstr>THÔNG SỐ NGÕ VÀO D</vt:lpstr>
      <vt:lpstr>THÔNG SỐ NGÕ VÀO SET</vt:lpstr>
      <vt:lpstr>THÔNG SỐ NGÕ VÀO CLOCK BẤT ĐỒNG BỘ</vt:lpstr>
      <vt:lpstr>KẾT QUẢ CHẠY MÔ PHỎNG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LÊ QUANG HUY</dc:creator>
  <cp:lastModifiedBy>LÊ QUANG HUY</cp:lastModifiedBy>
  <cp:revision>1</cp:revision>
  <dcterms:created xsi:type="dcterms:W3CDTF">2024-06-30T04:32:51Z</dcterms:created>
  <dcterms:modified xsi:type="dcterms:W3CDTF">2024-06-30T16:57:22Z</dcterms:modified>
</cp:coreProperties>
</file>