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operating system for MIPS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DeCovnick</a:t>
            </a:r>
            <a:r>
              <a:rPr lang="en-US" dirty="0" smtClean="0"/>
              <a:t>, Tim Henderson, Steve Johnson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388" y="4800600"/>
            <a:ext cx="41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www.github.com/timtadh/jist</a:t>
            </a:r>
            <a:endParaRPr lang="en-US" dirty="0"/>
          </a:p>
        </p:txBody>
      </p:sp>
      <p:pic>
        <p:nvPicPr>
          <p:cNvPr id="7" name="Picture 6" descr="star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8" y="2659932"/>
            <a:ext cx="2970212" cy="388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8247" y="-152400"/>
            <a:ext cx="11987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atin typeface="Adobe Garamond Pro"/>
                <a:cs typeface="Adobe Garamond Pro"/>
              </a:rPr>
              <a:t>7</a:t>
            </a:r>
            <a:endParaRPr lang="en-US" sz="15000" dirty="0">
              <a:latin typeface="Adobe Garamond Pro"/>
              <a:cs typeface="Adobe Garamon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701695"/>
            <a:ext cx="10951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00" dirty="0" err="1" smtClean="0">
                <a:solidFill>
                  <a:srgbClr val="CCFFCC"/>
                </a:solidFill>
                <a:latin typeface="Adobe Garamond Pro"/>
                <a:cs typeface="Adobe Garamond Pro"/>
              </a:rPr>
              <a:t>jk</a:t>
            </a:r>
            <a:endParaRPr lang="en-US" sz="9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and process management</a:t>
            </a:r>
          </a:p>
          <a:p>
            <a:r>
              <a:rPr lang="en-US" dirty="0" smtClean="0"/>
              <a:t>We kept running out of text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Can you say “25,000 lines of code”?</a:t>
            </a:r>
            <a:endParaRPr lang="en-US" dirty="0" smtClean="0"/>
          </a:p>
          <a:p>
            <a:r>
              <a:rPr lang="en-US" dirty="0" smtClean="0"/>
              <a:t>Lots of </a:t>
            </a:r>
            <a:r>
              <a:rPr lang="en-US" dirty="0" err="1" smtClean="0"/>
              <a:t>spim</a:t>
            </a:r>
            <a:r>
              <a:rPr lang="en-US" dirty="0" smtClean="0"/>
              <a:t> is undocumented</a:t>
            </a:r>
          </a:p>
          <a:p>
            <a:pPr lvl="1"/>
            <a:r>
              <a:rPr lang="en-US" dirty="0" smtClean="0"/>
              <a:t>Rather, it’s documented in mailing list posts</a:t>
            </a:r>
          </a:p>
          <a:p>
            <a:r>
              <a:rPr lang="en-US" dirty="0" smtClean="0"/>
              <a:t>Minor inconveniences</a:t>
            </a:r>
          </a:p>
          <a:p>
            <a:pPr lvl="1"/>
            <a:r>
              <a:rPr lang="en-US" dirty="0" smtClean="0"/>
              <a:t>Memory-mapped IO</a:t>
            </a:r>
          </a:p>
          <a:p>
            <a:pPr lvl="1"/>
            <a:r>
              <a:rPr lang="en-US" dirty="0" smtClean="0"/>
              <a:t>Enabling clock-based interrupts</a:t>
            </a:r>
          </a:p>
          <a:p>
            <a:pPr lvl="2"/>
            <a:r>
              <a:rPr lang="en-US" dirty="0" smtClean="0"/>
              <a:t>…which you don’t see here </a:t>
            </a:r>
            <a:r>
              <a:rPr lang="en-US" dirty="0" smtClean="0"/>
              <a:t>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 of </a:t>
            </a:r>
            <a:r>
              <a:rPr lang="en-US" dirty="0" err="1" smtClean="0"/>
              <a:t>Jist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manager</a:t>
            </a:r>
          </a:p>
          <a:p>
            <a:r>
              <a:rPr lang="en-US" dirty="0" smtClean="0"/>
              <a:t>Context manager</a:t>
            </a:r>
          </a:p>
          <a:p>
            <a:r>
              <a:rPr lang="en-US" dirty="0" smtClean="0"/>
              <a:t>Interrupt handler</a:t>
            </a:r>
          </a:p>
          <a:p>
            <a:r>
              <a:rPr lang="en-US" dirty="0" smtClean="0"/>
              <a:t>Standard library (I/O interface)</a:t>
            </a:r>
          </a:p>
          <a:p>
            <a:r>
              <a:rPr lang="en-US" dirty="0" smtClean="0"/>
              <a:t>Preprocessor</a:t>
            </a:r>
          </a:p>
          <a:p>
            <a:r>
              <a:rPr lang="en-US" dirty="0" smtClean="0"/>
              <a:t>Hunt the </a:t>
            </a:r>
            <a:r>
              <a:rPr lang="en-US" dirty="0" err="1" smtClean="0"/>
              <a:t>Wumpus</a:t>
            </a:r>
            <a:endParaRPr lang="en-US" dirty="0" smtClean="0"/>
          </a:p>
          <a:p>
            <a:r>
              <a:rPr lang="en-US" dirty="0" err="1" smtClean="0"/>
              <a:t>Muckfips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a heap for each program</a:t>
            </a:r>
          </a:p>
          <a:p>
            <a:pPr lvl="1"/>
            <a:r>
              <a:rPr lang="en-US" dirty="0" smtClean="0"/>
              <a:t>Fully functional compacting heap</a:t>
            </a:r>
          </a:p>
          <a:p>
            <a:pPr lvl="1"/>
            <a:r>
              <a:rPr lang="en-US" dirty="0" smtClean="0"/>
              <a:t>FULLY FUNCTIONAL COMPACTING HEAP!</a:t>
            </a:r>
          </a:p>
          <a:p>
            <a:pPr lvl="2"/>
            <a:r>
              <a:rPr lang="en-US" dirty="0" smtClean="0"/>
              <a:t>init, </a:t>
            </a:r>
            <a:r>
              <a:rPr lang="en-US" dirty="0" err="1" smtClean="0"/>
              <a:t>alloc</a:t>
            </a:r>
            <a:r>
              <a:rPr lang="en-US" dirty="0" smtClean="0"/>
              <a:t>, free, compact, get, put</a:t>
            </a:r>
          </a:p>
          <a:p>
            <a:r>
              <a:rPr lang="en-US" dirty="0" smtClean="0"/>
              <a:t>Does not claim its own memory</a:t>
            </a:r>
          </a:p>
          <a:p>
            <a:pPr lvl="1"/>
            <a:r>
              <a:rPr lang="en-US" dirty="0" smtClean="0"/>
              <a:t>Memory claimed by calling program using </a:t>
            </a:r>
            <a:r>
              <a:rPr lang="en-US" dirty="0" err="1" smtClean="0"/>
              <a:t>sbrk</a:t>
            </a:r>
            <a:endParaRPr lang="en-US" dirty="0" smtClean="0"/>
          </a:p>
          <a:p>
            <a:r>
              <a:rPr lang="en-US" dirty="0" smtClean="0"/>
              <a:t>We would use virtual memory…</a:t>
            </a:r>
          </a:p>
          <a:p>
            <a:pPr lvl="1"/>
            <a:r>
              <a:rPr lang="en-US" dirty="0" smtClean="0"/>
              <a:t>…but we couldn’t figure out how to get </a:t>
            </a:r>
            <a:r>
              <a:rPr lang="en-US" dirty="0" err="1" smtClean="0"/>
              <a:t>spim</a:t>
            </a:r>
            <a:r>
              <a:rPr lang="en-US" dirty="0" smtClean="0"/>
              <a:t> to use the TLB.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each program’s context</a:t>
            </a:r>
          </a:p>
          <a:p>
            <a:pPr lvl="1"/>
            <a:r>
              <a:rPr lang="en-US" dirty="0" smtClean="0"/>
              <a:t>Registers, stack pointer, frame pointer</a:t>
            </a:r>
          </a:p>
          <a:p>
            <a:pPr lvl="1"/>
            <a:r>
              <a:rPr lang="en-US" dirty="0" smtClean="0"/>
              <a:t>Instances stored in a linked list</a:t>
            </a:r>
          </a:p>
          <a:p>
            <a:r>
              <a:rPr lang="en-US" dirty="0" smtClean="0"/>
              <a:t>Handles scheduling on wait calls</a:t>
            </a:r>
          </a:p>
          <a:p>
            <a:pPr lvl="1"/>
            <a:r>
              <a:rPr lang="en-US" dirty="0" smtClean="0"/>
              <a:t>Simple round robin scheduler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Fully cooperative multitasking!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Replaces </a:t>
            </a:r>
            <a:r>
              <a:rPr lang="en-US" dirty="0" err="1" smtClean="0"/>
              <a:t>spim’s</a:t>
            </a:r>
            <a:r>
              <a:rPr lang="en-US" dirty="0" smtClean="0"/>
              <a:t> included exception handler</a:t>
            </a:r>
          </a:p>
          <a:p>
            <a:r>
              <a:rPr lang="en-US" dirty="0" smtClean="0"/>
              <a:t>Lives in kernel space</a:t>
            </a:r>
          </a:p>
          <a:p>
            <a:r>
              <a:rPr lang="en-US" dirty="0" smtClean="0"/>
              <a:t>Stores and loads state</a:t>
            </a:r>
            <a:endParaRPr lang="en-US" dirty="0" smtClean="0"/>
          </a:p>
          <a:p>
            <a:r>
              <a:rPr lang="en-US" dirty="0" smtClean="0"/>
              <a:t>Uses context manager API</a:t>
            </a:r>
          </a:p>
          <a:p>
            <a:r>
              <a:rPr lang="en-US" dirty="0" smtClean="0"/>
              <a:t>Ties all the gnarly bits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Clock-based interrupts need memory-mapped IO</a:t>
            </a:r>
          </a:p>
          <a:p>
            <a:pPr lvl="1"/>
            <a:r>
              <a:rPr lang="en-US" dirty="0" smtClean="0"/>
              <a:t>i.e. no IO </a:t>
            </a:r>
            <a:r>
              <a:rPr lang="en-US" dirty="0" err="1" smtClean="0"/>
              <a:t>syscalls</a:t>
            </a:r>
            <a:r>
              <a:rPr lang="en-US" dirty="0" smtClean="0"/>
              <a:t> allowed</a:t>
            </a:r>
          </a:p>
          <a:p>
            <a:pPr lvl="1"/>
            <a:r>
              <a:rPr lang="en-US" dirty="0" smtClean="0"/>
              <a:t>Had to implement all IO using </a:t>
            </a:r>
            <a:r>
              <a:rPr lang="en-US" dirty="0" err="1" smtClean="0"/>
              <a:t>spim’s</a:t>
            </a:r>
            <a:r>
              <a:rPr lang="en-US" dirty="0" smtClean="0"/>
              <a:t> memory-mapped IO interface</a:t>
            </a:r>
          </a:p>
          <a:p>
            <a:pPr lvl="1"/>
            <a:r>
              <a:rPr lang="en-US" dirty="0" smtClean="0"/>
              <a:t>Artificial delay, so it looks really slow</a:t>
            </a:r>
          </a:p>
          <a:p>
            <a:r>
              <a:rPr lang="en-US" dirty="0" err="1" smtClean="0"/>
              <a:t>stdlib.s</a:t>
            </a:r>
            <a:r>
              <a:rPr lang="en-US" dirty="0" smtClean="0"/>
              <a:t> contains functions to handle IO</a:t>
            </a:r>
          </a:p>
          <a:p>
            <a:pPr lvl="1"/>
            <a:r>
              <a:rPr lang="en-US" dirty="0" err="1" smtClean="0"/>
              <a:t>read_char</a:t>
            </a:r>
            <a:r>
              <a:rPr lang="en-US" dirty="0" smtClean="0"/>
              <a:t>, </a:t>
            </a:r>
            <a:r>
              <a:rPr lang="en-US" dirty="0" err="1" smtClean="0"/>
              <a:t>print_char</a:t>
            </a:r>
            <a:r>
              <a:rPr lang="en-US" dirty="0" smtClean="0"/>
              <a:t>, </a:t>
            </a:r>
            <a:r>
              <a:rPr lang="en-US" dirty="0" err="1" smtClean="0"/>
              <a:t>readln</a:t>
            </a:r>
            <a:r>
              <a:rPr lang="en-US" dirty="0" smtClean="0"/>
              <a:t>, </a:t>
            </a:r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r>
              <a:rPr lang="en-US" dirty="0" err="1" smtClean="0"/>
              <a:t>read_int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endParaRPr lang="en-US" dirty="0" smtClean="0"/>
          </a:p>
          <a:p>
            <a:pPr lvl="2"/>
            <a:r>
              <a:rPr lang="en-US" dirty="0" smtClean="0"/>
              <a:t>%</a:t>
            </a:r>
            <a:r>
              <a:rPr lang="en-US" dirty="0" err="1" smtClean="0"/>
              <a:t>c</a:t>
            </a:r>
            <a:r>
              <a:rPr lang="en-US" dirty="0" smtClean="0"/>
              <a:t>, %</a:t>
            </a:r>
            <a:r>
              <a:rPr lang="en-US" dirty="0" err="1" smtClean="0"/>
              <a:t>x</a:t>
            </a:r>
            <a:r>
              <a:rPr lang="en-US" dirty="0" smtClean="0"/>
              <a:t>, %</a:t>
            </a:r>
            <a:r>
              <a:rPr lang="en-US" dirty="0" err="1" smtClean="0"/>
              <a:t>d</a:t>
            </a:r>
            <a:r>
              <a:rPr lang="en-US" dirty="0" smtClean="0"/>
              <a:t>, %</a:t>
            </a:r>
            <a:r>
              <a:rPr lang="en-US" dirty="0" err="1" smtClean="0"/>
              <a:t>s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(MPP)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58" y="1600200"/>
            <a:ext cx="7167284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#include </a:t>
            </a:r>
            <a:r>
              <a:rPr lang="en-US" dirty="0" err="1" smtClean="0"/>
              <a:t>stdlib.s</a:t>
            </a:r>
            <a:endParaRPr lang="en-US" dirty="0" smtClean="0"/>
          </a:p>
          <a:p>
            <a:r>
              <a:rPr lang="en-US" dirty="0" smtClean="0"/>
              <a:t>#define </a:t>
            </a:r>
            <a:r>
              <a:rPr lang="en-US" dirty="0" err="1" smtClean="0"/>
              <a:t>set_to_zero</a:t>
            </a:r>
            <a:r>
              <a:rPr lang="en-US" dirty="0" smtClean="0"/>
              <a:t> [global]</a:t>
            </a:r>
          </a:p>
          <a:p>
            <a:pPr lvl="1"/>
            <a:r>
              <a:rPr lang="en-US" dirty="0" smtClean="0"/>
              <a:t>add %1 $zero $zero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set_to_zero</a:t>
            </a:r>
            <a:r>
              <a:rPr lang="en-US" dirty="0" smtClean="0"/>
              <a:t> $a0”</a:t>
            </a:r>
          </a:p>
          <a:p>
            <a:pPr lvl="1"/>
            <a:r>
              <a:rPr lang="en-US" dirty="0" smtClean="0"/>
              <a:t>Macros are mostly recursive</a:t>
            </a:r>
          </a:p>
          <a:p>
            <a:r>
              <a:rPr lang="en-US" dirty="0" smtClean="0"/>
              <a:t>Register aliasing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my_alias</a:t>
            </a:r>
            <a:r>
              <a:rPr lang="en-US" dirty="0" smtClean="0"/>
              <a:t> = $t0</a:t>
            </a:r>
          </a:p>
          <a:p>
            <a:pPr lvl="1"/>
            <a:r>
              <a:rPr lang="en-US" dirty="0" smtClean="0"/>
              <a:t>Self-documenting assembly code!</a:t>
            </a:r>
          </a:p>
          <a:p>
            <a:r>
              <a:rPr lang="en-US" dirty="0" smtClean="0"/>
              <a:t>Scoping</a:t>
            </a:r>
          </a:p>
          <a:p>
            <a:pPr lvl="1"/>
            <a:r>
              <a:rPr lang="en-US" dirty="0" smtClean="0"/>
              <a:t>Makes labels and aliases local to surrounding scope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jist</a:t>
            </a:r>
            <a:r>
              <a:rPr lang="en-US" dirty="0" smtClean="0"/>
              <a:t> programs are statically compiled in, so MPP performs introspection and generates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 the </a:t>
            </a:r>
            <a:r>
              <a:rPr lang="en-US" dirty="0" err="1" smtClean="0"/>
              <a:t>Wumpus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the most complex component of </a:t>
            </a:r>
            <a:r>
              <a:rPr lang="en-US" dirty="0" err="1" smtClean="0"/>
              <a:t>jist</a:t>
            </a:r>
            <a:endParaRPr lang="en-US" dirty="0" smtClean="0"/>
          </a:p>
          <a:p>
            <a:r>
              <a:rPr lang="en-US" dirty="0" smtClean="0"/>
              <a:t>Complex cave system of 20 rooms</a:t>
            </a:r>
          </a:p>
          <a:p>
            <a:r>
              <a:rPr lang="en-US" dirty="0" smtClean="0"/>
              <a:t>Two scary pits to fall into</a:t>
            </a:r>
          </a:p>
          <a:p>
            <a:r>
              <a:rPr lang="en-US" dirty="0" smtClean="0"/>
              <a:t>Two scary bats to carry you to a random room</a:t>
            </a:r>
          </a:p>
          <a:p>
            <a:r>
              <a:rPr lang="en-US" dirty="0" smtClean="0"/>
              <a:t>ONE HUNGRY SLEEPY WUMPUS!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Muckfips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Interpreter for the famous compiler-friendly language that rhymes with ‘</a:t>
            </a:r>
            <a:r>
              <a:rPr lang="en-US" dirty="0" err="1" smtClean="0"/>
              <a:t>Brainduck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Demonstrates preprocessor features</a:t>
            </a:r>
          </a:p>
          <a:p>
            <a:r>
              <a:rPr lang="en-US" dirty="0" smtClean="0"/>
              <a:t>Hello world:</a:t>
            </a:r>
          </a:p>
          <a:p>
            <a:pPr lvl="1"/>
            <a:r>
              <a:rPr lang="en-US" dirty="0" smtClean="0"/>
              <a:t>&gt;+++++++++[&lt;++++++++&gt;-]&lt;.&gt;+++++++[&lt;++++&gt;-]&lt;+.+++++++..+++.&gt;&gt;&gt;++++++++[&lt;++++&gt;-]&lt;.&gt;&gt;&gt;++++++++++[&lt;+++++++++&gt;-]&lt;---.&lt;&lt;&lt;&lt;.+++.------.--------.&gt;&gt;+.-----------------------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iMuckFips</a:t>
            </a:r>
            <a:r>
              <a:rPr lang="en-US" dirty="0" smtClean="0"/>
              <a:t>: interactive ‘</a:t>
            </a:r>
            <a:r>
              <a:rPr lang="en-US" dirty="0" err="1" smtClean="0"/>
              <a:t>Brainduck</a:t>
            </a:r>
            <a:r>
              <a:rPr lang="en-US" dirty="0" smtClean="0"/>
              <a:t>’ prompt</a:t>
            </a:r>
          </a:p>
          <a:p>
            <a:pPr lvl="1"/>
            <a:r>
              <a:rPr lang="en-US" dirty="0" smtClean="0"/>
              <a:t>Official scripting language of </a:t>
            </a:r>
            <a:r>
              <a:rPr lang="en-US" dirty="0" err="1" smtClean="0"/>
              <a:t>jist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1153</TotalTime>
  <Words>596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jist</vt:lpstr>
      <vt:lpstr>Major Components of Jist</vt:lpstr>
      <vt:lpstr>Memory Manager</vt:lpstr>
      <vt:lpstr>Context Manager</vt:lpstr>
      <vt:lpstr>Interrupt Handler</vt:lpstr>
      <vt:lpstr>Standard Library</vt:lpstr>
      <vt:lpstr>Preprocessor (MPP)</vt:lpstr>
      <vt:lpstr>Hunt the Wumpus</vt:lpstr>
      <vt:lpstr>Muckfips</vt:lpstr>
      <vt:lpstr>Challenges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jist</dc:title>
  <dc:creator>Stephen Johnson</dc:creator>
  <cp:lastModifiedBy>Stephen Johnson</cp:lastModifiedBy>
  <cp:revision>53</cp:revision>
  <cp:lastPrinted>2009-04-22T21:28:16Z</cp:lastPrinted>
  <dcterms:created xsi:type="dcterms:W3CDTF">2009-04-23T07:00:55Z</dcterms:created>
  <dcterms:modified xsi:type="dcterms:W3CDTF">2009-04-23T18:46:09Z</dcterms:modified>
</cp:coreProperties>
</file>