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64" r:id="rId4"/>
    <p:sldId id="267" r:id="rId5"/>
    <p:sldId id="258" r:id="rId6"/>
    <p:sldId id="259" r:id="rId7"/>
    <p:sldId id="261" r:id="rId8"/>
    <p:sldId id="276" r:id="rId9"/>
    <p:sldId id="277" r:id="rId10"/>
    <p:sldId id="263" r:id="rId11"/>
    <p:sldId id="265" r:id="rId12"/>
    <p:sldId id="273" r:id="rId13"/>
    <p:sldId id="269" r:id="rId14"/>
    <p:sldId id="274" r:id="rId15"/>
    <p:sldId id="270" r:id="rId16"/>
    <p:sldId id="275"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BF730-E197-7FBE-49FF-E27ED2BC2397}" v="3" dt="2021-05-18T13:36:53.431"/>
    <p1510:client id="{5A11C99F-B0DF-0000-9B72-231216F7371A}" v="171" dt="2021-05-18T10:12:05.425"/>
    <p1510:client id="{8E3D7EE7-E8B4-4E4F-8433-ECB401A9E750}" v="1493" dt="2021-05-13T05:54:56.359"/>
    <p1510:client id="{9367C79F-B0F1-0000-9B72-2597B27E19D4}" v="299" dt="2021-05-13T06:18:16.880"/>
    <p1510:client id="{A775C79F-909E-0000-9B72-2A6B3BC25DA2}" v="12" dt="2021-05-13T10:06:26.718"/>
    <p1510:client id="{B480C79F-0028-0000-9B72-2DF37C98A2A7}" v="470" dt="2021-05-13T14:15:58.924"/>
    <p1510:client id="{D5508EF4-F161-4129-18E2-6623C2124DCE}" v="193" dt="2021-05-14T04:34:45.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E73168-F7C1-4666-8BBA-015D3E86176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DCC20C-65FA-4B35-876F-71D8B5395644}">
      <dgm:prSet/>
      <dgm:spPr/>
      <dgm:t>
        <a:bodyPr/>
        <a:lstStyle/>
        <a:p>
          <a:r>
            <a:rPr lang="en-US"/>
            <a:t>Phân rã</a:t>
          </a:r>
        </a:p>
      </dgm:t>
    </dgm:pt>
    <dgm:pt modelId="{6B5BD2DC-14BC-43C9-B7C8-8A6D51E11CBA}" type="parTrans" cxnId="{B0E8ECEB-E0F3-4E5A-87E2-95819BF51A2A}">
      <dgm:prSet/>
      <dgm:spPr/>
      <dgm:t>
        <a:bodyPr/>
        <a:lstStyle/>
        <a:p>
          <a:endParaRPr lang="en-US"/>
        </a:p>
      </dgm:t>
    </dgm:pt>
    <dgm:pt modelId="{FEBEFE23-AD60-4CB5-BF8E-110CA27BA57C}" type="sibTrans" cxnId="{B0E8ECEB-E0F3-4E5A-87E2-95819BF51A2A}">
      <dgm:prSet/>
      <dgm:spPr/>
      <dgm:t>
        <a:bodyPr/>
        <a:lstStyle/>
        <a:p>
          <a:endParaRPr lang="en-US"/>
        </a:p>
      </dgm:t>
    </dgm:pt>
    <dgm:pt modelId="{7C9A0CA0-5AFC-47C1-BF73-666759DFFEFE}">
      <dgm:prSet/>
      <dgm:spPr/>
      <dgm:t>
        <a:bodyPr/>
        <a:lstStyle/>
        <a:p>
          <a:r>
            <a:rPr lang="en-US"/>
            <a:t>Sử dụng lại nghiệm</a:t>
          </a:r>
        </a:p>
      </dgm:t>
    </dgm:pt>
    <dgm:pt modelId="{62C6A206-FF0F-4C9E-A68D-BAE7B72C9E8F}" type="parTrans" cxnId="{AE5435D7-9C44-4267-AB2A-E07B874EC11B}">
      <dgm:prSet/>
      <dgm:spPr/>
      <dgm:t>
        <a:bodyPr/>
        <a:lstStyle/>
        <a:p>
          <a:endParaRPr lang="en-US"/>
        </a:p>
      </dgm:t>
    </dgm:pt>
    <dgm:pt modelId="{61F95D32-1262-45AF-B935-4548B43CEC68}" type="sibTrans" cxnId="{AE5435D7-9C44-4267-AB2A-E07B874EC11B}">
      <dgm:prSet/>
      <dgm:spPr/>
      <dgm:t>
        <a:bodyPr/>
        <a:lstStyle/>
        <a:p>
          <a:endParaRPr lang="en-US"/>
        </a:p>
      </dgm:t>
    </dgm:pt>
    <dgm:pt modelId="{B34B0FE9-1DD2-4B38-A10F-3282F849E3E6}" type="pres">
      <dgm:prSet presAssocID="{C0E73168-F7C1-4666-8BBA-015D3E86176B}" presName="root" presStyleCnt="0">
        <dgm:presLayoutVars>
          <dgm:dir/>
          <dgm:resizeHandles val="exact"/>
        </dgm:presLayoutVars>
      </dgm:prSet>
      <dgm:spPr/>
    </dgm:pt>
    <dgm:pt modelId="{4EF5606E-2BFB-4166-A0C9-37B3785089EE}" type="pres">
      <dgm:prSet presAssocID="{97DCC20C-65FA-4B35-876F-71D8B5395644}" presName="compNode" presStyleCnt="0"/>
      <dgm:spPr/>
    </dgm:pt>
    <dgm:pt modelId="{F91EF7B1-01E9-48FE-85C2-26C084A45951}" type="pres">
      <dgm:prSet presAssocID="{97DCC20C-65FA-4B35-876F-71D8B5395644}" presName="bgRect" presStyleLbl="bgShp" presStyleIdx="0" presStyleCnt="2"/>
      <dgm:spPr/>
    </dgm:pt>
    <dgm:pt modelId="{098F6FDE-B4CF-4320-AED2-C25A254EB7B9}" type="pres">
      <dgm:prSet presAssocID="{97DCC20C-65FA-4B35-876F-71D8B53956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ấu kiểm"/>
        </a:ext>
      </dgm:extLst>
    </dgm:pt>
    <dgm:pt modelId="{5C159681-B9AC-4C4E-972B-1EE59867F659}" type="pres">
      <dgm:prSet presAssocID="{97DCC20C-65FA-4B35-876F-71D8B5395644}" presName="spaceRect" presStyleCnt="0"/>
      <dgm:spPr/>
    </dgm:pt>
    <dgm:pt modelId="{95720B39-3564-4317-96A3-3777D9AF116B}" type="pres">
      <dgm:prSet presAssocID="{97DCC20C-65FA-4B35-876F-71D8B5395644}" presName="parTx" presStyleLbl="revTx" presStyleIdx="0" presStyleCnt="2">
        <dgm:presLayoutVars>
          <dgm:chMax val="0"/>
          <dgm:chPref val="0"/>
        </dgm:presLayoutVars>
      </dgm:prSet>
      <dgm:spPr/>
    </dgm:pt>
    <dgm:pt modelId="{2ED114FC-5A91-460B-BC82-276352934AE0}" type="pres">
      <dgm:prSet presAssocID="{FEBEFE23-AD60-4CB5-BF8E-110CA27BA57C}" presName="sibTrans" presStyleCnt="0"/>
      <dgm:spPr/>
    </dgm:pt>
    <dgm:pt modelId="{D082C6D7-7A49-4CF3-A469-ADE200292DE1}" type="pres">
      <dgm:prSet presAssocID="{7C9A0CA0-5AFC-47C1-BF73-666759DFFEFE}" presName="compNode" presStyleCnt="0"/>
      <dgm:spPr/>
    </dgm:pt>
    <dgm:pt modelId="{52E5B35D-6E5F-4947-9773-6DCD1F56E1D3}" type="pres">
      <dgm:prSet presAssocID="{7C9A0CA0-5AFC-47C1-BF73-666759DFFEFE}" presName="bgRect" presStyleLbl="bgShp" presStyleIdx="1" presStyleCnt="2"/>
      <dgm:spPr/>
    </dgm:pt>
    <dgm:pt modelId="{E7115F57-2FA7-440E-878A-1EF08AEE61EC}" type="pres">
      <dgm:prSet presAssocID="{7C9A0CA0-5AFC-47C1-BF73-666759DFFE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D2C94B45-8916-48F6-8220-36BEEAECA820}" type="pres">
      <dgm:prSet presAssocID="{7C9A0CA0-5AFC-47C1-BF73-666759DFFEFE}" presName="spaceRect" presStyleCnt="0"/>
      <dgm:spPr/>
    </dgm:pt>
    <dgm:pt modelId="{3C0FAE5A-5026-4E5C-9E48-50EF8283D79C}" type="pres">
      <dgm:prSet presAssocID="{7C9A0CA0-5AFC-47C1-BF73-666759DFFEFE}" presName="parTx" presStyleLbl="revTx" presStyleIdx="1" presStyleCnt="2">
        <dgm:presLayoutVars>
          <dgm:chMax val="0"/>
          <dgm:chPref val="0"/>
        </dgm:presLayoutVars>
      </dgm:prSet>
      <dgm:spPr/>
    </dgm:pt>
  </dgm:ptLst>
  <dgm:cxnLst>
    <dgm:cxn modelId="{C52EE31E-7505-4EC8-A9DC-6E0ED84E6586}" type="presOf" srcId="{7C9A0CA0-5AFC-47C1-BF73-666759DFFEFE}" destId="{3C0FAE5A-5026-4E5C-9E48-50EF8283D79C}" srcOrd="0" destOrd="0" presId="urn:microsoft.com/office/officeart/2018/2/layout/IconVerticalSolidList"/>
    <dgm:cxn modelId="{AD846F23-B844-4AF9-9D69-2CE56A979B55}" type="presOf" srcId="{C0E73168-F7C1-4666-8BBA-015D3E86176B}" destId="{B34B0FE9-1DD2-4B38-A10F-3282F849E3E6}" srcOrd="0" destOrd="0" presId="urn:microsoft.com/office/officeart/2018/2/layout/IconVerticalSolidList"/>
    <dgm:cxn modelId="{45435941-12F6-459D-B558-8B1CD8363135}" type="presOf" srcId="{97DCC20C-65FA-4B35-876F-71D8B5395644}" destId="{95720B39-3564-4317-96A3-3777D9AF116B}" srcOrd="0" destOrd="0" presId="urn:microsoft.com/office/officeart/2018/2/layout/IconVerticalSolidList"/>
    <dgm:cxn modelId="{AE5435D7-9C44-4267-AB2A-E07B874EC11B}" srcId="{C0E73168-F7C1-4666-8BBA-015D3E86176B}" destId="{7C9A0CA0-5AFC-47C1-BF73-666759DFFEFE}" srcOrd="1" destOrd="0" parTransId="{62C6A206-FF0F-4C9E-A68D-BAE7B72C9E8F}" sibTransId="{61F95D32-1262-45AF-B935-4548B43CEC68}"/>
    <dgm:cxn modelId="{B0E8ECEB-E0F3-4E5A-87E2-95819BF51A2A}" srcId="{C0E73168-F7C1-4666-8BBA-015D3E86176B}" destId="{97DCC20C-65FA-4B35-876F-71D8B5395644}" srcOrd="0" destOrd="0" parTransId="{6B5BD2DC-14BC-43C9-B7C8-8A6D51E11CBA}" sibTransId="{FEBEFE23-AD60-4CB5-BF8E-110CA27BA57C}"/>
    <dgm:cxn modelId="{5A36A991-3AE5-4811-A50D-F0E39493DE51}" type="presParOf" srcId="{B34B0FE9-1DD2-4B38-A10F-3282F849E3E6}" destId="{4EF5606E-2BFB-4166-A0C9-37B3785089EE}" srcOrd="0" destOrd="0" presId="urn:microsoft.com/office/officeart/2018/2/layout/IconVerticalSolidList"/>
    <dgm:cxn modelId="{603B53BF-D49C-4B59-89E5-5959EAA82B41}" type="presParOf" srcId="{4EF5606E-2BFB-4166-A0C9-37B3785089EE}" destId="{F91EF7B1-01E9-48FE-85C2-26C084A45951}" srcOrd="0" destOrd="0" presId="urn:microsoft.com/office/officeart/2018/2/layout/IconVerticalSolidList"/>
    <dgm:cxn modelId="{46794381-674B-42FF-8655-049606D1EA1C}" type="presParOf" srcId="{4EF5606E-2BFB-4166-A0C9-37B3785089EE}" destId="{098F6FDE-B4CF-4320-AED2-C25A254EB7B9}" srcOrd="1" destOrd="0" presId="urn:microsoft.com/office/officeart/2018/2/layout/IconVerticalSolidList"/>
    <dgm:cxn modelId="{862F8BE8-8954-457B-B0C0-39206133F593}" type="presParOf" srcId="{4EF5606E-2BFB-4166-A0C9-37B3785089EE}" destId="{5C159681-B9AC-4C4E-972B-1EE59867F659}" srcOrd="2" destOrd="0" presId="urn:microsoft.com/office/officeart/2018/2/layout/IconVerticalSolidList"/>
    <dgm:cxn modelId="{94907D95-C50D-482F-B579-36F083E1DD1C}" type="presParOf" srcId="{4EF5606E-2BFB-4166-A0C9-37B3785089EE}" destId="{95720B39-3564-4317-96A3-3777D9AF116B}" srcOrd="3" destOrd="0" presId="urn:microsoft.com/office/officeart/2018/2/layout/IconVerticalSolidList"/>
    <dgm:cxn modelId="{5B6115BD-993A-45D0-9114-BBB7D079065A}" type="presParOf" srcId="{B34B0FE9-1DD2-4B38-A10F-3282F849E3E6}" destId="{2ED114FC-5A91-460B-BC82-276352934AE0}" srcOrd="1" destOrd="0" presId="urn:microsoft.com/office/officeart/2018/2/layout/IconVerticalSolidList"/>
    <dgm:cxn modelId="{D674CD07-2436-428B-85D6-D5C087165A8F}" type="presParOf" srcId="{B34B0FE9-1DD2-4B38-A10F-3282F849E3E6}" destId="{D082C6D7-7A49-4CF3-A469-ADE200292DE1}" srcOrd="2" destOrd="0" presId="urn:microsoft.com/office/officeart/2018/2/layout/IconVerticalSolidList"/>
    <dgm:cxn modelId="{A6C284E0-ED5A-4747-B930-171F47153CDE}" type="presParOf" srcId="{D082C6D7-7A49-4CF3-A469-ADE200292DE1}" destId="{52E5B35D-6E5F-4947-9773-6DCD1F56E1D3}" srcOrd="0" destOrd="0" presId="urn:microsoft.com/office/officeart/2018/2/layout/IconVerticalSolidList"/>
    <dgm:cxn modelId="{83D69779-8F09-4F46-AC91-502F7E1E59DC}" type="presParOf" srcId="{D082C6D7-7A49-4CF3-A469-ADE200292DE1}" destId="{E7115F57-2FA7-440E-878A-1EF08AEE61EC}" srcOrd="1" destOrd="0" presId="urn:microsoft.com/office/officeart/2018/2/layout/IconVerticalSolidList"/>
    <dgm:cxn modelId="{227C58A6-2F50-444C-86CC-FE675877BB18}" type="presParOf" srcId="{D082C6D7-7A49-4CF3-A469-ADE200292DE1}" destId="{D2C94B45-8916-48F6-8220-36BEEAECA820}" srcOrd="2" destOrd="0" presId="urn:microsoft.com/office/officeart/2018/2/layout/IconVerticalSolidList"/>
    <dgm:cxn modelId="{F0D8367B-C37E-4BC9-8DAA-DFC30758C501}" type="presParOf" srcId="{D082C6D7-7A49-4CF3-A469-ADE200292DE1}" destId="{3C0FAE5A-5026-4E5C-9E48-50EF8283D7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EF7B1-01E9-48FE-85C2-26C084A45951}">
      <dsp:nvSpPr>
        <dsp:cNvPr id="0" name=""/>
        <dsp:cNvSpPr/>
      </dsp:nvSpPr>
      <dsp:spPr>
        <a:xfrm>
          <a:off x="0" y="630733"/>
          <a:ext cx="8596312" cy="11644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F6FDE-B4CF-4320-AED2-C25A254EB7B9}">
      <dsp:nvSpPr>
        <dsp:cNvPr id="0" name=""/>
        <dsp:cNvSpPr/>
      </dsp:nvSpPr>
      <dsp:spPr>
        <a:xfrm>
          <a:off x="352240" y="892730"/>
          <a:ext cx="640437" cy="640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720B39-3564-4317-96A3-3777D9AF116B}">
      <dsp:nvSpPr>
        <dsp:cNvPr id="0" name=""/>
        <dsp:cNvSpPr/>
      </dsp:nvSpPr>
      <dsp:spPr>
        <a:xfrm>
          <a:off x="1344917" y="630733"/>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1111250">
            <a:lnSpc>
              <a:spcPct val="90000"/>
            </a:lnSpc>
            <a:spcBef>
              <a:spcPct val="0"/>
            </a:spcBef>
            <a:spcAft>
              <a:spcPct val="35000"/>
            </a:spcAft>
            <a:buNone/>
          </a:pPr>
          <a:r>
            <a:rPr lang="en-US" sz="2500" kern="1200"/>
            <a:t>Phân rã</a:t>
          </a:r>
        </a:p>
      </dsp:txBody>
      <dsp:txXfrm>
        <a:off x="1344917" y="630733"/>
        <a:ext cx="7251394" cy="1164431"/>
      </dsp:txXfrm>
    </dsp:sp>
    <dsp:sp modelId="{52E5B35D-6E5F-4947-9773-6DCD1F56E1D3}">
      <dsp:nvSpPr>
        <dsp:cNvPr id="0" name=""/>
        <dsp:cNvSpPr/>
      </dsp:nvSpPr>
      <dsp:spPr>
        <a:xfrm>
          <a:off x="0" y="2086272"/>
          <a:ext cx="8596312" cy="11644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15F57-2FA7-440E-878A-1EF08AEE61EC}">
      <dsp:nvSpPr>
        <dsp:cNvPr id="0" name=""/>
        <dsp:cNvSpPr/>
      </dsp:nvSpPr>
      <dsp:spPr>
        <a:xfrm>
          <a:off x="352240" y="2348269"/>
          <a:ext cx="640437" cy="640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0FAE5A-5026-4E5C-9E48-50EF8283D79C}">
      <dsp:nvSpPr>
        <dsp:cNvPr id="0" name=""/>
        <dsp:cNvSpPr/>
      </dsp:nvSpPr>
      <dsp:spPr>
        <a:xfrm>
          <a:off x="1344917" y="2086272"/>
          <a:ext cx="7251394" cy="1164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36" tIns="123236" rIns="123236" bIns="123236" numCol="1" spcCol="1270" anchor="ctr" anchorCtr="0">
          <a:noAutofit/>
        </a:bodyPr>
        <a:lstStyle/>
        <a:p>
          <a:pPr marL="0" lvl="0" indent="0" algn="l" defTabSz="1111250">
            <a:lnSpc>
              <a:spcPct val="90000"/>
            </a:lnSpc>
            <a:spcBef>
              <a:spcPct val="0"/>
            </a:spcBef>
            <a:spcAft>
              <a:spcPct val="35000"/>
            </a:spcAft>
            <a:buNone/>
          </a:pPr>
          <a:r>
            <a:rPr lang="en-US" sz="2500" kern="1200"/>
            <a:t>Sử dụng lại nghiệm</a:t>
          </a:r>
        </a:p>
      </dsp:txBody>
      <dsp:txXfrm>
        <a:off x="1344917" y="2086272"/>
        <a:ext cx="7251394" cy="11644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9" name="Group 4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536734" y="609600"/>
            <a:ext cx="3737268" cy="1320800"/>
          </a:xfrm>
        </p:spPr>
        <p:txBody>
          <a:bodyPr vert="horz" lIns="91440" tIns="45720" rIns="91440" bIns="45720" rtlCol="0" anchor="t">
            <a:normAutofit/>
          </a:bodyPr>
          <a:lstStyle/>
          <a:p>
            <a:pPr algn="l"/>
            <a:endParaRPr lang="en-US" sz="3600" dirty="0"/>
          </a:p>
        </p:txBody>
      </p:sp>
      <p:sp>
        <p:nvSpPr>
          <p:cNvPr id="3" name="Subtitle 2"/>
          <p:cNvSpPr>
            <a:spLocks noGrp="1"/>
          </p:cNvSpPr>
          <p:nvPr>
            <p:ph type="subTitle" idx="1"/>
          </p:nvPr>
        </p:nvSpPr>
        <p:spPr>
          <a:xfrm>
            <a:off x="5209563" y="2160589"/>
            <a:ext cx="4064439" cy="3880773"/>
          </a:xfrm>
        </p:spPr>
        <p:txBody>
          <a:bodyPr vert="horz" lIns="91440" tIns="45720" rIns="91440" bIns="45720" rtlCol="0">
            <a:normAutofit/>
          </a:bodyPr>
          <a:lstStyle/>
          <a:p>
            <a:pPr algn="l">
              <a:buFont typeface="Wingdings 3" charset="2"/>
              <a:buChar char=""/>
            </a:pPr>
            <a:r>
              <a:rPr lang="en-US">
                <a:solidFill>
                  <a:schemeClr val="tx1">
                    <a:lumMod val="75000"/>
                    <a:lumOff val="25000"/>
                  </a:schemeClr>
                </a:solidFill>
              </a:rPr>
              <a:t>Huỳnh Ngọc Công Danh</a:t>
            </a:r>
          </a:p>
          <a:p>
            <a:pPr algn="l">
              <a:buFont typeface="Wingdings 3" charset="2"/>
              <a:buChar char=""/>
            </a:pPr>
            <a:r>
              <a:rPr lang="en-US">
                <a:solidFill>
                  <a:schemeClr val="tx1">
                    <a:lumMod val="75000"/>
                    <a:lumOff val="25000"/>
                  </a:schemeClr>
                </a:solidFill>
              </a:rPr>
              <a:t>Lê Quang Minh</a:t>
            </a:r>
          </a:p>
          <a:p>
            <a:pPr algn="l">
              <a:buFont typeface="Wingdings 3" charset="2"/>
              <a:buChar char=""/>
            </a:pPr>
            <a:r>
              <a:rPr lang="en-US">
                <a:solidFill>
                  <a:schemeClr val="tx1">
                    <a:lumMod val="75000"/>
                    <a:lumOff val="25000"/>
                  </a:schemeClr>
                </a:solidFill>
              </a:rPr>
              <a:t>Võ Tuấn Minh</a:t>
            </a:r>
          </a:p>
          <a:p>
            <a:pPr algn="l">
              <a:buFont typeface="Wingdings 3" charset="2"/>
              <a:buChar char=""/>
            </a:pPr>
            <a:r>
              <a:rPr lang="en-US">
                <a:solidFill>
                  <a:schemeClr val="tx1">
                    <a:lumMod val="75000"/>
                    <a:lumOff val="25000"/>
                  </a:schemeClr>
                </a:solidFill>
              </a:rPr>
              <a:t>Nguyễn Ngọc Thái Nguyên</a:t>
            </a:r>
          </a:p>
          <a:p>
            <a:pPr algn="l">
              <a:buFont typeface="Wingdings 3" charset="2"/>
              <a:buChar char=""/>
            </a:pPr>
            <a:endParaRPr lang="en-US">
              <a:solidFill>
                <a:schemeClr val="tx1">
                  <a:lumMod val="75000"/>
                  <a:lumOff val="25000"/>
                </a:schemeClr>
              </a:solidFill>
            </a:endParaRPr>
          </a:p>
          <a:p>
            <a:pPr algn="l">
              <a:buFont typeface="Wingdings 3" charset="2"/>
              <a:buChar char=""/>
            </a:pPr>
            <a:r>
              <a:rPr lang="en-US">
                <a:solidFill>
                  <a:schemeClr val="tx1">
                    <a:lumMod val="75000"/>
                    <a:lumOff val="25000"/>
                  </a:schemeClr>
                </a:solidFill>
              </a:rPr>
              <a:t>GVHD: Nguyễn Thanh Sơn</a:t>
            </a:r>
          </a:p>
        </p:txBody>
      </p:sp>
      <p:pic>
        <p:nvPicPr>
          <p:cNvPr id="5" name="Hình ảnh 5">
            <a:extLst>
              <a:ext uri="{FF2B5EF4-FFF2-40B4-BE49-F238E27FC236}">
                <a16:creationId xmlns:a16="http://schemas.microsoft.com/office/drawing/2014/main" id="{BD5E498B-4BF2-4CF5-BD1E-9D7EE65711D7}"/>
              </a:ext>
            </a:extLst>
          </p:cNvPr>
          <p:cNvPicPr>
            <a:picLocks noChangeAspect="1"/>
          </p:cNvPicPr>
          <p:nvPr/>
        </p:nvPicPr>
        <p:blipFill rotWithShape="1">
          <a:blip r:embed="rId2"/>
          <a:srcRect l="23311" r="1769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61" name="Isosceles Triangle 6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1040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êu đề 1">
            <a:extLst>
              <a:ext uri="{FF2B5EF4-FFF2-40B4-BE49-F238E27FC236}">
                <a16:creationId xmlns:a16="http://schemas.microsoft.com/office/drawing/2014/main" id="{759E0D22-16C8-4A5A-AB62-678D9E6F611F}"/>
              </a:ext>
            </a:extLst>
          </p:cNvPr>
          <p:cNvSpPr>
            <a:spLocks noGrp="1"/>
          </p:cNvSpPr>
          <p:nvPr>
            <p:ph type="title"/>
          </p:nvPr>
        </p:nvSpPr>
        <p:spPr>
          <a:xfrm>
            <a:off x="673754" y="643467"/>
            <a:ext cx="4203045" cy="1375608"/>
          </a:xfrm>
        </p:spPr>
        <p:txBody>
          <a:bodyPr anchor="ctr">
            <a:normAutofit/>
          </a:bodyPr>
          <a:lstStyle/>
          <a:p>
            <a:r>
              <a:rPr lang="vi-VN">
                <a:solidFill>
                  <a:schemeClr val="bg1"/>
                </a:solidFill>
                <a:latin typeface="Tahoma"/>
                <a:ea typeface="Tahoma"/>
                <a:cs typeface="Tahoma"/>
              </a:rPr>
              <a:t>Quy </a:t>
            </a:r>
            <a:r>
              <a:rPr lang="vi-VN" err="1">
                <a:solidFill>
                  <a:schemeClr val="bg1"/>
                </a:solidFill>
                <a:latin typeface="Tahoma"/>
                <a:ea typeface="Tahoma"/>
                <a:cs typeface="Tahoma"/>
              </a:rPr>
              <a:t>hoạch</a:t>
            </a:r>
            <a:r>
              <a:rPr lang="vi-VN">
                <a:solidFill>
                  <a:schemeClr val="bg1"/>
                </a:solidFill>
                <a:latin typeface="Tahoma"/>
                <a:ea typeface="Tahoma"/>
                <a:cs typeface="Tahoma"/>
              </a:rPr>
              <a:t> </a:t>
            </a:r>
            <a:r>
              <a:rPr lang="vi-VN" err="1">
                <a:solidFill>
                  <a:schemeClr val="bg1"/>
                </a:solidFill>
                <a:latin typeface="Tahoma"/>
                <a:ea typeface="Tahoma"/>
                <a:cs typeface="Tahoma"/>
              </a:rPr>
              <a:t>động</a:t>
            </a:r>
          </a:p>
        </p:txBody>
      </p:sp>
      <p:sp>
        <p:nvSpPr>
          <p:cNvPr id="43" name="Content Placeholder 42">
            <a:extLst>
              <a:ext uri="{FF2B5EF4-FFF2-40B4-BE49-F238E27FC236}">
                <a16:creationId xmlns:a16="http://schemas.microsoft.com/office/drawing/2014/main" id="{51AED78A-F819-4576-9D3B-129DD118EB14}"/>
              </a:ext>
            </a:extLst>
          </p:cNvPr>
          <p:cNvSpPr>
            <a:spLocks noGrp="1"/>
          </p:cNvSpPr>
          <p:nvPr>
            <p:ph idx="1"/>
          </p:nvPr>
        </p:nvSpPr>
        <p:spPr>
          <a:xfrm>
            <a:off x="673754" y="2160590"/>
            <a:ext cx="3973943" cy="3440110"/>
          </a:xfrm>
        </p:spPr>
        <p:txBody>
          <a:bodyPr vert="horz" lIns="91440" tIns="45720" rIns="91440" bIns="45720" rtlCol="0" anchor="t">
            <a:normAutofit/>
          </a:bodyPr>
          <a:lstStyle/>
          <a:p>
            <a:pPr marL="0" indent="0">
              <a:buNone/>
            </a:pPr>
            <a:r>
              <a:rPr lang="en-US">
                <a:solidFill>
                  <a:schemeClr val="bg1"/>
                </a:solidFill>
                <a:ea typeface="+mn-lt"/>
                <a:cs typeface="+mn-lt"/>
              </a:rPr>
              <a:t>Ta </a:t>
            </a:r>
            <a:r>
              <a:rPr lang="en-US" err="1">
                <a:solidFill>
                  <a:schemeClr val="bg1"/>
                </a:solidFill>
                <a:ea typeface="+mn-lt"/>
                <a:cs typeface="+mn-lt"/>
              </a:rPr>
              <a:t>sử</a:t>
            </a:r>
            <a:r>
              <a:rPr lang="en-US">
                <a:solidFill>
                  <a:schemeClr val="bg1"/>
                </a:solidFill>
                <a:ea typeface="+mn-lt"/>
                <a:cs typeface="+mn-lt"/>
              </a:rPr>
              <a:t> </a:t>
            </a:r>
            <a:r>
              <a:rPr lang="en-US" err="1">
                <a:solidFill>
                  <a:schemeClr val="bg1"/>
                </a:solidFill>
                <a:ea typeface="+mn-lt"/>
                <a:cs typeface="+mn-lt"/>
              </a:rPr>
              <a:t>dụng</a:t>
            </a:r>
            <a:r>
              <a:rPr lang="en-US">
                <a:solidFill>
                  <a:schemeClr val="bg1"/>
                </a:solidFill>
                <a:ea typeface="+mn-lt"/>
                <a:cs typeface="+mn-lt"/>
              </a:rPr>
              <a:t> </a:t>
            </a:r>
            <a:r>
              <a:rPr lang="en-US" err="1">
                <a:solidFill>
                  <a:schemeClr val="bg1"/>
                </a:solidFill>
                <a:ea typeface="+mn-lt"/>
                <a:cs typeface="+mn-lt"/>
              </a:rPr>
              <a:t>một</a:t>
            </a:r>
            <a:r>
              <a:rPr lang="en-US">
                <a:solidFill>
                  <a:schemeClr val="bg1"/>
                </a:solidFill>
                <a:ea typeface="+mn-lt"/>
                <a:cs typeface="+mn-lt"/>
              </a:rPr>
              <a:t> </a:t>
            </a:r>
            <a:r>
              <a:rPr lang="en-US" err="1">
                <a:solidFill>
                  <a:schemeClr val="bg1"/>
                </a:solidFill>
                <a:ea typeface="+mn-lt"/>
                <a:cs typeface="+mn-lt"/>
              </a:rPr>
              <a:t>mảng</a:t>
            </a:r>
            <a:r>
              <a:rPr lang="en-US">
                <a:solidFill>
                  <a:schemeClr val="bg1"/>
                </a:solidFill>
                <a:ea typeface="+mn-lt"/>
                <a:cs typeface="+mn-lt"/>
              </a:rPr>
              <a:t> </a:t>
            </a:r>
            <a:r>
              <a:rPr lang="en-US" err="1">
                <a:solidFill>
                  <a:schemeClr val="bg1"/>
                </a:solidFill>
                <a:ea typeface="+mn-lt"/>
                <a:cs typeface="+mn-lt"/>
              </a:rPr>
              <a:t>để</a:t>
            </a:r>
            <a:r>
              <a:rPr lang="en-US">
                <a:solidFill>
                  <a:schemeClr val="bg1"/>
                </a:solidFill>
                <a:ea typeface="+mn-lt"/>
                <a:cs typeface="+mn-lt"/>
              </a:rPr>
              <a:t> </a:t>
            </a:r>
            <a:r>
              <a:rPr lang="en-US" err="1">
                <a:solidFill>
                  <a:schemeClr val="bg1"/>
                </a:solidFill>
                <a:ea typeface="+mn-lt"/>
                <a:cs typeface="+mn-lt"/>
              </a:rPr>
              <a:t>lưu</a:t>
            </a:r>
            <a:r>
              <a:rPr lang="en-US">
                <a:solidFill>
                  <a:schemeClr val="bg1"/>
                </a:solidFill>
                <a:ea typeface="+mn-lt"/>
                <a:cs typeface="+mn-lt"/>
              </a:rPr>
              <a:t> </a:t>
            </a:r>
            <a:r>
              <a:rPr lang="en-US" err="1">
                <a:solidFill>
                  <a:schemeClr val="bg1"/>
                </a:solidFill>
                <a:ea typeface="+mn-lt"/>
                <a:cs typeface="+mn-lt"/>
              </a:rPr>
              <a:t>kết</a:t>
            </a:r>
            <a:r>
              <a:rPr lang="en-US">
                <a:solidFill>
                  <a:schemeClr val="bg1"/>
                </a:solidFill>
                <a:ea typeface="+mn-lt"/>
                <a:cs typeface="+mn-lt"/>
              </a:rPr>
              <a:t> </a:t>
            </a:r>
            <a:r>
              <a:rPr lang="en-US" err="1">
                <a:solidFill>
                  <a:schemeClr val="bg1"/>
                </a:solidFill>
                <a:ea typeface="+mn-lt"/>
                <a:cs typeface="+mn-lt"/>
              </a:rPr>
              <a:t>quả</a:t>
            </a:r>
            <a:r>
              <a:rPr lang="en-US">
                <a:solidFill>
                  <a:schemeClr val="bg1"/>
                </a:solidFill>
                <a:ea typeface="+mn-lt"/>
                <a:cs typeface="+mn-lt"/>
              </a:rPr>
              <a:t> </a:t>
            </a:r>
            <a:r>
              <a:rPr lang="en-US" err="1">
                <a:solidFill>
                  <a:schemeClr val="bg1"/>
                </a:solidFill>
                <a:ea typeface="+mn-lt"/>
                <a:cs typeface="+mn-lt"/>
              </a:rPr>
              <a:t>của</a:t>
            </a:r>
            <a:r>
              <a:rPr lang="en-US">
                <a:solidFill>
                  <a:schemeClr val="bg1"/>
                </a:solidFill>
                <a:ea typeface="+mn-lt"/>
                <a:cs typeface="+mn-lt"/>
              </a:rPr>
              <a:t> </a:t>
            </a:r>
            <a:r>
              <a:rPr lang="en-US" err="1">
                <a:solidFill>
                  <a:schemeClr val="bg1"/>
                </a:solidFill>
                <a:ea typeface="+mn-lt"/>
                <a:cs typeface="+mn-lt"/>
              </a:rPr>
              <a:t>bài</a:t>
            </a:r>
            <a:r>
              <a:rPr lang="en-US">
                <a:solidFill>
                  <a:schemeClr val="bg1"/>
                </a:solidFill>
                <a:ea typeface="+mn-lt"/>
                <a:cs typeface="+mn-lt"/>
              </a:rPr>
              <a:t> </a:t>
            </a:r>
            <a:r>
              <a:rPr lang="en-US" err="1">
                <a:solidFill>
                  <a:schemeClr val="bg1"/>
                </a:solidFill>
                <a:ea typeface="+mn-lt"/>
                <a:cs typeface="+mn-lt"/>
              </a:rPr>
              <a:t>toán</a:t>
            </a:r>
            <a:r>
              <a:rPr lang="en-US">
                <a:solidFill>
                  <a:schemeClr val="bg1"/>
                </a:solidFill>
                <a:ea typeface="+mn-lt"/>
                <a:cs typeface="+mn-lt"/>
              </a:rPr>
              <a:t> </a:t>
            </a:r>
            <a:r>
              <a:rPr lang="en-US" err="1">
                <a:solidFill>
                  <a:schemeClr val="bg1"/>
                </a:solidFill>
                <a:ea typeface="+mn-lt"/>
                <a:cs typeface="+mn-lt"/>
              </a:rPr>
              <a:t>trước</a:t>
            </a:r>
            <a:r>
              <a:rPr lang="en-US">
                <a:solidFill>
                  <a:schemeClr val="bg1"/>
                </a:solidFill>
                <a:ea typeface="+mn-lt"/>
                <a:cs typeface="+mn-lt"/>
              </a:rPr>
              <a:t>, </a:t>
            </a:r>
            <a:r>
              <a:rPr lang="en-US" err="1">
                <a:solidFill>
                  <a:schemeClr val="bg1"/>
                </a:solidFill>
                <a:ea typeface="+mn-lt"/>
                <a:cs typeface="+mn-lt"/>
              </a:rPr>
              <a:t>vì</a:t>
            </a:r>
            <a:r>
              <a:rPr lang="en-US">
                <a:solidFill>
                  <a:schemeClr val="bg1"/>
                </a:solidFill>
                <a:ea typeface="+mn-lt"/>
                <a:cs typeface="+mn-lt"/>
              </a:rPr>
              <a:t> </a:t>
            </a:r>
            <a:r>
              <a:rPr lang="en-US" err="1">
                <a:solidFill>
                  <a:schemeClr val="bg1"/>
                </a:solidFill>
                <a:ea typeface="+mn-lt"/>
                <a:cs typeface="+mn-lt"/>
              </a:rPr>
              <a:t>vậy</a:t>
            </a:r>
            <a:r>
              <a:rPr lang="en-US">
                <a:solidFill>
                  <a:schemeClr val="bg1"/>
                </a:solidFill>
                <a:ea typeface="+mn-lt"/>
                <a:cs typeface="+mn-lt"/>
              </a:rPr>
              <a:t> </a:t>
            </a:r>
            <a:r>
              <a:rPr lang="en-US" err="1">
                <a:solidFill>
                  <a:schemeClr val="bg1"/>
                </a:solidFill>
                <a:ea typeface="+mn-lt"/>
                <a:cs typeface="+mn-lt"/>
              </a:rPr>
              <a:t>việc</a:t>
            </a:r>
            <a:r>
              <a:rPr lang="en-US">
                <a:solidFill>
                  <a:schemeClr val="bg1"/>
                </a:solidFill>
                <a:ea typeface="+mn-lt"/>
                <a:cs typeface="+mn-lt"/>
              </a:rPr>
              <a:t> </a:t>
            </a:r>
            <a:r>
              <a:rPr lang="en-US" err="1">
                <a:solidFill>
                  <a:schemeClr val="bg1"/>
                </a:solidFill>
                <a:ea typeface="+mn-lt"/>
                <a:cs typeface="+mn-lt"/>
              </a:rPr>
              <a:t>tính</a:t>
            </a:r>
            <a:r>
              <a:rPr lang="en-US">
                <a:solidFill>
                  <a:schemeClr val="bg1"/>
                </a:solidFill>
                <a:ea typeface="+mn-lt"/>
                <a:cs typeface="+mn-lt"/>
              </a:rPr>
              <a:t> </a:t>
            </a:r>
            <a:r>
              <a:rPr lang="en-US" err="1">
                <a:solidFill>
                  <a:schemeClr val="bg1"/>
                </a:solidFill>
                <a:ea typeface="+mn-lt"/>
                <a:cs typeface="+mn-lt"/>
              </a:rPr>
              <a:t>toán</a:t>
            </a:r>
            <a:r>
              <a:rPr lang="en-US">
                <a:solidFill>
                  <a:schemeClr val="bg1"/>
                </a:solidFill>
                <a:ea typeface="+mn-lt"/>
                <a:cs typeface="+mn-lt"/>
              </a:rPr>
              <a:t> </a:t>
            </a:r>
            <a:r>
              <a:rPr lang="en-US" err="1">
                <a:solidFill>
                  <a:schemeClr val="bg1"/>
                </a:solidFill>
                <a:ea typeface="+mn-lt"/>
                <a:cs typeface="+mn-lt"/>
              </a:rPr>
              <a:t>trở</a:t>
            </a:r>
            <a:r>
              <a:rPr lang="en-US">
                <a:solidFill>
                  <a:schemeClr val="bg1"/>
                </a:solidFill>
                <a:ea typeface="+mn-lt"/>
                <a:cs typeface="+mn-lt"/>
              </a:rPr>
              <a:t> </a:t>
            </a:r>
            <a:r>
              <a:rPr lang="en-US" err="1">
                <a:solidFill>
                  <a:schemeClr val="bg1"/>
                </a:solidFill>
                <a:ea typeface="+mn-lt"/>
                <a:cs typeface="+mn-lt"/>
              </a:rPr>
              <a:t>nên</a:t>
            </a:r>
            <a:r>
              <a:rPr lang="en-US">
                <a:solidFill>
                  <a:schemeClr val="bg1"/>
                </a:solidFill>
                <a:ea typeface="+mn-lt"/>
                <a:cs typeface="+mn-lt"/>
              </a:rPr>
              <a:t> </a:t>
            </a:r>
            <a:r>
              <a:rPr lang="en-US" err="1">
                <a:solidFill>
                  <a:schemeClr val="bg1"/>
                </a:solidFill>
                <a:ea typeface="+mn-lt"/>
                <a:cs typeface="+mn-lt"/>
              </a:rPr>
              <a:t>đơn</a:t>
            </a:r>
            <a:r>
              <a:rPr lang="en-US">
                <a:solidFill>
                  <a:schemeClr val="bg1"/>
                </a:solidFill>
                <a:ea typeface="+mn-lt"/>
                <a:cs typeface="+mn-lt"/>
              </a:rPr>
              <a:t> </a:t>
            </a:r>
            <a:r>
              <a:rPr lang="en-US" err="1">
                <a:solidFill>
                  <a:schemeClr val="bg1"/>
                </a:solidFill>
                <a:ea typeface="+mn-lt"/>
                <a:cs typeface="+mn-lt"/>
              </a:rPr>
              <a:t>giản</a:t>
            </a:r>
            <a:r>
              <a:rPr lang="en-US">
                <a:solidFill>
                  <a:schemeClr val="bg1"/>
                </a:solidFill>
                <a:ea typeface="+mn-lt"/>
                <a:cs typeface="+mn-lt"/>
              </a:rPr>
              <a:t> </a:t>
            </a:r>
            <a:r>
              <a:rPr lang="en-US" err="1">
                <a:solidFill>
                  <a:schemeClr val="bg1"/>
                </a:solidFill>
                <a:ea typeface="+mn-lt"/>
                <a:cs typeface="+mn-lt"/>
              </a:rPr>
              <a:t>hơn</a:t>
            </a:r>
            <a:r>
              <a:rPr lang="en-US">
                <a:solidFill>
                  <a:schemeClr val="bg1"/>
                </a:solidFill>
                <a:ea typeface="+mn-lt"/>
                <a:cs typeface="+mn-lt"/>
              </a:rPr>
              <a:t> </a:t>
            </a:r>
            <a:r>
              <a:rPr lang="en-US" err="1">
                <a:solidFill>
                  <a:schemeClr val="bg1"/>
                </a:solidFill>
                <a:ea typeface="+mn-lt"/>
                <a:cs typeface="+mn-lt"/>
              </a:rPr>
              <a:t>rất</a:t>
            </a:r>
            <a:r>
              <a:rPr lang="en-US">
                <a:solidFill>
                  <a:schemeClr val="bg1"/>
                </a:solidFill>
                <a:ea typeface="+mn-lt"/>
                <a:cs typeface="+mn-lt"/>
              </a:rPr>
              <a:t> </a:t>
            </a:r>
            <a:r>
              <a:rPr lang="en-US" err="1">
                <a:solidFill>
                  <a:schemeClr val="bg1"/>
                </a:solidFill>
                <a:ea typeface="+mn-lt"/>
                <a:cs typeface="+mn-lt"/>
              </a:rPr>
              <a:t>nhiều</a:t>
            </a:r>
            <a:endParaRPr lang="en-US">
              <a:solidFill>
                <a:schemeClr val="bg1"/>
              </a:solidFill>
              <a:ea typeface="+mn-lt"/>
              <a:cs typeface="+mn-lt"/>
            </a:endParaRPr>
          </a:p>
          <a:p>
            <a:endParaRPr lang="en-US" b="1">
              <a:solidFill>
                <a:schemeClr val="bg1"/>
              </a:solidFill>
            </a:endParaRPr>
          </a:p>
        </p:txBody>
      </p:sp>
      <p:sp>
        <p:nvSpPr>
          <p:cNvPr id="52" name="Isosceles Triangle 5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Hình ảnh 3">
            <a:extLst>
              <a:ext uri="{FF2B5EF4-FFF2-40B4-BE49-F238E27FC236}">
                <a16:creationId xmlns:a16="http://schemas.microsoft.com/office/drawing/2014/main" id="{791D57B0-DCCA-4674-B357-9068EA94E337}"/>
              </a:ext>
            </a:extLst>
          </p:cNvPr>
          <p:cNvPicPr>
            <a:picLocks noChangeAspect="1"/>
          </p:cNvPicPr>
          <p:nvPr/>
        </p:nvPicPr>
        <p:blipFill>
          <a:blip r:embed="rId2"/>
          <a:stretch>
            <a:fillRect/>
          </a:stretch>
        </p:blipFill>
        <p:spPr>
          <a:xfrm>
            <a:off x="6201937" y="1898200"/>
            <a:ext cx="4778297" cy="3424015"/>
          </a:xfrm>
          <a:prstGeom prst="rect">
            <a:avLst/>
          </a:prstGeom>
        </p:spPr>
      </p:pic>
    </p:spTree>
    <p:extLst>
      <p:ext uri="{BB962C8B-B14F-4D97-AF65-F5344CB8AC3E}">
        <p14:creationId xmlns:p14="http://schemas.microsoft.com/office/powerpoint/2010/main" val="14782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7" name="Group 19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8" name="Straight Connector 19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2" name="Isosceles Triangle 20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 name="Isosceles Triangle 20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 name="Isosceles Triangle 20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9" name="Rectangle 20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3" name="Isosceles Triangle 2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673754" y="643467"/>
            <a:ext cx="4203045" cy="1375608"/>
          </a:xfrm>
        </p:spPr>
        <p:txBody>
          <a:bodyPr vert="horz" lIns="91440" tIns="45720" rIns="91440" bIns="45720" rtlCol="0" anchor="ctr">
            <a:normAutofit/>
          </a:bodyPr>
          <a:lstStyle/>
          <a:p>
            <a:pPr algn="l"/>
            <a:r>
              <a:rPr lang="en-US" sz="3600">
                <a:solidFill>
                  <a:schemeClr val="bg1"/>
                </a:solidFill>
              </a:rPr>
              <a:t>KHÁI NIỆM</a:t>
            </a:r>
          </a:p>
        </p:txBody>
      </p:sp>
      <p:sp>
        <p:nvSpPr>
          <p:cNvPr id="3" name="Subtitle 2"/>
          <p:cNvSpPr>
            <a:spLocks noGrp="1"/>
          </p:cNvSpPr>
          <p:nvPr>
            <p:ph type="subTitle" idx="1"/>
          </p:nvPr>
        </p:nvSpPr>
        <p:spPr>
          <a:xfrm>
            <a:off x="673754" y="2160590"/>
            <a:ext cx="4206259" cy="3440110"/>
          </a:xfrm>
        </p:spPr>
        <p:txBody>
          <a:bodyPr vert="horz" lIns="91440" tIns="45720" rIns="91440" bIns="45720" rtlCol="0">
            <a:normAutofit/>
          </a:bodyPr>
          <a:lstStyle/>
          <a:p>
            <a:pPr algn="l">
              <a:buFont typeface="Wingdings 3" charset="2"/>
              <a:buChar char=""/>
            </a:pPr>
            <a:r>
              <a:rPr lang="en-US" dirty="0">
                <a:solidFill>
                  <a:schemeClr val="bg1"/>
                </a:solidFill>
              </a:rPr>
              <a:t>QHĐ </a:t>
            </a:r>
            <a:r>
              <a:rPr lang="en-US" dirty="0" err="1">
                <a:solidFill>
                  <a:schemeClr val="bg1"/>
                </a:solidFill>
              </a:rPr>
              <a:t>là</a:t>
            </a:r>
            <a:r>
              <a:rPr lang="en-US" dirty="0">
                <a:solidFill>
                  <a:schemeClr val="bg1"/>
                </a:solidFill>
              </a:rPr>
              <a:t> 1 </a:t>
            </a:r>
            <a:r>
              <a:rPr lang="en-US" dirty="0" err="1">
                <a:solidFill>
                  <a:schemeClr val="bg1"/>
                </a:solidFill>
              </a:rPr>
              <a:t>giải</a:t>
            </a:r>
            <a:r>
              <a:rPr lang="en-US" dirty="0">
                <a:solidFill>
                  <a:schemeClr val="bg1"/>
                </a:solidFill>
              </a:rPr>
              <a:t> </a:t>
            </a:r>
            <a:r>
              <a:rPr lang="en-US" dirty="0" err="1">
                <a:solidFill>
                  <a:schemeClr val="bg1"/>
                </a:solidFill>
              </a:rPr>
              <a:t>thuật</a:t>
            </a:r>
            <a:r>
              <a:rPr lang="en-US" dirty="0">
                <a:solidFill>
                  <a:schemeClr val="bg1"/>
                </a:solidFill>
              </a:rPr>
              <a:t> </a:t>
            </a:r>
            <a:r>
              <a:rPr lang="en-US" dirty="0" err="1">
                <a:solidFill>
                  <a:schemeClr val="bg1"/>
                </a:solidFill>
              </a:rPr>
              <a:t>dùng</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giải</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toán</a:t>
            </a:r>
            <a:r>
              <a:rPr lang="en-US" dirty="0">
                <a:solidFill>
                  <a:schemeClr val="bg1"/>
                </a:solidFill>
              </a:rPr>
              <a:t> </a:t>
            </a:r>
            <a:r>
              <a:rPr lang="en-US" dirty="0" err="1">
                <a:solidFill>
                  <a:schemeClr val="bg1"/>
                </a:solidFill>
              </a:rPr>
              <a:t>bằng</a:t>
            </a:r>
            <a:r>
              <a:rPr lang="en-US" dirty="0">
                <a:solidFill>
                  <a:schemeClr val="bg1"/>
                </a:solidFill>
              </a:rPr>
              <a:t> </a:t>
            </a:r>
            <a:r>
              <a:rPr lang="en-US" dirty="0" err="1">
                <a:solidFill>
                  <a:schemeClr val="bg1"/>
                </a:solidFill>
              </a:rPr>
              <a:t>cách</a:t>
            </a:r>
            <a:r>
              <a:rPr lang="en-US" dirty="0">
                <a:solidFill>
                  <a:schemeClr val="bg1"/>
                </a:solidFill>
              </a:rPr>
              <a:t> </a:t>
            </a:r>
            <a:r>
              <a:rPr lang="en-US" dirty="0" err="1">
                <a:solidFill>
                  <a:schemeClr val="bg1"/>
                </a:solidFill>
              </a:rPr>
              <a:t>kết</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lời</a:t>
            </a:r>
            <a:r>
              <a:rPr lang="en-US" dirty="0">
                <a:solidFill>
                  <a:schemeClr val="bg1"/>
                </a:solidFill>
              </a:rPr>
              <a:t> </a:t>
            </a:r>
            <a:r>
              <a:rPr lang="en-US" dirty="0" err="1">
                <a:solidFill>
                  <a:schemeClr val="bg1"/>
                </a:solidFill>
              </a:rPr>
              <a:t>giảicủa</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toán</a:t>
            </a:r>
            <a:r>
              <a:rPr lang="en-US" dirty="0">
                <a:solidFill>
                  <a:schemeClr val="bg1"/>
                </a:solidFill>
              </a:rPr>
              <a:t> con </a:t>
            </a:r>
            <a:r>
              <a:rPr lang="en-US" dirty="0" err="1">
                <a:solidFill>
                  <a:schemeClr val="bg1"/>
                </a:solidFill>
              </a:rPr>
              <a:t>của</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toán</a:t>
            </a:r>
            <a:r>
              <a:rPr lang="en-US" dirty="0">
                <a:solidFill>
                  <a:schemeClr val="bg1"/>
                </a:solidFill>
              </a:rPr>
              <a:t> </a:t>
            </a:r>
            <a:r>
              <a:rPr lang="en-US" dirty="0" err="1">
                <a:solidFill>
                  <a:schemeClr val="bg1"/>
                </a:solidFill>
              </a:rPr>
              <a:t>đangxét</a:t>
            </a:r>
          </a:p>
          <a:p>
            <a:pPr algn="l">
              <a:buFont typeface="Wingdings 3" charset="2"/>
              <a:buChar char=""/>
            </a:pPr>
            <a:r>
              <a:rPr lang="en-US" dirty="0">
                <a:solidFill>
                  <a:schemeClr val="bg1"/>
                </a:solidFill>
              </a:rPr>
              <a:t>QHĐ </a:t>
            </a:r>
            <a:r>
              <a:rPr lang="en-US" dirty="0" err="1">
                <a:solidFill>
                  <a:schemeClr val="bg1"/>
                </a:solidFill>
              </a:rPr>
              <a:t>làm</a:t>
            </a:r>
            <a:r>
              <a:rPr lang="en-US" dirty="0">
                <a:solidFill>
                  <a:schemeClr val="bg1"/>
                </a:solidFill>
              </a:rPr>
              <a:t> </a:t>
            </a:r>
            <a:r>
              <a:rPr lang="en-US" dirty="0" err="1">
                <a:solidFill>
                  <a:schemeClr val="bg1"/>
                </a:solidFill>
              </a:rPr>
              <a:t>giảm</a:t>
            </a:r>
            <a:r>
              <a:rPr lang="en-US" dirty="0">
                <a:solidFill>
                  <a:schemeClr val="bg1"/>
                </a:solidFill>
              </a:rPr>
              <a:t> </a:t>
            </a:r>
            <a:r>
              <a:rPr lang="en-US" dirty="0" err="1">
                <a:solidFill>
                  <a:schemeClr val="bg1"/>
                </a:solidFill>
              </a:rPr>
              <a:t>độ</a:t>
            </a:r>
            <a:r>
              <a:rPr lang="en-US" dirty="0">
                <a:solidFill>
                  <a:schemeClr val="bg1"/>
                </a:solidFill>
              </a:rPr>
              <a:t> </a:t>
            </a:r>
            <a:r>
              <a:rPr lang="en-US" dirty="0" err="1">
                <a:solidFill>
                  <a:schemeClr val="bg1"/>
                </a:solidFill>
              </a:rPr>
              <a:t>phức</a:t>
            </a:r>
            <a:r>
              <a:rPr lang="en-US" dirty="0">
                <a:solidFill>
                  <a:schemeClr val="bg1"/>
                </a:solidFill>
              </a:rPr>
              <a:t> </a:t>
            </a:r>
            <a:r>
              <a:rPr lang="en-US" dirty="0" err="1">
                <a:solidFill>
                  <a:schemeClr val="bg1"/>
                </a:solidFill>
              </a:rPr>
              <a:t>tạp</a:t>
            </a:r>
            <a:r>
              <a:rPr lang="en-US" dirty="0">
                <a:solidFill>
                  <a:schemeClr val="bg1"/>
                </a:solidFill>
              </a:rPr>
              <a:t>, </a:t>
            </a:r>
            <a:r>
              <a:rPr lang="en-US" dirty="0" err="1">
                <a:solidFill>
                  <a:schemeClr val="bg1"/>
                </a:solidFill>
              </a:rPr>
              <a:t>giảm</a:t>
            </a:r>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giải</a:t>
            </a:r>
            <a:r>
              <a:rPr lang="en-US" dirty="0">
                <a:solidFill>
                  <a:schemeClr val="bg1"/>
                </a:solidFill>
              </a:rPr>
              <a:t> </a:t>
            </a:r>
            <a:r>
              <a:rPr lang="en-US" dirty="0" err="1">
                <a:solidFill>
                  <a:schemeClr val="bg1"/>
                </a:solidFill>
              </a:rPr>
              <a:t>quyết</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toán</a:t>
            </a:r>
            <a:endParaRPr lang="en-US" dirty="0">
              <a:solidFill>
                <a:schemeClr val="bg1"/>
              </a:solidFill>
            </a:endParaRPr>
          </a:p>
          <a:p>
            <a:pPr algn="l">
              <a:buFont typeface="Wingdings 3" charset="2"/>
              <a:buChar char=""/>
            </a:pPr>
            <a:r>
              <a:rPr lang="en-US" dirty="0">
                <a:solidFill>
                  <a:schemeClr val="bg1"/>
                </a:solidFill>
              </a:rPr>
              <a:t>QHĐ </a:t>
            </a:r>
            <a:r>
              <a:rPr lang="en-US" dirty="0" err="1">
                <a:solidFill>
                  <a:schemeClr val="bg1"/>
                </a:solidFill>
              </a:rPr>
              <a:t>có</a:t>
            </a:r>
            <a:r>
              <a:rPr lang="en-US" dirty="0">
                <a:solidFill>
                  <a:schemeClr val="bg1"/>
                </a:solidFill>
              </a:rPr>
              <a:t> 2 </a:t>
            </a:r>
            <a:r>
              <a:rPr lang="en-US" dirty="0" err="1">
                <a:solidFill>
                  <a:schemeClr val="bg1"/>
                </a:solidFill>
              </a:rPr>
              <a:t>dạng</a:t>
            </a:r>
            <a:r>
              <a:rPr lang="en-US" dirty="0">
                <a:solidFill>
                  <a:schemeClr val="bg1"/>
                </a:solidFill>
              </a:rPr>
              <a:t> </a:t>
            </a:r>
            <a:r>
              <a:rPr lang="en-US" dirty="0" err="1">
                <a:solidFill>
                  <a:schemeClr val="bg1"/>
                </a:solidFill>
              </a:rPr>
              <a:t>tiếp</a:t>
            </a:r>
            <a:r>
              <a:rPr lang="en-US" dirty="0">
                <a:solidFill>
                  <a:schemeClr val="bg1"/>
                </a:solidFill>
              </a:rPr>
              <a:t> </a:t>
            </a:r>
            <a:r>
              <a:rPr lang="en-US" dirty="0" err="1">
                <a:solidFill>
                  <a:schemeClr val="bg1"/>
                </a:solidFill>
              </a:rPr>
              <a:t>cận</a:t>
            </a:r>
            <a:r>
              <a:rPr lang="en-US" dirty="0">
                <a:solidFill>
                  <a:schemeClr val="bg1"/>
                </a:solidFill>
              </a:rPr>
              <a:t>:</a:t>
            </a:r>
          </a:p>
          <a:p>
            <a:pPr lvl="1" algn="l">
              <a:buFont typeface="Wingdings 3" charset="2"/>
              <a:buChar char=""/>
            </a:pPr>
            <a:r>
              <a:rPr lang="en-US" dirty="0">
                <a:solidFill>
                  <a:schemeClr val="bg1"/>
                </a:solidFill>
              </a:rPr>
              <a:t>Top-down</a:t>
            </a:r>
          </a:p>
          <a:p>
            <a:pPr lvl="1" algn="l">
              <a:buFont typeface="Wingdings 3" charset="2"/>
              <a:buChar char=""/>
            </a:pPr>
            <a:r>
              <a:rPr lang="en-US" dirty="0">
                <a:solidFill>
                  <a:schemeClr val="bg1"/>
                </a:solidFill>
              </a:rPr>
              <a:t>Bottom-up</a:t>
            </a:r>
          </a:p>
        </p:txBody>
      </p:sp>
      <p:pic>
        <p:nvPicPr>
          <p:cNvPr id="7" name="Hình ảnh 7">
            <a:extLst>
              <a:ext uri="{FF2B5EF4-FFF2-40B4-BE49-F238E27FC236}">
                <a16:creationId xmlns:a16="http://schemas.microsoft.com/office/drawing/2014/main" id="{C7B8C810-F991-4E68-946A-2E65406D3B06}"/>
              </a:ext>
            </a:extLst>
          </p:cNvPr>
          <p:cNvPicPr>
            <a:picLocks noChangeAspect="1"/>
          </p:cNvPicPr>
          <p:nvPr/>
        </p:nvPicPr>
        <p:blipFill>
          <a:blip r:embed="rId2"/>
          <a:stretch>
            <a:fillRect/>
          </a:stretch>
        </p:blipFill>
        <p:spPr>
          <a:xfrm>
            <a:off x="6217616" y="972608"/>
            <a:ext cx="4900269" cy="4900269"/>
          </a:xfrm>
          <a:prstGeom prst="rect">
            <a:avLst/>
          </a:prstGeom>
        </p:spPr>
      </p:pic>
      <p:sp>
        <p:nvSpPr>
          <p:cNvPr id="215" name="Isosceles Triangle 2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6156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A44275-C50E-46FB-80D4-CBB9A42C407B}"/>
              </a:ext>
            </a:extLst>
          </p:cNvPr>
          <p:cNvSpPr>
            <a:spLocks noGrp="1"/>
          </p:cNvSpPr>
          <p:nvPr>
            <p:ph type="title"/>
          </p:nvPr>
        </p:nvSpPr>
        <p:spPr>
          <a:xfrm>
            <a:off x="677334" y="609600"/>
            <a:ext cx="8596668" cy="1320800"/>
          </a:xfrm>
        </p:spPr>
        <p:txBody>
          <a:bodyPr>
            <a:normAutofit/>
          </a:bodyPr>
          <a:lstStyle/>
          <a:p>
            <a:r>
              <a:rPr lang="vi-VN">
                <a:latin typeface="Tahoma"/>
                <a:ea typeface="Tahoma"/>
                <a:cs typeface="Tahoma"/>
              </a:rPr>
              <a:t>CẤU TRÚC</a:t>
            </a:r>
          </a:p>
        </p:txBody>
      </p:sp>
      <p:graphicFrame>
        <p:nvGraphicFramePr>
          <p:cNvPr id="67" name="Content Placeholder 28">
            <a:extLst>
              <a:ext uri="{FF2B5EF4-FFF2-40B4-BE49-F238E27FC236}">
                <a16:creationId xmlns:a16="http://schemas.microsoft.com/office/drawing/2014/main" id="{7422635B-7319-4E26-82ED-DB6AF6A304EC}"/>
              </a:ext>
            </a:extLst>
          </p:cNvPr>
          <p:cNvGraphicFramePr>
            <a:graphicFrameLocks noGrp="1"/>
          </p:cNvGraphicFramePr>
          <p:nvPr>
            <p:ph idx="1"/>
            <p:extLst>
              <p:ext uri="{D42A27DB-BD31-4B8C-83A1-F6EECF244321}">
                <p14:modId xmlns:p14="http://schemas.microsoft.com/office/powerpoint/2010/main" val="2904421353"/>
              </p:ext>
            </p:extLst>
          </p:nvPr>
        </p:nvGraphicFramePr>
        <p:xfrm>
          <a:off x="677863" y="1342832"/>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
                                            <p:graphicEl>
                                              <a:dgm id="{098F6FDE-B4CF-4320-AED2-C25A254EB7B9}"/>
                                            </p:graphicEl>
                                          </p:spTgt>
                                        </p:tgtEl>
                                        <p:attrNameLst>
                                          <p:attrName>style.visibility</p:attrName>
                                        </p:attrNameLst>
                                      </p:cBhvr>
                                      <p:to>
                                        <p:strVal val="visible"/>
                                      </p:to>
                                    </p:set>
                                    <p:anim calcmode="lin" valueType="num">
                                      <p:cBhvr additive="base">
                                        <p:cTn id="13" dur="500" fill="hold"/>
                                        <p:tgtEl>
                                          <p:spTgt spid="67">
                                            <p:graphicEl>
                                              <a:dgm id="{098F6FDE-B4CF-4320-AED2-C25A254EB7B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
                                            <p:graphicEl>
                                              <a:dgm id="{098F6FDE-B4CF-4320-AED2-C25A254EB7B9}"/>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7">
                                            <p:graphicEl>
                                              <a:dgm id="{F91EF7B1-01E9-48FE-85C2-26C084A45951}"/>
                                            </p:graphicEl>
                                          </p:spTgt>
                                        </p:tgtEl>
                                        <p:attrNameLst>
                                          <p:attrName>style.visibility</p:attrName>
                                        </p:attrNameLst>
                                      </p:cBhvr>
                                      <p:to>
                                        <p:strVal val="visible"/>
                                      </p:to>
                                    </p:set>
                                    <p:anim calcmode="lin" valueType="num">
                                      <p:cBhvr additive="base">
                                        <p:cTn id="17" dur="500" fill="hold"/>
                                        <p:tgtEl>
                                          <p:spTgt spid="67">
                                            <p:graphicEl>
                                              <a:dgm id="{F91EF7B1-01E9-48FE-85C2-26C084A4595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7">
                                            <p:graphicEl>
                                              <a:dgm id="{F91EF7B1-01E9-48FE-85C2-26C084A45951}"/>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7">
                                            <p:graphicEl>
                                              <a:dgm id="{95720B39-3564-4317-96A3-3777D9AF116B}"/>
                                            </p:graphicEl>
                                          </p:spTgt>
                                        </p:tgtEl>
                                        <p:attrNameLst>
                                          <p:attrName>style.visibility</p:attrName>
                                        </p:attrNameLst>
                                      </p:cBhvr>
                                      <p:to>
                                        <p:strVal val="visible"/>
                                      </p:to>
                                    </p:set>
                                    <p:anim calcmode="lin" valueType="num">
                                      <p:cBhvr additive="base">
                                        <p:cTn id="21" dur="500" fill="hold"/>
                                        <p:tgtEl>
                                          <p:spTgt spid="67">
                                            <p:graphicEl>
                                              <a:dgm id="{95720B39-3564-4317-96A3-3777D9AF116B}"/>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67">
                                            <p:graphicEl>
                                              <a:dgm id="{95720B39-3564-4317-96A3-3777D9AF116B}"/>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7">
                                            <p:graphicEl>
                                              <a:dgm id="{E7115F57-2FA7-440E-878A-1EF08AEE61EC}"/>
                                            </p:graphicEl>
                                          </p:spTgt>
                                        </p:tgtEl>
                                        <p:attrNameLst>
                                          <p:attrName>style.visibility</p:attrName>
                                        </p:attrNameLst>
                                      </p:cBhvr>
                                      <p:to>
                                        <p:strVal val="visible"/>
                                      </p:to>
                                    </p:set>
                                    <p:anim calcmode="lin" valueType="num">
                                      <p:cBhvr additive="base">
                                        <p:cTn id="27" dur="500" fill="hold"/>
                                        <p:tgtEl>
                                          <p:spTgt spid="67">
                                            <p:graphicEl>
                                              <a:dgm id="{E7115F57-2FA7-440E-878A-1EF08AEE61E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7">
                                            <p:graphicEl>
                                              <a:dgm id="{E7115F57-2FA7-440E-878A-1EF08AEE61EC}"/>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7">
                                            <p:graphicEl>
                                              <a:dgm id="{52E5B35D-6E5F-4947-9773-6DCD1F56E1D3}"/>
                                            </p:graphicEl>
                                          </p:spTgt>
                                        </p:tgtEl>
                                        <p:attrNameLst>
                                          <p:attrName>style.visibility</p:attrName>
                                        </p:attrNameLst>
                                      </p:cBhvr>
                                      <p:to>
                                        <p:strVal val="visible"/>
                                      </p:to>
                                    </p:set>
                                    <p:anim calcmode="lin" valueType="num">
                                      <p:cBhvr additive="base">
                                        <p:cTn id="31" dur="500" fill="hold"/>
                                        <p:tgtEl>
                                          <p:spTgt spid="67">
                                            <p:graphicEl>
                                              <a:dgm id="{52E5B35D-6E5F-4947-9773-6DCD1F56E1D3}"/>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
                                            <p:graphicEl>
                                              <a:dgm id="{52E5B35D-6E5F-4947-9773-6DCD1F56E1D3}"/>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7">
                                            <p:graphicEl>
                                              <a:dgm id="{3C0FAE5A-5026-4E5C-9E48-50EF8283D79C}"/>
                                            </p:graphicEl>
                                          </p:spTgt>
                                        </p:tgtEl>
                                        <p:attrNameLst>
                                          <p:attrName>style.visibility</p:attrName>
                                        </p:attrNameLst>
                                      </p:cBhvr>
                                      <p:to>
                                        <p:strVal val="visible"/>
                                      </p:to>
                                    </p:set>
                                    <p:anim calcmode="lin" valueType="num">
                                      <p:cBhvr additive="base">
                                        <p:cTn id="35" dur="500" fill="hold"/>
                                        <p:tgtEl>
                                          <p:spTgt spid="67">
                                            <p:graphicEl>
                                              <a:dgm id="{3C0FAE5A-5026-4E5C-9E48-50EF8283D79C}"/>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
                                            <p:graphicEl>
                                              <a:dgm id="{3C0FAE5A-5026-4E5C-9E48-50EF8283D79C}"/>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Hình ảnh 4" descr="Ảnh có chứa văn bản, đồng hồ&#10;&#10;Mô tả được tự động tạo">
            <a:extLst>
              <a:ext uri="{FF2B5EF4-FFF2-40B4-BE49-F238E27FC236}">
                <a16:creationId xmlns:a16="http://schemas.microsoft.com/office/drawing/2014/main" id="{35084133-EA13-4563-A2E6-A2C3E86B358E}"/>
              </a:ext>
            </a:extLst>
          </p:cNvPr>
          <p:cNvPicPr>
            <a:picLocks noChangeAspect="1"/>
          </p:cNvPicPr>
          <p:nvPr/>
        </p:nvPicPr>
        <p:blipFill rotWithShape="1">
          <a:blip r:embed="rId2">
            <a:duotone>
              <a:schemeClr val="accent1">
                <a:shade val="45000"/>
                <a:satMod val="135000"/>
              </a:schemeClr>
              <a:prstClr val="white"/>
            </a:duotone>
          </a:blip>
          <a:srcRect t="28407" b="6564"/>
          <a:stretch/>
        </p:blipFill>
        <p:spPr>
          <a:xfrm>
            <a:off x="1" y="10"/>
            <a:ext cx="12191999" cy="6857990"/>
          </a:xfrm>
          <a:prstGeom prst="rect">
            <a:avLst/>
          </a:prstGeom>
        </p:spPr>
      </p:pic>
      <p:sp>
        <p:nvSpPr>
          <p:cNvPr id="40" name="Isosceles Triangle 42">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Parallelogram 44">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3927230" y="1678665"/>
            <a:ext cx="5606967" cy="2369131"/>
          </a:xfrm>
        </p:spPr>
        <p:txBody>
          <a:bodyPr vert="horz" lIns="91440" tIns="45720" rIns="91440" bIns="45720" rtlCol="0">
            <a:normAutofit/>
          </a:bodyPr>
          <a:lstStyle/>
          <a:p>
            <a:pPr algn="ctr"/>
            <a:r>
              <a:rPr lang="en-US"/>
              <a:t>KHI NÀO DÙNG </a:t>
            </a:r>
            <a:endParaRPr lang="vi-VN">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4788276" y="4050832"/>
            <a:ext cx="4485725" cy="1096899"/>
          </a:xfrm>
        </p:spPr>
        <p:txBody>
          <a:bodyPr vert="horz" lIns="91440" tIns="45720" rIns="91440" bIns="45720" rtlCol="0">
            <a:normAutofit/>
          </a:bodyPr>
          <a:lstStyle/>
          <a:p>
            <a:endParaRPr lang="en-US"/>
          </a:p>
        </p:txBody>
      </p:sp>
      <p:sp>
        <p:nvSpPr>
          <p:cNvPr id="57"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849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Hình ảnh 5" descr="Ảnh có chứa văn bản, thiết bị điện tử&#10;&#10;Mô tả được tự động tạo">
            <a:extLst>
              <a:ext uri="{FF2B5EF4-FFF2-40B4-BE49-F238E27FC236}">
                <a16:creationId xmlns:a16="http://schemas.microsoft.com/office/drawing/2014/main" id="{EF2BB9D5-203B-4916-8EEE-9CCC556B8783}"/>
              </a:ext>
            </a:extLst>
          </p:cNvPr>
          <p:cNvPicPr>
            <a:picLocks noChangeAspect="1"/>
          </p:cNvPicPr>
          <p:nvPr/>
        </p:nvPicPr>
        <p:blipFill rotWithShape="1">
          <a:blip r:embed="rId2">
            <a:duotone>
              <a:schemeClr val="accent1">
                <a:shade val="45000"/>
                <a:satMod val="135000"/>
              </a:schemeClr>
              <a:prstClr val="white"/>
            </a:duotone>
          </a:blip>
          <a:srcRect l="7111" r="-1" b="-1"/>
          <a:stretch/>
        </p:blipFill>
        <p:spPr>
          <a:xfrm>
            <a:off x="1" y="10"/>
            <a:ext cx="12191999" cy="6857990"/>
          </a:xfrm>
          <a:prstGeom prst="rect">
            <a:avLst/>
          </a:prstGeom>
        </p:spPr>
      </p:pic>
      <p:sp>
        <p:nvSpPr>
          <p:cNvPr id="59" name="Isosceles Triangle 61">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Parallelogram 63">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0"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73">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791450" y="870202"/>
            <a:ext cx="4482553" cy="2369131"/>
          </a:xfrm>
        </p:spPr>
        <p:txBody>
          <a:bodyPr vert="horz" lIns="91440" tIns="45720" rIns="91440" bIns="45720" rtlCol="0">
            <a:normAutofit/>
          </a:bodyPr>
          <a:lstStyle/>
          <a:p>
            <a:pPr algn="l">
              <a:lnSpc>
                <a:spcPct val="90000"/>
              </a:lnSpc>
            </a:pPr>
            <a:r>
              <a:rPr lang="en-US"/>
              <a:t>DẠNG THUẬT TOÁN PHỔ QUÁT</a:t>
            </a:r>
            <a:endParaRPr lang="vi-VN"/>
          </a:p>
        </p:txBody>
      </p:sp>
      <p:sp>
        <p:nvSpPr>
          <p:cNvPr id="3" name="Subtitle 2"/>
          <p:cNvSpPr>
            <a:spLocks noGrp="1"/>
          </p:cNvSpPr>
          <p:nvPr>
            <p:ph type="subTitle" idx="1"/>
          </p:nvPr>
        </p:nvSpPr>
        <p:spPr>
          <a:xfrm>
            <a:off x="4778983" y="3558320"/>
            <a:ext cx="4485725" cy="1096899"/>
          </a:xfrm>
        </p:spPr>
        <p:txBody>
          <a:bodyPr vert="horz" lIns="91440" tIns="45720" rIns="91440" bIns="45720" rtlCol="0" anchor="t">
            <a:noAutofit/>
          </a:bodyPr>
          <a:lstStyle/>
          <a:p>
            <a:pPr marL="285750" indent="-285750" algn="l">
              <a:lnSpc>
                <a:spcPct val="90000"/>
              </a:lnSpc>
              <a:buFont typeface="Arial" charset="2"/>
              <a:buChar char="•"/>
            </a:pPr>
            <a:r>
              <a:rPr lang="en-US" sz="1600" dirty="0">
                <a:ea typeface="+mn-lt"/>
                <a:cs typeface="+mn-lt"/>
              </a:rPr>
              <a:t>Chia </a:t>
            </a:r>
            <a:r>
              <a:rPr lang="en-US" sz="1600" dirty="0" err="1">
                <a:ea typeface="+mn-lt"/>
                <a:cs typeface="+mn-lt"/>
              </a:rPr>
              <a:t>bài</a:t>
            </a:r>
            <a:r>
              <a:rPr lang="en-US" sz="1600" dirty="0">
                <a:ea typeface="+mn-lt"/>
                <a:cs typeface="+mn-lt"/>
              </a:rPr>
              <a:t> </a:t>
            </a:r>
            <a:r>
              <a:rPr lang="en-US" sz="1600" dirty="0" err="1">
                <a:ea typeface="+mn-lt"/>
                <a:cs typeface="+mn-lt"/>
              </a:rPr>
              <a:t>toán</a:t>
            </a:r>
            <a:r>
              <a:rPr lang="en-US" sz="1600" dirty="0">
                <a:ea typeface="+mn-lt"/>
                <a:cs typeface="+mn-lt"/>
              </a:rPr>
              <a:t> </a:t>
            </a:r>
            <a:r>
              <a:rPr lang="en-US" sz="1600" dirty="0" err="1">
                <a:ea typeface="+mn-lt"/>
                <a:cs typeface="+mn-lt"/>
              </a:rPr>
              <a:t>thành</a:t>
            </a:r>
            <a:r>
              <a:rPr lang="en-US" sz="1600" dirty="0">
                <a:ea typeface="+mn-lt"/>
                <a:cs typeface="+mn-lt"/>
              </a:rPr>
              <a:t> </a:t>
            </a:r>
            <a:r>
              <a:rPr lang="en-US" sz="1600" dirty="0" err="1">
                <a:ea typeface="+mn-lt"/>
                <a:cs typeface="+mn-lt"/>
              </a:rPr>
              <a:t>các</a:t>
            </a:r>
            <a:r>
              <a:rPr lang="en-US" sz="1600" dirty="0">
                <a:ea typeface="+mn-lt"/>
                <a:cs typeface="+mn-lt"/>
              </a:rPr>
              <a:t> </a:t>
            </a:r>
            <a:r>
              <a:rPr lang="en-US" sz="1600" dirty="0" err="1">
                <a:ea typeface="+mn-lt"/>
                <a:cs typeface="+mn-lt"/>
              </a:rPr>
              <a:t>bài</a:t>
            </a:r>
            <a:r>
              <a:rPr lang="en-US" sz="1600" dirty="0">
                <a:ea typeface="+mn-lt"/>
                <a:cs typeface="+mn-lt"/>
              </a:rPr>
              <a:t> </a:t>
            </a:r>
            <a:r>
              <a:rPr lang="en-US" sz="1600" dirty="0" err="1">
                <a:ea typeface="+mn-lt"/>
                <a:cs typeface="+mn-lt"/>
              </a:rPr>
              <a:t>toán</a:t>
            </a:r>
            <a:r>
              <a:rPr lang="en-US" sz="1600" dirty="0">
                <a:ea typeface="+mn-lt"/>
                <a:cs typeface="+mn-lt"/>
              </a:rPr>
              <a:t> con </a:t>
            </a:r>
            <a:r>
              <a:rPr lang="en-US" sz="1600" dirty="0" err="1">
                <a:ea typeface="+mn-lt"/>
                <a:cs typeface="+mn-lt"/>
              </a:rPr>
              <a:t>nhỏ</a:t>
            </a:r>
            <a:r>
              <a:rPr lang="en-US" sz="1600" dirty="0">
                <a:ea typeface="+mn-lt"/>
                <a:cs typeface="+mn-lt"/>
              </a:rPr>
              <a:t> </a:t>
            </a:r>
            <a:r>
              <a:rPr lang="en-US" sz="1600" dirty="0" err="1">
                <a:ea typeface="+mn-lt"/>
                <a:cs typeface="+mn-lt"/>
              </a:rPr>
              <a:t>hơn</a:t>
            </a:r>
            <a:r>
              <a:rPr lang="en-US" sz="1600" dirty="0">
                <a:ea typeface="+mn-lt"/>
                <a:cs typeface="+mn-lt"/>
              </a:rPr>
              <a:t>.</a:t>
            </a:r>
            <a:endParaRPr lang="en-US" sz="1600" dirty="0"/>
          </a:p>
          <a:p>
            <a:pPr marL="285750" indent="-285750" algn="l">
              <a:lnSpc>
                <a:spcPct val="90000"/>
              </a:lnSpc>
              <a:buFont typeface="Arial" charset="2"/>
              <a:buChar char="•"/>
            </a:pPr>
            <a:r>
              <a:rPr lang="en-US" sz="1600" dirty="0" err="1">
                <a:ea typeface="+mn-lt"/>
                <a:cs typeface="+mn-lt"/>
              </a:rPr>
              <a:t>Giải</a:t>
            </a:r>
            <a:r>
              <a:rPr lang="en-US" sz="1600" dirty="0">
                <a:ea typeface="+mn-lt"/>
                <a:cs typeface="+mn-lt"/>
              </a:rPr>
              <a:t> </a:t>
            </a:r>
            <a:r>
              <a:rPr lang="en-US" sz="1600" dirty="0" err="1">
                <a:ea typeface="+mn-lt"/>
                <a:cs typeface="+mn-lt"/>
              </a:rPr>
              <a:t>các</a:t>
            </a:r>
            <a:r>
              <a:rPr lang="en-US" sz="1600" dirty="0">
                <a:ea typeface="+mn-lt"/>
                <a:cs typeface="+mn-lt"/>
              </a:rPr>
              <a:t> </a:t>
            </a:r>
            <a:r>
              <a:rPr lang="en-US" sz="1600" dirty="0" err="1">
                <a:ea typeface="+mn-lt"/>
                <a:cs typeface="+mn-lt"/>
              </a:rPr>
              <a:t>bài</a:t>
            </a:r>
            <a:r>
              <a:rPr lang="en-US" sz="1600" dirty="0">
                <a:ea typeface="+mn-lt"/>
                <a:cs typeface="+mn-lt"/>
              </a:rPr>
              <a:t> </a:t>
            </a:r>
            <a:r>
              <a:rPr lang="en-US" sz="1600" dirty="0" err="1">
                <a:ea typeface="+mn-lt"/>
                <a:cs typeface="+mn-lt"/>
              </a:rPr>
              <a:t>toán</a:t>
            </a:r>
            <a:r>
              <a:rPr lang="en-US" sz="1600" dirty="0">
                <a:ea typeface="+mn-lt"/>
                <a:cs typeface="+mn-lt"/>
              </a:rPr>
              <a:t> con </a:t>
            </a:r>
            <a:r>
              <a:rPr lang="en-US" sz="1600" dirty="0" err="1">
                <a:ea typeface="+mn-lt"/>
                <a:cs typeface="+mn-lt"/>
              </a:rPr>
              <a:t>một</a:t>
            </a:r>
            <a:r>
              <a:rPr lang="en-US" sz="1600" dirty="0">
                <a:ea typeface="+mn-lt"/>
                <a:cs typeface="+mn-lt"/>
              </a:rPr>
              <a:t> </a:t>
            </a:r>
            <a:r>
              <a:rPr lang="en-US" sz="1600" dirty="0" err="1">
                <a:ea typeface="+mn-lt"/>
                <a:cs typeface="+mn-lt"/>
              </a:rPr>
              <a:t>cách</a:t>
            </a:r>
            <a:r>
              <a:rPr lang="en-US" sz="1600" dirty="0">
                <a:ea typeface="+mn-lt"/>
                <a:cs typeface="+mn-lt"/>
              </a:rPr>
              <a:t> </a:t>
            </a:r>
            <a:r>
              <a:rPr lang="en-US" sz="1600" dirty="0" err="1">
                <a:ea typeface="+mn-lt"/>
                <a:cs typeface="+mn-lt"/>
              </a:rPr>
              <a:t>tối</a:t>
            </a:r>
            <a:r>
              <a:rPr lang="en-US" sz="1600" dirty="0">
                <a:ea typeface="+mn-lt"/>
                <a:cs typeface="+mn-lt"/>
              </a:rPr>
              <a:t> </a:t>
            </a:r>
            <a:r>
              <a:rPr lang="en-US" sz="1600" dirty="0" err="1">
                <a:ea typeface="+mn-lt"/>
                <a:cs typeface="+mn-lt"/>
              </a:rPr>
              <a:t>ưu</a:t>
            </a:r>
            <a:r>
              <a:rPr lang="en-US" sz="1600" dirty="0">
                <a:ea typeface="+mn-lt"/>
                <a:cs typeface="+mn-lt"/>
              </a:rPr>
              <a:t>.</a:t>
            </a:r>
            <a:endParaRPr lang="en-US" sz="1600" dirty="0"/>
          </a:p>
          <a:p>
            <a:pPr marL="285750" indent="-285750" algn="l">
              <a:lnSpc>
                <a:spcPct val="90000"/>
              </a:lnSpc>
              <a:buFont typeface="Arial" charset="2"/>
              <a:buChar char="•"/>
            </a:pPr>
            <a:r>
              <a:rPr lang="en-US" sz="1600" dirty="0" err="1">
                <a:ea typeface="+mn-lt"/>
                <a:cs typeface="+mn-lt"/>
              </a:rPr>
              <a:t>Sử</a:t>
            </a:r>
            <a:r>
              <a:rPr lang="en-US" sz="1600" dirty="0">
                <a:ea typeface="+mn-lt"/>
                <a:cs typeface="+mn-lt"/>
              </a:rPr>
              <a:t> </a:t>
            </a:r>
            <a:r>
              <a:rPr lang="en-US" sz="1600" dirty="0" err="1">
                <a:ea typeface="+mn-lt"/>
                <a:cs typeface="+mn-lt"/>
              </a:rPr>
              <a:t>dụng</a:t>
            </a:r>
            <a:r>
              <a:rPr lang="en-US" sz="1600" dirty="0">
                <a:ea typeface="+mn-lt"/>
                <a:cs typeface="+mn-lt"/>
              </a:rPr>
              <a:t> </a:t>
            </a:r>
            <a:r>
              <a:rPr lang="en-US" sz="1600" dirty="0" err="1">
                <a:ea typeface="+mn-lt"/>
                <a:cs typeface="+mn-lt"/>
              </a:rPr>
              <a:t>các</a:t>
            </a:r>
            <a:r>
              <a:rPr lang="en-US" sz="1600" dirty="0">
                <a:ea typeface="+mn-lt"/>
                <a:cs typeface="+mn-lt"/>
              </a:rPr>
              <a:t> </a:t>
            </a:r>
            <a:r>
              <a:rPr lang="en-US" sz="1600" dirty="0" err="1">
                <a:ea typeface="+mn-lt"/>
                <a:cs typeface="+mn-lt"/>
              </a:rPr>
              <a:t>kết</a:t>
            </a:r>
            <a:r>
              <a:rPr lang="en-US" sz="1600" dirty="0">
                <a:ea typeface="+mn-lt"/>
                <a:cs typeface="+mn-lt"/>
              </a:rPr>
              <a:t> </a:t>
            </a:r>
            <a:r>
              <a:rPr lang="en-US" sz="1600" dirty="0" err="1">
                <a:ea typeface="+mn-lt"/>
                <a:cs typeface="+mn-lt"/>
              </a:rPr>
              <a:t>quả</a:t>
            </a:r>
            <a:r>
              <a:rPr lang="en-US" sz="1600" dirty="0">
                <a:ea typeface="+mn-lt"/>
                <a:cs typeface="+mn-lt"/>
              </a:rPr>
              <a:t> </a:t>
            </a:r>
            <a:r>
              <a:rPr lang="en-US" sz="1600" dirty="0" err="1">
                <a:ea typeface="+mn-lt"/>
                <a:cs typeface="+mn-lt"/>
              </a:rPr>
              <a:t>tối</a:t>
            </a:r>
            <a:r>
              <a:rPr lang="en-US" sz="1600" dirty="0">
                <a:ea typeface="+mn-lt"/>
                <a:cs typeface="+mn-lt"/>
              </a:rPr>
              <a:t> </a:t>
            </a:r>
            <a:r>
              <a:rPr lang="en-US" sz="1600" dirty="0" err="1">
                <a:ea typeface="+mn-lt"/>
                <a:cs typeface="+mn-lt"/>
              </a:rPr>
              <a:t>ưu</a:t>
            </a:r>
            <a:r>
              <a:rPr lang="en-US" sz="1600" dirty="0">
                <a:ea typeface="+mn-lt"/>
                <a:cs typeface="+mn-lt"/>
              </a:rPr>
              <a:t> </a:t>
            </a:r>
            <a:r>
              <a:rPr lang="en-US" sz="1600" dirty="0" err="1">
                <a:ea typeface="+mn-lt"/>
                <a:cs typeface="+mn-lt"/>
              </a:rPr>
              <a:t>đó</a:t>
            </a:r>
            <a:r>
              <a:rPr lang="en-US" sz="1600" dirty="0">
                <a:ea typeface="+mn-lt"/>
                <a:cs typeface="+mn-lt"/>
              </a:rPr>
              <a:t> </a:t>
            </a:r>
            <a:r>
              <a:rPr lang="en-US" sz="1600" dirty="0" err="1">
                <a:ea typeface="+mn-lt"/>
                <a:cs typeface="+mn-lt"/>
              </a:rPr>
              <a:t>để</a:t>
            </a:r>
            <a:r>
              <a:rPr lang="en-US" sz="1600" dirty="0">
                <a:ea typeface="+mn-lt"/>
                <a:cs typeface="+mn-lt"/>
              </a:rPr>
              <a:t> </a:t>
            </a:r>
            <a:r>
              <a:rPr lang="en-US" sz="1600" dirty="0" err="1">
                <a:ea typeface="+mn-lt"/>
                <a:cs typeface="+mn-lt"/>
              </a:rPr>
              <a:t>xây</a:t>
            </a:r>
            <a:r>
              <a:rPr lang="en-US" sz="1600" dirty="0">
                <a:ea typeface="+mn-lt"/>
                <a:cs typeface="+mn-lt"/>
              </a:rPr>
              <a:t> </a:t>
            </a:r>
            <a:r>
              <a:rPr lang="en-US" sz="1600" dirty="0" err="1">
                <a:ea typeface="+mn-lt"/>
                <a:cs typeface="+mn-lt"/>
              </a:rPr>
              <a:t>dựng</a:t>
            </a:r>
            <a:r>
              <a:rPr lang="en-US" sz="1600" dirty="0">
                <a:ea typeface="+mn-lt"/>
                <a:cs typeface="+mn-lt"/>
              </a:rPr>
              <a:t> </a:t>
            </a:r>
            <a:r>
              <a:rPr lang="en-US" sz="1600" dirty="0" err="1">
                <a:ea typeface="+mn-lt"/>
                <a:cs typeface="+mn-lt"/>
              </a:rPr>
              <a:t>một</a:t>
            </a:r>
            <a:r>
              <a:rPr lang="en-US" sz="1600" dirty="0">
                <a:ea typeface="+mn-lt"/>
                <a:cs typeface="+mn-lt"/>
              </a:rPr>
              <a:t> </a:t>
            </a:r>
            <a:r>
              <a:rPr lang="en-US" sz="1600" dirty="0" err="1">
                <a:ea typeface="+mn-lt"/>
                <a:cs typeface="+mn-lt"/>
              </a:rPr>
              <a:t>lời</a:t>
            </a:r>
            <a:r>
              <a:rPr lang="en-US" sz="1600" dirty="0">
                <a:ea typeface="+mn-lt"/>
                <a:cs typeface="+mn-lt"/>
              </a:rPr>
              <a:t> </a:t>
            </a:r>
            <a:r>
              <a:rPr lang="en-US" sz="1600" dirty="0" err="1">
                <a:ea typeface="+mn-lt"/>
                <a:cs typeface="+mn-lt"/>
              </a:rPr>
              <a:t>giải</a:t>
            </a:r>
            <a:r>
              <a:rPr lang="en-US" sz="1600" dirty="0">
                <a:ea typeface="+mn-lt"/>
                <a:cs typeface="+mn-lt"/>
              </a:rPr>
              <a:t> </a:t>
            </a:r>
            <a:r>
              <a:rPr lang="en-US" sz="1600" dirty="0" err="1">
                <a:ea typeface="+mn-lt"/>
                <a:cs typeface="+mn-lt"/>
              </a:rPr>
              <a:t>tối</a:t>
            </a:r>
            <a:r>
              <a:rPr lang="en-US" sz="1600" dirty="0">
                <a:ea typeface="+mn-lt"/>
                <a:cs typeface="+mn-lt"/>
              </a:rPr>
              <a:t> </a:t>
            </a:r>
            <a:r>
              <a:rPr lang="en-US" sz="1600" dirty="0" err="1">
                <a:ea typeface="+mn-lt"/>
                <a:cs typeface="+mn-lt"/>
              </a:rPr>
              <a:t>ưu</a:t>
            </a:r>
            <a:r>
              <a:rPr lang="en-US" sz="1600" dirty="0">
                <a:ea typeface="+mn-lt"/>
                <a:cs typeface="+mn-lt"/>
              </a:rPr>
              <a:t> </a:t>
            </a:r>
            <a:r>
              <a:rPr lang="en-US" sz="1600" dirty="0" err="1">
                <a:ea typeface="+mn-lt"/>
                <a:cs typeface="+mn-lt"/>
              </a:rPr>
              <a:t>cho</a:t>
            </a:r>
            <a:r>
              <a:rPr lang="en-US" sz="1600" dirty="0">
                <a:ea typeface="+mn-lt"/>
                <a:cs typeface="+mn-lt"/>
              </a:rPr>
              <a:t> </a:t>
            </a:r>
            <a:r>
              <a:rPr lang="en-US" sz="1600" dirty="0" err="1">
                <a:ea typeface="+mn-lt"/>
                <a:cs typeface="+mn-lt"/>
              </a:rPr>
              <a:t>bài</a:t>
            </a:r>
            <a:r>
              <a:rPr lang="en-US" sz="1600" dirty="0">
                <a:ea typeface="+mn-lt"/>
                <a:cs typeface="+mn-lt"/>
              </a:rPr>
              <a:t> </a:t>
            </a:r>
            <a:r>
              <a:rPr lang="en-US" sz="1600" dirty="0" err="1">
                <a:ea typeface="+mn-lt"/>
                <a:cs typeface="+mn-lt"/>
              </a:rPr>
              <a:t>toán</a:t>
            </a:r>
            <a:r>
              <a:rPr lang="en-US" sz="1600" dirty="0">
                <a:ea typeface="+mn-lt"/>
                <a:cs typeface="+mn-lt"/>
              </a:rPr>
              <a:t> ban </a:t>
            </a:r>
            <a:r>
              <a:rPr lang="en-US" sz="1600" dirty="0" err="1">
                <a:ea typeface="+mn-lt"/>
                <a:cs typeface="+mn-lt"/>
              </a:rPr>
              <a:t>đầu</a:t>
            </a:r>
            <a:r>
              <a:rPr lang="en-US" sz="1600" dirty="0">
                <a:ea typeface="+mn-lt"/>
                <a:cs typeface="+mn-lt"/>
              </a:rPr>
              <a:t>.</a:t>
            </a:r>
            <a:endParaRPr lang="en-US" sz="1600" dirty="0"/>
          </a:p>
          <a:p>
            <a:pPr marL="285750" indent="-285750" algn="l">
              <a:lnSpc>
                <a:spcPct val="90000"/>
              </a:lnSpc>
              <a:buFont typeface="Arial" charset="2"/>
              <a:buChar char="•"/>
            </a:pPr>
            <a:endParaRPr lang="en-US" sz="1600" dirty="0"/>
          </a:p>
          <a:p>
            <a:pPr>
              <a:lnSpc>
                <a:spcPct val="90000"/>
              </a:lnSpc>
              <a:buFont typeface="Wingdings 3" charset="2"/>
              <a:buChar char=""/>
            </a:pPr>
            <a:endParaRPr lang="en-US" sz="1000"/>
          </a:p>
        </p:txBody>
      </p:sp>
      <p:sp>
        <p:nvSpPr>
          <p:cNvPr id="76"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5929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Hình ảnh 22" descr="Ảnh có chứa văn bản&#10;&#10;Mô tả được tự động tạo">
            <a:extLst>
              <a:ext uri="{FF2B5EF4-FFF2-40B4-BE49-F238E27FC236}">
                <a16:creationId xmlns:a16="http://schemas.microsoft.com/office/drawing/2014/main" id="{DD7838E9-AA7E-41CE-9AFE-EEC8C2773C44}"/>
              </a:ext>
            </a:extLst>
          </p:cNvPr>
          <p:cNvPicPr>
            <a:picLocks noChangeAspect="1"/>
          </p:cNvPicPr>
          <p:nvPr/>
        </p:nvPicPr>
        <p:blipFill rotWithShape="1">
          <a:blip r:embed="rId2"/>
          <a:srcRect l="5911" r="13135" b="400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668867" y="1678666"/>
            <a:ext cx="4088190" cy="2369093"/>
          </a:xfrm>
        </p:spPr>
        <p:txBody>
          <a:bodyPr>
            <a:normAutofit/>
          </a:bodyPr>
          <a:lstStyle/>
          <a:p>
            <a:pPr algn="l"/>
            <a:r>
              <a:rPr lang="en-US" sz="4000"/>
              <a:t>BÀI TOÁN CÁI TÚI</a:t>
            </a:r>
            <a:endParaRPr lang="vi-VN" sz="400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677335" y="4050831"/>
            <a:ext cx="4079721" cy="1096901"/>
          </a:xfrm>
        </p:spPr>
        <p:txBody>
          <a:bodyPr>
            <a:normAutofit/>
          </a:bodyPr>
          <a:lstStyle/>
          <a:p>
            <a:pPr algn="l">
              <a:lnSpc>
                <a:spcPct val="90000"/>
              </a:lnSpc>
            </a:pPr>
            <a:r>
              <a:rPr lang="en-US" sz="1200">
                <a:ea typeface="+mn-lt"/>
                <a:cs typeface="+mn-lt"/>
              </a:rPr>
              <a:t>Một kẻ trộm đột nhập vào một cửa hiệu tìm thấy có </a:t>
            </a:r>
            <a:r>
              <a:rPr lang="en-US" sz="1200" i="1">
                <a:ea typeface="+mn-lt"/>
                <a:cs typeface="+mn-lt"/>
              </a:rPr>
              <a:t>n </a:t>
            </a:r>
            <a:r>
              <a:rPr lang="en-US" sz="1200">
                <a:ea typeface="+mn-lt"/>
                <a:cs typeface="+mn-lt"/>
              </a:rPr>
              <a:t>mặt hàng có trọng lượng và giá trị khác nhau nhưng hắn chỉ mang theo một cái túi có sức chứa có trọng lượng tối đa </a:t>
            </a:r>
            <a:r>
              <a:rPr lang="en-US" sz="1200" i="1">
                <a:ea typeface="+mn-lt"/>
                <a:cs typeface="+mn-lt"/>
              </a:rPr>
              <a:t>W. </a:t>
            </a:r>
            <a:r>
              <a:rPr lang="en-US" sz="1200">
                <a:ea typeface="+mn-lt"/>
                <a:cs typeface="+mn-lt"/>
              </a:rPr>
              <a:t>Bài toán cái túi nhằm tìm một tổ hợp các mặt hàng mà kẻ trộm nên bỏ vào cái túi để đạt một giá trị cao nhất với những món hàng hắn mang đi.</a:t>
            </a:r>
            <a:endParaRPr lang="vi-VN" sz="1200">
              <a:cs typeface="Arial" panose="020B0604020202020204" pitchFamily="34" charset="0"/>
            </a:endParaRPr>
          </a:p>
          <a:p>
            <a:pPr>
              <a:lnSpc>
                <a:spcPct val="90000"/>
              </a:lnSpc>
            </a:pPr>
            <a:endParaRPr lang="en-US" sz="1200"/>
          </a:p>
        </p:txBody>
      </p:sp>
      <p:cxnSp>
        <p:nvCxnSpPr>
          <p:cNvPr id="23" name="Straight Connector 2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6864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iterate>
                                    <p:tmPct val="10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4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êu đề 1">
            <a:extLst>
              <a:ext uri="{FF2B5EF4-FFF2-40B4-BE49-F238E27FC236}">
                <a16:creationId xmlns:a16="http://schemas.microsoft.com/office/drawing/2014/main" id="{B6AEC118-57C6-46BE-B4C8-2F2358BAA66C}"/>
              </a:ext>
            </a:extLst>
          </p:cNvPr>
          <p:cNvSpPr>
            <a:spLocks noGrp="1"/>
          </p:cNvSpPr>
          <p:nvPr>
            <p:ph type="title"/>
          </p:nvPr>
        </p:nvSpPr>
        <p:spPr>
          <a:xfrm>
            <a:off x="673754" y="643467"/>
            <a:ext cx="4203045" cy="1375608"/>
          </a:xfrm>
        </p:spPr>
        <p:txBody>
          <a:bodyPr anchor="ctr">
            <a:normAutofit/>
          </a:bodyPr>
          <a:lstStyle/>
          <a:p>
            <a:r>
              <a:rPr lang="vi-VN">
                <a:solidFill>
                  <a:schemeClr val="bg1"/>
                </a:solidFill>
                <a:latin typeface="Tahoma"/>
                <a:ea typeface="Tahoma"/>
                <a:cs typeface="Tahoma"/>
              </a:rPr>
              <a:t>Cụ thể</a:t>
            </a:r>
          </a:p>
        </p:txBody>
      </p:sp>
      <p:sp>
        <p:nvSpPr>
          <p:cNvPr id="10" name="Content Placeholder 7">
            <a:extLst>
              <a:ext uri="{FF2B5EF4-FFF2-40B4-BE49-F238E27FC236}">
                <a16:creationId xmlns:a16="http://schemas.microsoft.com/office/drawing/2014/main" id="{4025456F-E97A-4CEF-A689-E47ED5480FE8}"/>
              </a:ext>
            </a:extLst>
          </p:cNvPr>
          <p:cNvSpPr>
            <a:spLocks noGrp="1"/>
          </p:cNvSpPr>
          <p:nvPr>
            <p:ph idx="1"/>
          </p:nvPr>
        </p:nvSpPr>
        <p:spPr>
          <a:xfrm>
            <a:off x="673754" y="2160590"/>
            <a:ext cx="3973943" cy="3440110"/>
          </a:xfrm>
        </p:spPr>
        <p:txBody>
          <a:bodyPr vert="horz" lIns="91440" tIns="45720" rIns="91440" bIns="45720" rtlCol="0">
            <a:normAutofit/>
          </a:bodyPr>
          <a:lstStyle/>
          <a:p>
            <a:pPr>
              <a:buNone/>
            </a:pPr>
            <a:r>
              <a:rPr lang="en-US">
                <a:solidFill>
                  <a:schemeClr val="bg1"/>
                </a:solidFill>
                <a:ea typeface="+mn-lt"/>
                <a:cs typeface="+mn-lt"/>
              </a:rPr>
              <a:t>     Có </a:t>
            </a:r>
            <a:r>
              <a:rPr lang="en-US" b="1" i="1">
                <a:solidFill>
                  <a:schemeClr val="bg1"/>
                </a:solidFill>
                <a:ea typeface="+mn-lt"/>
                <a:cs typeface="+mn-lt"/>
              </a:rPr>
              <a:t>n</a:t>
            </a:r>
            <a:r>
              <a:rPr lang="en-US" i="1">
                <a:solidFill>
                  <a:schemeClr val="bg1"/>
                </a:solidFill>
                <a:ea typeface="+mn-lt"/>
                <a:cs typeface="+mn-lt"/>
              </a:rPr>
              <a:t> </a:t>
            </a:r>
            <a:r>
              <a:rPr lang="en-US">
                <a:solidFill>
                  <a:schemeClr val="bg1"/>
                </a:solidFill>
                <a:ea typeface="+mn-lt"/>
                <a:cs typeface="+mn-lt"/>
              </a:rPr>
              <a:t>đồ vật, đồ vật i có trọng lượng </a:t>
            </a:r>
            <a:r>
              <a:rPr lang="en-US" b="1" i="1">
                <a:solidFill>
                  <a:schemeClr val="bg1"/>
                </a:solidFill>
                <a:ea typeface="+mn-lt"/>
                <a:cs typeface="+mn-lt"/>
              </a:rPr>
              <a:t>weight</a:t>
            </a:r>
            <a:r>
              <a:rPr lang="en-US">
                <a:solidFill>
                  <a:schemeClr val="bg1"/>
                </a:solidFill>
                <a:ea typeface="+mn-lt"/>
                <a:cs typeface="+mn-lt"/>
              </a:rPr>
              <a:t> và giá trị </a:t>
            </a:r>
            <a:r>
              <a:rPr lang="en-US" b="1" i="1">
                <a:solidFill>
                  <a:schemeClr val="bg1"/>
                </a:solidFill>
                <a:ea typeface="+mn-lt"/>
                <a:cs typeface="+mn-lt"/>
              </a:rPr>
              <a:t>value </a:t>
            </a:r>
            <a:r>
              <a:rPr lang="en-US">
                <a:solidFill>
                  <a:schemeClr val="bg1"/>
                </a:solidFill>
                <a:ea typeface="+mn-lt"/>
                <a:cs typeface="+mn-lt"/>
              </a:rPr>
              <a:t>Với i = 1, 2 , … , n Tìm chất để đưa những đồ vật này vào cái túi có dung lượng </a:t>
            </a:r>
            <a:r>
              <a:rPr lang="en-US" b="1" i="1">
                <a:solidFill>
                  <a:schemeClr val="bg1"/>
                </a:solidFill>
                <a:ea typeface="+mn-lt"/>
                <a:cs typeface="+mn-lt"/>
              </a:rPr>
              <a:t>W </a:t>
            </a:r>
            <a:r>
              <a:rPr lang="en-US">
                <a:solidFill>
                  <a:schemeClr val="bg1"/>
                </a:solidFill>
                <a:ea typeface="+mn-lt"/>
                <a:cs typeface="+mn-lt"/>
              </a:rPr>
              <a:t>sao cho tổng trọng lượng của các đồ vật được bỏ vào túi không quá </a:t>
            </a:r>
            <a:r>
              <a:rPr lang="en-US" b="1" i="1">
                <a:solidFill>
                  <a:schemeClr val="bg1"/>
                </a:solidFill>
                <a:ea typeface="+mn-lt"/>
                <a:cs typeface="+mn-lt"/>
              </a:rPr>
              <a:t>W</a:t>
            </a:r>
            <a:r>
              <a:rPr lang="en-US">
                <a:solidFill>
                  <a:schemeClr val="bg1"/>
                </a:solidFill>
                <a:ea typeface="+mn-lt"/>
                <a:cs typeface="+mn-lt"/>
              </a:rPr>
              <a:t>, đồng thời tổng giá trị của chúng là lớn nhất.</a:t>
            </a:r>
            <a:endParaRPr lang="vi-VN">
              <a:solidFill>
                <a:schemeClr val="bg1"/>
              </a:solidFill>
            </a:endParaRPr>
          </a:p>
          <a:p>
            <a:pPr>
              <a:buNone/>
            </a:pPr>
            <a:endParaRPr lang="en-US">
              <a:solidFill>
                <a:schemeClr val="bg1"/>
              </a:solidFill>
            </a:endParaRPr>
          </a:p>
        </p:txBody>
      </p:sp>
      <p:pic>
        <p:nvPicPr>
          <p:cNvPr id="5" name="Hình ảnh 47">
            <a:extLst>
              <a:ext uri="{FF2B5EF4-FFF2-40B4-BE49-F238E27FC236}">
                <a16:creationId xmlns:a16="http://schemas.microsoft.com/office/drawing/2014/main" id="{D45FEBA5-D12B-4B24-936A-270143B10D82}"/>
              </a:ext>
            </a:extLst>
          </p:cNvPr>
          <p:cNvPicPr>
            <a:picLocks noChangeAspect="1"/>
          </p:cNvPicPr>
          <p:nvPr/>
        </p:nvPicPr>
        <p:blipFill>
          <a:blip r:embed="rId2"/>
          <a:stretch>
            <a:fillRect/>
          </a:stretch>
        </p:blipFill>
        <p:spPr>
          <a:xfrm>
            <a:off x="6096001" y="1423207"/>
            <a:ext cx="5143500" cy="3999070"/>
          </a:xfrm>
          <a:prstGeom prst="rect">
            <a:avLst/>
          </a:prstGeom>
        </p:spPr>
      </p:pic>
      <p:sp>
        <p:nvSpPr>
          <p:cNvPr id="48" name="Isosceles Triangle 4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8337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199" y="4571999"/>
            <a:ext cx="7673801" cy="1087656"/>
          </a:xfrm>
        </p:spPr>
        <p:txBody>
          <a:bodyPr>
            <a:normAutofit/>
          </a:bodyPr>
          <a:lstStyle/>
          <a:p>
            <a:pPr algn="l"/>
            <a:r>
              <a:rPr lang="en-US" sz="4800"/>
              <a:t>GIẢI ĐÁP THẮC MẮC</a:t>
            </a:r>
            <a:endParaRPr lang="vi-VN" sz="4800"/>
          </a:p>
        </p:txBody>
      </p:sp>
      <p:sp>
        <p:nvSpPr>
          <p:cNvPr id="3" name="Subtitle 2"/>
          <p:cNvSpPr>
            <a:spLocks noGrp="1"/>
          </p:cNvSpPr>
          <p:nvPr>
            <p:ph type="subTitle" idx="1"/>
          </p:nvPr>
        </p:nvSpPr>
        <p:spPr>
          <a:xfrm>
            <a:off x="1674795" y="5659655"/>
            <a:ext cx="7599205" cy="611896"/>
          </a:xfrm>
        </p:spPr>
        <p:txBody>
          <a:bodyPr>
            <a:normAutofit/>
          </a:bodyPr>
          <a:lstStyle/>
          <a:p>
            <a:pPr algn="l"/>
            <a:endParaRPr lang="en-US"/>
          </a:p>
        </p:txBody>
      </p:sp>
      <p:pic>
        <p:nvPicPr>
          <p:cNvPr id="4" name="Hình ảnh 4">
            <a:extLst>
              <a:ext uri="{FF2B5EF4-FFF2-40B4-BE49-F238E27FC236}">
                <a16:creationId xmlns:a16="http://schemas.microsoft.com/office/drawing/2014/main" id="{09F5E7B6-BE1E-4CDF-811C-47BA96668F89}"/>
              </a:ext>
            </a:extLst>
          </p:cNvPr>
          <p:cNvPicPr>
            <a:picLocks noChangeAspect="1"/>
          </p:cNvPicPr>
          <p:nvPr/>
        </p:nvPicPr>
        <p:blipFill>
          <a:blip r:embed="rId2"/>
          <a:stretch>
            <a:fillRect/>
          </a:stretch>
        </p:blipFill>
        <p:spPr>
          <a:xfrm>
            <a:off x="1600201" y="609600"/>
            <a:ext cx="4862734" cy="3642357"/>
          </a:xfrm>
          <a:prstGeom prst="rect">
            <a:avLst/>
          </a:prstGeom>
        </p:spPr>
      </p:pic>
    </p:spTree>
    <p:extLst>
      <p:ext uri="{BB962C8B-B14F-4D97-AF65-F5344CB8AC3E}">
        <p14:creationId xmlns:p14="http://schemas.microsoft.com/office/powerpoint/2010/main" val="323367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Hình ảnh 4" descr="Ảnh có chứa mũi tên&#10;&#10;Mô tả được tự động tạo">
            <a:extLst>
              <a:ext uri="{FF2B5EF4-FFF2-40B4-BE49-F238E27FC236}">
                <a16:creationId xmlns:a16="http://schemas.microsoft.com/office/drawing/2014/main" id="{BDCC02AB-5C5C-4DE4-820E-635DA32E507E}"/>
              </a:ext>
            </a:extLst>
          </p:cNvPr>
          <p:cNvPicPr>
            <a:picLocks noChangeAspect="1"/>
          </p:cNvPicPr>
          <p:nvPr/>
        </p:nvPicPr>
        <p:blipFill rotWithShape="1">
          <a:blip r:embed="rId2">
            <a:duotone>
              <a:schemeClr val="accent1">
                <a:shade val="45000"/>
                <a:satMod val="135000"/>
              </a:schemeClr>
              <a:prstClr val="white"/>
            </a:duotone>
          </a:blip>
          <a:srcRect l="9091" t="1809" b="7282"/>
          <a:stretch/>
        </p:blipFill>
        <p:spPr>
          <a:xfrm>
            <a:off x="1" y="10"/>
            <a:ext cx="12191999" cy="6857990"/>
          </a:xfrm>
          <a:prstGeom prst="rect">
            <a:avLst/>
          </a:prstGeom>
        </p:spPr>
      </p:pic>
      <p:sp>
        <p:nvSpPr>
          <p:cNvPr id="31" name="Isosceles Triangle 33">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Parallelogram 35">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Connector 37">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9">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5">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791450" y="1678665"/>
            <a:ext cx="4482553" cy="2369131"/>
          </a:xfrm>
        </p:spPr>
        <p:txBody>
          <a:bodyPr>
            <a:normAutofit/>
          </a:bodyPr>
          <a:lstStyle/>
          <a:p>
            <a:pPr>
              <a:lnSpc>
                <a:spcPct val="90000"/>
              </a:lnSpc>
            </a:pPr>
            <a:r>
              <a:rPr lang="en-US" sz="5000"/>
              <a:t>DYNAMIC PROGRAMMING</a:t>
            </a:r>
            <a:endParaRPr lang="vi-VN" sz="5000"/>
          </a:p>
        </p:txBody>
      </p:sp>
      <p:sp>
        <p:nvSpPr>
          <p:cNvPr id="3" name="Subtitle 2"/>
          <p:cNvSpPr>
            <a:spLocks noGrp="1"/>
          </p:cNvSpPr>
          <p:nvPr>
            <p:ph type="subTitle" idx="1"/>
          </p:nvPr>
        </p:nvSpPr>
        <p:spPr>
          <a:xfrm>
            <a:off x="4788276" y="4050832"/>
            <a:ext cx="4485725" cy="1096899"/>
          </a:xfrm>
        </p:spPr>
        <p:txBody>
          <a:bodyPr>
            <a:normAutofit/>
          </a:bodyPr>
          <a:lstStyle/>
          <a:p>
            <a:endParaRPr lang="en-US"/>
          </a:p>
        </p:txBody>
      </p:sp>
      <p:sp>
        <p:nvSpPr>
          <p:cNvPr id="4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7154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Hình ảnh 6" descr="Ảnh có chứa văn bản&#10;&#10;Mô tả được tự động tạo">
            <a:extLst>
              <a:ext uri="{FF2B5EF4-FFF2-40B4-BE49-F238E27FC236}">
                <a16:creationId xmlns:a16="http://schemas.microsoft.com/office/drawing/2014/main" id="{29ECC896-954A-4891-8428-2C2138BCA179}"/>
              </a:ext>
            </a:extLst>
          </p:cNvPr>
          <p:cNvPicPr>
            <a:picLocks noChangeAspect="1"/>
          </p:cNvPicPr>
          <p:nvPr/>
        </p:nvPicPr>
        <p:blipFill rotWithShape="1">
          <a:blip r:embed="rId2">
            <a:duotone>
              <a:schemeClr val="accent1">
                <a:shade val="45000"/>
                <a:satMod val="135000"/>
              </a:schemeClr>
              <a:prstClr val="white"/>
            </a:duotone>
          </a:blip>
          <a:srcRect t="23885" b="22115"/>
          <a:stretch/>
        </p:blipFill>
        <p:spPr>
          <a:xfrm>
            <a:off x="1" y="10"/>
            <a:ext cx="12191999" cy="6857990"/>
          </a:xfrm>
          <a:prstGeom prst="rect">
            <a:avLst/>
          </a:prstGeom>
        </p:spPr>
      </p:pic>
      <p:sp>
        <p:nvSpPr>
          <p:cNvPr id="11" name="Isosceles Triangle 10">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Parallelogram 12">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791450" y="1678665"/>
            <a:ext cx="4482553" cy="2369131"/>
          </a:xfrm>
        </p:spPr>
        <p:txBody>
          <a:bodyPr>
            <a:normAutofit/>
          </a:bodyPr>
          <a:lstStyle/>
          <a:p>
            <a:r>
              <a:rPr lang="en-US"/>
              <a:t>KHÁI NIỆM</a:t>
            </a:r>
            <a:endParaRPr lang="vi-VN"/>
          </a:p>
        </p:txBody>
      </p:sp>
      <p:sp>
        <p:nvSpPr>
          <p:cNvPr id="3" name="Subtitle 2"/>
          <p:cNvSpPr>
            <a:spLocks noGrp="1"/>
          </p:cNvSpPr>
          <p:nvPr>
            <p:ph type="subTitle" idx="1"/>
          </p:nvPr>
        </p:nvSpPr>
        <p:spPr>
          <a:xfrm>
            <a:off x="4788276" y="4050832"/>
            <a:ext cx="4485725" cy="1096899"/>
          </a:xfrm>
        </p:spPr>
        <p:txBody>
          <a:bodyPr>
            <a:normAutofit/>
          </a:bodyPr>
          <a:lstStyle/>
          <a:p>
            <a:endParaRPr lang="en-US"/>
          </a:p>
        </p:txBody>
      </p:sp>
      <p:sp>
        <p:nvSpPr>
          <p:cNvPr id="25"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Isosceles Triangle 30">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0104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Hình ảnh 4" descr="Ảnh có chứa văn bản&#10;&#10;Mô tả được tự động tạo">
            <a:extLst>
              <a:ext uri="{FF2B5EF4-FFF2-40B4-BE49-F238E27FC236}">
                <a16:creationId xmlns:a16="http://schemas.microsoft.com/office/drawing/2014/main" id="{0BF327D8-FBAA-43EA-B7DB-CE7C5C8F0362}"/>
              </a:ext>
            </a:extLst>
          </p:cNvPr>
          <p:cNvPicPr>
            <a:picLocks noChangeAspect="1"/>
          </p:cNvPicPr>
          <p:nvPr/>
        </p:nvPicPr>
        <p:blipFill rotWithShape="1">
          <a:blip r:embed="rId2">
            <a:duotone>
              <a:schemeClr val="accent1">
                <a:shade val="45000"/>
                <a:satMod val="135000"/>
              </a:schemeClr>
              <a:prstClr val="white"/>
            </a:duotone>
          </a:blip>
          <a:srcRect t="22187" b="8369"/>
          <a:stretch/>
        </p:blipFill>
        <p:spPr>
          <a:xfrm>
            <a:off x="1" y="10"/>
            <a:ext cx="12191999" cy="6857990"/>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791450" y="1678665"/>
            <a:ext cx="4482553" cy="2369131"/>
          </a:xfrm>
        </p:spPr>
        <p:txBody>
          <a:bodyPr>
            <a:normAutofit/>
          </a:bodyPr>
          <a:lstStyle/>
          <a:p>
            <a:r>
              <a:rPr lang="en-US"/>
              <a:t>VÍ DỤ</a:t>
            </a:r>
            <a:endParaRPr lang="vi-VN"/>
          </a:p>
        </p:txBody>
      </p:sp>
      <p:sp>
        <p:nvSpPr>
          <p:cNvPr id="3" name="Subtitle 2"/>
          <p:cNvSpPr>
            <a:spLocks noGrp="1"/>
          </p:cNvSpPr>
          <p:nvPr>
            <p:ph type="subTitle" idx="1"/>
          </p:nvPr>
        </p:nvSpPr>
        <p:spPr>
          <a:xfrm>
            <a:off x="4788276" y="4050832"/>
            <a:ext cx="4485725" cy="1096899"/>
          </a:xfrm>
        </p:spPr>
        <p:txBody>
          <a:bodyPr>
            <a:normAutofit/>
          </a:bodyPr>
          <a:lstStyle/>
          <a:p>
            <a:endParaRPr lang="en-US"/>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4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êu đề 1">
            <a:extLst>
              <a:ext uri="{FF2B5EF4-FFF2-40B4-BE49-F238E27FC236}">
                <a16:creationId xmlns:a16="http://schemas.microsoft.com/office/drawing/2014/main" id="{8AA860D5-6327-457F-8A24-166EA981F275}"/>
              </a:ext>
            </a:extLst>
          </p:cNvPr>
          <p:cNvSpPr>
            <a:spLocks noGrp="1"/>
          </p:cNvSpPr>
          <p:nvPr>
            <p:ph type="title"/>
          </p:nvPr>
        </p:nvSpPr>
        <p:spPr>
          <a:xfrm>
            <a:off x="673754" y="643467"/>
            <a:ext cx="4203045" cy="1375608"/>
          </a:xfrm>
        </p:spPr>
        <p:txBody>
          <a:bodyPr anchor="ctr">
            <a:normAutofit/>
          </a:bodyPr>
          <a:lstStyle/>
          <a:p>
            <a:r>
              <a:rPr lang="vi-VN">
                <a:solidFill>
                  <a:schemeClr val="bg1"/>
                </a:solidFill>
                <a:latin typeface="Tahoma"/>
                <a:ea typeface="Tahoma"/>
                <a:cs typeface="Tahoma"/>
              </a:rPr>
              <a:t>Ví dụ: </a:t>
            </a:r>
          </a:p>
        </p:txBody>
      </p:sp>
      <p:sp>
        <p:nvSpPr>
          <p:cNvPr id="12" name="Content Placeholder 7">
            <a:extLst>
              <a:ext uri="{FF2B5EF4-FFF2-40B4-BE49-F238E27FC236}">
                <a16:creationId xmlns:a16="http://schemas.microsoft.com/office/drawing/2014/main" id="{0C889892-9105-4B6E-9436-99155738EB35}"/>
              </a:ext>
            </a:extLst>
          </p:cNvPr>
          <p:cNvSpPr>
            <a:spLocks noGrp="1"/>
          </p:cNvSpPr>
          <p:nvPr>
            <p:ph idx="1"/>
          </p:nvPr>
        </p:nvSpPr>
        <p:spPr>
          <a:xfrm>
            <a:off x="673754" y="2160590"/>
            <a:ext cx="3973943" cy="3440110"/>
          </a:xfrm>
        </p:spPr>
        <p:txBody>
          <a:bodyPr vert="horz" lIns="91440" tIns="45720" rIns="91440" bIns="45720" rtlCol="0">
            <a:normAutofit/>
          </a:bodyPr>
          <a:lstStyle/>
          <a:p>
            <a:r>
              <a:rPr lang="en-US">
                <a:solidFill>
                  <a:schemeClr val="bg1"/>
                </a:solidFill>
              </a:rPr>
              <a:t>Bài toán kinh điển Fibonaci. Tính số fibonaci thứ n, F(n)</a:t>
            </a:r>
          </a:p>
        </p:txBody>
      </p:sp>
      <p:pic>
        <p:nvPicPr>
          <p:cNvPr id="4" name="Hình ảnh 4">
            <a:extLst>
              <a:ext uri="{FF2B5EF4-FFF2-40B4-BE49-F238E27FC236}">
                <a16:creationId xmlns:a16="http://schemas.microsoft.com/office/drawing/2014/main" id="{4903B46F-1A8D-4F71-A5AE-46FFB531ED18}"/>
              </a:ext>
            </a:extLst>
          </p:cNvPr>
          <p:cNvPicPr>
            <a:picLocks noChangeAspect="1"/>
          </p:cNvPicPr>
          <p:nvPr/>
        </p:nvPicPr>
        <p:blipFill>
          <a:blip r:embed="rId2"/>
          <a:stretch>
            <a:fillRect/>
          </a:stretch>
        </p:blipFill>
        <p:spPr>
          <a:xfrm>
            <a:off x="6096001" y="1976133"/>
            <a:ext cx="5143500" cy="2893218"/>
          </a:xfrm>
          <a:prstGeom prst="rect">
            <a:avLst/>
          </a:prstGeom>
        </p:spPr>
      </p:pic>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7677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êu đề 1">
            <a:extLst>
              <a:ext uri="{FF2B5EF4-FFF2-40B4-BE49-F238E27FC236}">
                <a16:creationId xmlns:a16="http://schemas.microsoft.com/office/drawing/2014/main" id="{759E0D22-16C8-4A5A-AB62-678D9E6F611F}"/>
              </a:ext>
            </a:extLst>
          </p:cNvPr>
          <p:cNvSpPr>
            <a:spLocks noGrp="1"/>
          </p:cNvSpPr>
          <p:nvPr>
            <p:ph type="title"/>
          </p:nvPr>
        </p:nvSpPr>
        <p:spPr>
          <a:xfrm>
            <a:off x="673754" y="643467"/>
            <a:ext cx="4203045" cy="1375608"/>
          </a:xfrm>
        </p:spPr>
        <p:txBody>
          <a:bodyPr anchor="ctr">
            <a:normAutofit/>
          </a:bodyPr>
          <a:lstStyle/>
          <a:p>
            <a:r>
              <a:rPr lang="vi-VN">
                <a:solidFill>
                  <a:schemeClr val="bg1"/>
                </a:solidFill>
                <a:latin typeface="Tahoma"/>
                <a:ea typeface="Tahoma"/>
                <a:cs typeface="Tahoma"/>
              </a:rPr>
              <a:t>Chia </a:t>
            </a:r>
            <a:r>
              <a:rPr lang="vi-VN" err="1">
                <a:solidFill>
                  <a:schemeClr val="bg1"/>
                </a:solidFill>
                <a:latin typeface="Tahoma"/>
                <a:ea typeface="Tahoma"/>
                <a:cs typeface="Tahoma"/>
              </a:rPr>
              <a:t>để</a:t>
            </a:r>
            <a:r>
              <a:rPr lang="vi-VN">
                <a:solidFill>
                  <a:schemeClr val="bg1"/>
                </a:solidFill>
                <a:latin typeface="Tahoma"/>
                <a:ea typeface="Tahoma"/>
                <a:cs typeface="Tahoma"/>
              </a:rPr>
              <a:t> </a:t>
            </a:r>
            <a:r>
              <a:rPr lang="vi-VN" err="1">
                <a:solidFill>
                  <a:schemeClr val="bg1"/>
                </a:solidFill>
                <a:latin typeface="Tahoma"/>
                <a:ea typeface="Tahoma"/>
                <a:cs typeface="Tahoma"/>
              </a:rPr>
              <a:t>trị</a:t>
            </a:r>
          </a:p>
        </p:txBody>
      </p:sp>
      <p:pic>
        <p:nvPicPr>
          <p:cNvPr id="5" name="Hình ảnh 5" descr="Ảnh có chứa văn bản&#10;&#10;Mô tả được tự động tạo">
            <a:extLst>
              <a:ext uri="{FF2B5EF4-FFF2-40B4-BE49-F238E27FC236}">
                <a16:creationId xmlns:a16="http://schemas.microsoft.com/office/drawing/2014/main" id="{707023FD-47DE-4ABA-9F5D-B1B0E8B7F92A}"/>
              </a:ext>
            </a:extLst>
          </p:cNvPr>
          <p:cNvPicPr>
            <a:picLocks noGrp="1" noChangeAspect="1"/>
          </p:cNvPicPr>
          <p:nvPr>
            <p:ph idx="1"/>
          </p:nvPr>
        </p:nvPicPr>
        <p:blipFill>
          <a:blip r:embed="rId2"/>
          <a:stretch>
            <a:fillRect/>
          </a:stretch>
        </p:blipFill>
        <p:spPr>
          <a:xfrm>
            <a:off x="6222727" y="4012019"/>
            <a:ext cx="5151631" cy="1354176"/>
          </a:xfrm>
        </p:spPr>
      </p:pic>
      <p:pic>
        <p:nvPicPr>
          <p:cNvPr id="4" name="Hình ảnh 4" descr="Ảnh có chứa văn bản&#10;&#10;Mô tả được tự động tạo">
            <a:extLst>
              <a:ext uri="{FF2B5EF4-FFF2-40B4-BE49-F238E27FC236}">
                <a16:creationId xmlns:a16="http://schemas.microsoft.com/office/drawing/2014/main" id="{37AE7888-6CB3-4018-8B54-6312CCFC88AC}"/>
              </a:ext>
            </a:extLst>
          </p:cNvPr>
          <p:cNvPicPr>
            <a:picLocks noChangeAspect="1"/>
          </p:cNvPicPr>
          <p:nvPr/>
        </p:nvPicPr>
        <p:blipFill>
          <a:blip r:embed="rId3"/>
          <a:stretch>
            <a:fillRect/>
          </a:stretch>
        </p:blipFill>
        <p:spPr>
          <a:xfrm>
            <a:off x="6226098" y="978278"/>
            <a:ext cx="5143500" cy="2063952"/>
          </a:xfrm>
          <a:prstGeom prst="rect">
            <a:avLst/>
          </a:prstGeom>
        </p:spPr>
      </p:pic>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4372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êu đề 1">
            <a:extLst>
              <a:ext uri="{FF2B5EF4-FFF2-40B4-BE49-F238E27FC236}">
                <a16:creationId xmlns:a16="http://schemas.microsoft.com/office/drawing/2014/main" id="{759E0D22-16C8-4A5A-AB62-678D9E6F611F}"/>
              </a:ext>
            </a:extLst>
          </p:cNvPr>
          <p:cNvSpPr>
            <a:spLocks noGrp="1"/>
          </p:cNvSpPr>
          <p:nvPr>
            <p:ph type="title"/>
          </p:nvPr>
        </p:nvSpPr>
        <p:spPr>
          <a:xfrm>
            <a:off x="673754" y="643467"/>
            <a:ext cx="4203045" cy="1375608"/>
          </a:xfrm>
        </p:spPr>
        <p:txBody>
          <a:bodyPr anchor="ctr">
            <a:normAutofit/>
          </a:bodyPr>
          <a:lstStyle/>
          <a:p>
            <a:r>
              <a:rPr lang="vi-VN">
                <a:solidFill>
                  <a:schemeClr val="bg1"/>
                </a:solidFill>
                <a:latin typeface="Tahoma"/>
                <a:ea typeface="Tahoma"/>
                <a:cs typeface="Tahoma"/>
              </a:rPr>
              <a:t>Chia để trị</a:t>
            </a:r>
          </a:p>
        </p:txBody>
      </p:sp>
      <p:sp>
        <p:nvSpPr>
          <p:cNvPr id="43" name="Content Placeholder 42">
            <a:extLst>
              <a:ext uri="{FF2B5EF4-FFF2-40B4-BE49-F238E27FC236}">
                <a16:creationId xmlns:a16="http://schemas.microsoft.com/office/drawing/2014/main" id="{51AED78A-F819-4576-9D3B-129DD118EB14}"/>
              </a:ext>
            </a:extLst>
          </p:cNvPr>
          <p:cNvSpPr>
            <a:spLocks noGrp="1"/>
          </p:cNvSpPr>
          <p:nvPr>
            <p:ph idx="1"/>
          </p:nvPr>
        </p:nvSpPr>
        <p:spPr>
          <a:xfrm>
            <a:off x="673754" y="2160590"/>
            <a:ext cx="3973943" cy="3440110"/>
          </a:xfrm>
        </p:spPr>
        <p:txBody>
          <a:bodyPr vert="horz" lIns="91440" tIns="45720" rIns="91440" bIns="45720" rtlCol="0" anchor="t">
            <a:normAutofit/>
          </a:bodyPr>
          <a:lstStyle/>
          <a:p>
            <a:pPr marL="0" indent="0">
              <a:buNone/>
            </a:pPr>
            <a:r>
              <a:rPr lang="en-US">
                <a:solidFill>
                  <a:schemeClr val="bg1"/>
                </a:solidFill>
                <a:ea typeface="+mn-lt"/>
                <a:cs typeface="+mn-lt"/>
              </a:rPr>
              <a:t>Ta </a:t>
            </a:r>
            <a:r>
              <a:rPr lang="en-US" err="1">
                <a:solidFill>
                  <a:schemeClr val="bg1"/>
                </a:solidFill>
                <a:ea typeface="+mn-lt"/>
                <a:cs typeface="+mn-lt"/>
              </a:rPr>
              <a:t>thấy</a:t>
            </a:r>
            <a:r>
              <a:rPr lang="en-US">
                <a:solidFill>
                  <a:schemeClr val="bg1"/>
                </a:solidFill>
                <a:ea typeface="+mn-lt"/>
                <a:cs typeface="+mn-lt"/>
              </a:rPr>
              <a:t> </a:t>
            </a:r>
            <a:r>
              <a:rPr lang="en-US" err="1">
                <a:solidFill>
                  <a:schemeClr val="bg1"/>
                </a:solidFill>
                <a:ea typeface="+mn-lt"/>
                <a:cs typeface="+mn-lt"/>
              </a:rPr>
              <a:t>được</a:t>
            </a:r>
            <a:r>
              <a:rPr lang="en-US">
                <a:solidFill>
                  <a:schemeClr val="bg1"/>
                </a:solidFill>
                <a:ea typeface="+mn-lt"/>
                <a:cs typeface="+mn-lt"/>
              </a:rPr>
              <a:t> ở </a:t>
            </a:r>
            <a:r>
              <a:rPr lang="en-US" err="1">
                <a:solidFill>
                  <a:schemeClr val="bg1"/>
                </a:solidFill>
                <a:ea typeface="+mn-lt"/>
                <a:cs typeface="+mn-lt"/>
              </a:rPr>
              <a:t>giải</a:t>
            </a:r>
            <a:r>
              <a:rPr lang="en-US">
                <a:solidFill>
                  <a:schemeClr val="bg1"/>
                </a:solidFill>
                <a:ea typeface="+mn-lt"/>
                <a:cs typeface="+mn-lt"/>
              </a:rPr>
              <a:t> </a:t>
            </a:r>
            <a:r>
              <a:rPr lang="en-US" err="1">
                <a:solidFill>
                  <a:schemeClr val="bg1"/>
                </a:solidFill>
                <a:ea typeface="+mn-lt"/>
                <a:cs typeface="+mn-lt"/>
              </a:rPr>
              <a:t>thuật</a:t>
            </a:r>
            <a:r>
              <a:rPr lang="en-US">
                <a:solidFill>
                  <a:schemeClr val="bg1"/>
                </a:solidFill>
                <a:ea typeface="+mn-lt"/>
                <a:cs typeface="+mn-lt"/>
              </a:rPr>
              <a:t> chia </a:t>
            </a:r>
            <a:r>
              <a:rPr lang="en-US" err="1">
                <a:solidFill>
                  <a:schemeClr val="bg1"/>
                </a:solidFill>
                <a:ea typeface="+mn-lt"/>
                <a:cs typeface="+mn-lt"/>
              </a:rPr>
              <a:t>để</a:t>
            </a:r>
            <a:r>
              <a:rPr lang="en-US">
                <a:solidFill>
                  <a:schemeClr val="bg1"/>
                </a:solidFill>
                <a:ea typeface="+mn-lt"/>
                <a:cs typeface="+mn-lt"/>
              </a:rPr>
              <a:t> </a:t>
            </a:r>
            <a:r>
              <a:rPr lang="en-US" err="1">
                <a:solidFill>
                  <a:schemeClr val="bg1"/>
                </a:solidFill>
                <a:ea typeface="+mn-lt"/>
                <a:cs typeface="+mn-lt"/>
              </a:rPr>
              <a:t>trị</a:t>
            </a:r>
            <a:r>
              <a:rPr lang="en-US">
                <a:solidFill>
                  <a:schemeClr val="bg1"/>
                </a:solidFill>
                <a:ea typeface="+mn-lt"/>
                <a:cs typeface="+mn-lt"/>
              </a:rPr>
              <a:t>, </a:t>
            </a:r>
            <a:r>
              <a:rPr lang="en-US" err="1">
                <a:solidFill>
                  <a:schemeClr val="bg1"/>
                </a:solidFill>
                <a:ea typeface="+mn-lt"/>
                <a:cs typeface="+mn-lt"/>
              </a:rPr>
              <a:t>khi</a:t>
            </a:r>
            <a:r>
              <a:rPr lang="en-US">
                <a:solidFill>
                  <a:schemeClr val="bg1"/>
                </a:solidFill>
                <a:ea typeface="+mn-lt"/>
                <a:cs typeface="+mn-lt"/>
              </a:rPr>
              <a:t> </a:t>
            </a:r>
            <a:r>
              <a:rPr lang="en-US" err="1">
                <a:solidFill>
                  <a:schemeClr val="bg1"/>
                </a:solidFill>
                <a:ea typeface="+mn-lt"/>
                <a:cs typeface="+mn-lt"/>
              </a:rPr>
              <a:t>gọi</a:t>
            </a:r>
            <a:r>
              <a:rPr lang="en-US">
                <a:solidFill>
                  <a:schemeClr val="bg1"/>
                </a:solidFill>
                <a:ea typeface="+mn-lt"/>
                <a:cs typeface="+mn-lt"/>
              </a:rPr>
              <a:t> </a:t>
            </a:r>
            <a:r>
              <a:rPr lang="en-US" err="1">
                <a:solidFill>
                  <a:schemeClr val="bg1"/>
                </a:solidFill>
                <a:ea typeface="+mn-lt"/>
                <a:cs typeface="+mn-lt"/>
              </a:rPr>
              <a:t>đệ</a:t>
            </a:r>
            <a:r>
              <a:rPr lang="en-US">
                <a:solidFill>
                  <a:schemeClr val="bg1"/>
                </a:solidFill>
                <a:ea typeface="+mn-lt"/>
                <a:cs typeface="+mn-lt"/>
              </a:rPr>
              <a:t> </a:t>
            </a:r>
            <a:r>
              <a:rPr lang="en-US" err="1">
                <a:solidFill>
                  <a:schemeClr val="bg1"/>
                </a:solidFill>
                <a:ea typeface="+mn-lt"/>
                <a:cs typeface="+mn-lt"/>
              </a:rPr>
              <a:t>quy</a:t>
            </a:r>
            <a:r>
              <a:rPr lang="en-US">
                <a:solidFill>
                  <a:schemeClr val="bg1"/>
                </a:solidFill>
                <a:ea typeface="+mn-lt"/>
                <a:cs typeface="+mn-lt"/>
              </a:rPr>
              <a:t> ta </a:t>
            </a:r>
            <a:r>
              <a:rPr lang="en-US" err="1">
                <a:solidFill>
                  <a:schemeClr val="bg1"/>
                </a:solidFill>
                <a:ea typeface="+mn-lt"/>
                <a:cs typeface="+mn-lt"/>
              </a:rPr>
              <a:t>phải</a:t>
            </a:r>
            <a:r>
              <a:rPr lang="en-US">
                <a:solidFill>
                  <a:schemeClr val="bg1"/>
                </a:solidFill>
                <a:ea typeface="+mn-lt"/>
                <a:cs typeface="+mn-lt"/>
              </a:rPr>
              <a:t> </a:t>
            </a:r>
            <a:r>
              <a:rPr lang="en-US" err="1">
                <a:solidFill>
                  <a:schemeClr val="bg1"/>
                </a:solidFill>
                <a:ea typeface="+mn-lt"/>
                <a:cs typeface="+mn-lt"/>
              </a:rPr>
              <a:t>tính</a:t>
            </a:r>
            <a:r>
              <a:rPr lang="en-US">
                <a:solidFill>
                  <a:schemeClr val="bg1"/>
                </a:solidFill>
                <a:ea typeface="+mn-lt"/>
                <a:cs typeface="+mn-lt"/>
              </a:rPr>
              <a:t> </a:t>
            </a:r>
            <a:r>
              <a:rPr lang="en-US" err="1">
                <a:solidFill>
                  <a:schemeClr val="bg1"/>
                </a:solidFill>
                <a:ea typeface="+mn-lt"/>
                <a:cs typeface="+mn-lt"/>
              </a:rPr>
              <a:t>lại</a:t>
            </a:r>
            <a:r>
              <a:rPr lang="en-US">
                <a:solidFill>
                  <a:schemeClr val="bg1"/>
                </a:solidFill>
                <a:ea typeface="+mn-lt"/>
                <a:cs typeface="+mn-lt"/>
              </a:rPr>
              <a:t> </a:t>
            </a:r>
            <a:r>
              <a:rPr lang="en-US" err="1">
                <a:solidFill>
                  <a:schemeClr val="bg1"/>
                </a:solidFill>
                <a:ea typeface="+mn-lt"/>
                <a:cs typeface="+mn-lt"/>
              </a:rPr>
              <a:t>các</a:t>
            </a:r>
            <a:r>
              <a:rPr lang="en-US">
                <a:solidFill>
                  <a:schemeClr val="bg1"/>
                </a:solidFill>
                <a:ea typeface="+mn-lt"/>
                <a:cs typeface="+mn-lt"/>
              </a:rPr>
              <a:t> </a:t>
            </a:r>
            <a:r>
              <a:rPr lang="en-US" err="1">
                <a:solidFill>
                  <a:schemeClr val="bg1"/>
                </a:solidFill>
                <a:ea typeface="+mn-lt"/>
                <a:cs typeface="+mn-lt"/>
              </a:rPr>
              <a:t>bài</a:t>
            </a:r>
            <a:r>
              <a:rPr lang="en-US">
                <a:solidFill>
                  <a:schemeClr val="bg1"/>
                </a:solidFill>
                <a:ea typeface="+mn-lt"/>
                <a:cs typeface="+mn-lt"/>
              </a:rPr>
              <a:t> </a:t>
            </a:r>
            <a:r>
              <a:rPr lang="en-US" err="1">
                <a:solidFill>
                  <a:schemeClr val="bg1"/>
                </a:solidFill>
                <a:ea typeface="+mn-lt"/>
                <a:cs typeface="+mn-lt"/>
              </a:rPr>
              <a:t>toán</a:t>
            </a:r>
            <a:r>
              <a:rPr lang="en-US">
                <a:solidFill>
                  <a:schemeClr val="bg1"/>
                </a:solidFill>
                <a:ea typeface="+mn-lt"/>
                <a:cs typeface="+mn-lt"/>
              </a:rPr>
              <a:t> con </a:t>
            </a:r>
            <a:r>
              <a:rPr lang="en-US" err="1">
                <a:solidFill>
                  <a:schemeClr val="bg1"/>
                </a:solidFill>
                <a:ea typeface="+mn-lt"/>
                <a:cs typeface="+mn-lt"/>
              </a:rPr>
              <a:t>rất</a:t>
            </a:r>
            <a:r>
              <a:rPr lang="en-US">
                <a:solidFill>
                  <a:schemeClr val="bg1"/>
                </a:solidFill>
                <a:ea typeface="+mn-lt"/>
                <a:cs typeface="+mn-lt"/>
              </a:rPr>
              <a:t> </a:t>
            </a:r>
            <a:r>
              <a:rPr lang="en-US" err="1">
                <a:solidFill>
                  <a:schemeClr val="bg1"/>
                </a:solidFill>
                <a:ea typeface="+mn-lt"/>
                <a:cs typeface="+mn-lt"/>
              </a:rPr>
              <a:t>nhiều</a:t>
            </a:r>
            <a:r>
              <a:rPr lang="en-US">
                <a:solidFill>
                  <a:schemeClr val="bg1"/>
                </a:solidFill>
                <a:ea typeface="+mn-lt"/>
                <a:cs typeface="+mn-lt"/>
              </a:rPr>
              <a:t> </a:t>
            </a:r>
            <a:r>
              <a:rPr lang="en-US" err="1">
                <a:solidFill>
                  <a:schemeClr val="bg1"/>
                </a:solidFill>
                <a:ea typeface="+mn-lt"/>
                <a:cs typeface="+mn-lt"/>
              </a:rPr>
              <a:t>lần</a:t>
            </a:r>
            <a:r>
              <a:rPr lang="en-US">
                <a:solidFill>
                  <a:schemeClr val="bg1"/>
                </a:solidFill>
                <a:ea typeface="+mn-lt"/>
                <a:cs typeface="+mn-lt"/>
              </a:rPr>
              <a:t> </a:t>
            </a:r>
            <a:r>
              <a:rPr lang="en-US" err="1">
                <a:solidFill>
                  <a:schemeClr val="bg1"/>
                </a:solidFill>
                <a:ea typeface="+mn-lt"/>
                <a:cs typeface="+mn-lt"/>
              </a:rPr>
              <a:t>dẫn</a:t>
            </a:r>
            <a:r>
              <a:rPr lang="en-US">
                <a:solidFill>
                  <a:schemeClr val="bg1"/>
                </a:solidFill>
                <a:ea typeface="+mn-lt"/>
                <a:cs typeface="+mn-lt"/>
              </a:rPr>
              <a:t> </a:t>
            </a:r>
            <a:r>
              <a:rPr lang="en-US" err="1">
                <a:solidFill>
                  <a:schemeClr val="bg1"/>
                </a:solidFill>
                <a:ea typeface="+mn-lt"/>
                <a:cs typeface="+mn-lt"/>
              </a:rPr>
              <a:t>đến</a:t>
            </a:r>
            <a:r>
              <a:rPr lang="en-US">
                <a:solidFill>
                  <a:schemeClr val="bg1"/>
                </a:solidFill>
                <a:ea typeface="+mn-lt"/>
                <a:cs typeface="+mn-lt"/>
              </a:rPr>
              <a:t> </a:t>
            </a:r>
            <a:r>
              <a:rPr lang="en-US" err="1">
                <a:solidFill>
                  <a:schemeClr val="bg1"/>
                </a:solidFill>
                <a:ea typeface="+mn-lt"/>
                <a:cs typeface="+mn-lt"/>
              </a:rPr>
              <a:t>mất</a:t>
            </a:r>
            <a:r>
              <a:rPr lang="en-US">
                <a:solidFill>
                  <a:schemeClr val="bg1"/>
                </a:solidFill>
                <a:ea typeface="+mn-lt"/>
                <a:cs typeface="+mn-lt"/>
              </a:rPr>
              <a:t> </a:t>
            </a:r>
            <a:r>
              <a:rPr lang="en-US" err="1">
                <a:solidFill>
                  <a:schemeClr val="bg1"/>
                </a:solidFill>
                <a:ea typeface="+mn-lt"/>
                <a:cs typeface="+mn-lt"/>
              </a:rPr>
              <a:t>rất</a:t>
            </a:r>
            <a:r>
              <a:rPr lang="en-US">
                <a:solidFill>
                  <a:schemeClr val="bg1"/>
                </a:solidFill>
                <a:ea typeface="+mn-lt"/>
                <a:cs typeface="+mn-lt"/>
              </a:rPr>
              <a:t> </a:t>
            </a:r>
            <a:r>
              <a:rPr lang="en-US" err="1">
                <a:solidFill>
                  <a:schemeClr val="bg1"/>
                </a:solidFill>
                <a:ea typeface="+mn-lt"/>
                <a:cs typeface="+mn-lt"/>
              </a:rPr>
              <a:t>nhiều</a:t>
            </a:r>
            <a:r>
              <a:rPr lang="en-US">
                <a:solidFill>
                  <a:schemeClr val="bg1"/>
                </a:solidFill>
                <a:ea typeface="+mn-lt"/>
                <a:cs typeface="+mn-lt"/>
              </a:rPr>
              <a:t> </a:t>
            </a:r>
            <a:r>
              <a:rPr lang="en-US" err="1">
                <a:solidFill>
                  <a:schemeClr val="bg1"/>
                </a:solidFill>
                <a:ea typeface="+mn-lt"/>
                <a:cs typeface="+mn-lt"/>
              </a:rPr>
              <a:t>thời</a:t>
            </a:r>
            <a:r>
              <a:rPr lang="en-US">
                <a:solidFill>
                  <a:schemeClr val="bg1"/>
                </a:solidFill>
                <a:ea typeface="+mn-lt"/>
                <a:cs typeface="+mn-lt"/>
              </a:rPr>
              <a:t> </a:t>
            </a:r>
            <a:r>
              <a:rPr lang="en-US" err="1">
                <a:solidFill>
                  <a:schemeClr val="bg1"/>
                </a:solidFill>
                <a:ea typeface="+mn-lt"/>
                <a:cs typeface="+mn-lt"/>
              </a:rPr>
              <a:t>gian</a:t>
            </a:r>
            <a:endParaRPr lang="en-US" err="1">
              <a:solidFill>
                <a:schemeClr val="bg1"/>
              </a:solidFill>
            </a:endParaRPr>
          </a:p>
          <a:p>
            <a:endParaRPr lang="en-US">
              <a:solidFill>
                <a:schemeClr val="bg1"/>
              </a:solidFill>
            </a:endParaRPr>
          </a:p>
        </p:txBody>
      </p:sp>
      <p:pic>
        <p:nvPicPr>
          <p:cNvPr id="7" name="Hình ảnh 7">
            <a:extLst>
              <a:ext uri="{FF2B5EF4-FFF2-40B4-BE49-F238E27FC236}">
                <a16:creationId xmlns:a16="http://schemas.microsoft.com/office/drawing/2014/main" id="{08827FA3-E180-4879-94AD-169BEE510445}"/>
              </a:ext>
            </a:extLst>
          </p:cNvPr>
          <p:cNvPicPr>
            <a:picLocks noChangeAspect="1"/>
          </p:cNvPicPr>
          <p:nvPr/>
        </p:nvPicPr>
        <p:blipFill>
          <a:blip r:embed="rId2"/>
          <a:stretch>
            <a:fillRect/>
          </a:stretch>
        </p:blipFill>
        <p:spPr>
          <a:xfrm>
            <a:off x="6049538" y="2079863"/>
            <a:ext cx="5143500" cy="3150393"/>
          </a:xfrm>
          <a:prstGeom prst="rect">
            <a:avLst/>
          </a:prstGeom>
        </p:spPr>
      </p:pic>
      <p:sp>
        <p:nvSpPr>
          <p:cNvPr id="52" name="Isosceles Triangle 5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0922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êu đề 1">
            <a:extLst>
              <a:ext uri="{FF2B5EF4-FFF2-40B4-BE49-F238E27FC236}">
                <a16:creationId xmlns:a16="http://schemas.microsoft.com/office/drawing/2014/main" id="{759E0D22-16C8-4A5A-AB62-678D9E6F611F}"/>
              </a:ext>
            </a:extLst>
          </p:cNvPr>
          <p:cNvSpPr>
            <a:spLocks noGrp="1"/>
          </p:cNvSpPr>
          <p:nvPr>
            <p:ph type="title"/>
          </p:nvPr>
        </p:nvSpPr>
        <p:spPr>
          <a:xfrm>
            <a:off x="673754" y="643467"/>
            <a:ext cx="4203045" cy="1375608"/>
          </a:xfrm>
        </p:spPr>
        <p:txBody>
          <a:bodyPr anchor="ctr">
            <a:normAutofit/>
          </a:bodyPr>
          <a:lstStyle/>
          <a:p>
            <a:r>
              <a:rPr lang="vi-VN" dirty="0">
                <a:solidFill>
                  <a:schemeClr val="bg1"/>
                </a:solidFill>
                <a:latin typeface="Tahoma"/>
                <a:ea typeface="Tahoma"/>
                <a:cs typeface="Tahoma"/>
              </a:rPr>
              <a:t>Quy </a:t>
            </a:r>
            <a:r>
              <a:rPr lang="vi-VN" dirty="0" err="1">
                <a:solidFill>
                  <a:schemeClr val="bg1"/>
                </a:solidFill>
                <a:latin typeface="Tahoma"/>
                <a:ea typeface="Tahoma"/>
                <a:cs typeface="Tahoma"/>
              </a:rPr>
              <a:t>hoạch</a:t>
            </a:r>
            <a:r>
              <a:rPr lang="vi-VN" dirty="0">
                <a:solidFill>
                  <a:schemeClr val="bg1"/>
                </a:solidFill>
                <a:latin typeface="Tahoma"/>
                <a:ea typeface="Tahoma"/>
                <a:cs typeface="Tahoma"/>
              </a:rPr>
              <a:t> </a:t>
            </a:r>
            <a:r>
              <a:rPr lang="vi-VN" dirty="0" err="1">
                <a:solidFill>
                  <a:schemeClr val="bg1"/>
                </a:solidFill>
                <a:latin typeface="Tahoma"/>
                <a:ea typeface="Tahoma"/>
                <a:cs typeface="Tahoma"/>
              </a:rPr>
              <a:t>động</a:t>
            </a:r>
            <a:r>
              <a:rPr lang="vi-VN" dirty="0">
                <a:solidFill>
                  <a:schemeClr val="bg1"/>
                </a:solidFill>
                <a:latin typeface="Tahoma"/>
                <a:ea typeface="Tahoma"/>
                <a:cs typeface="Tahoma"/>
              </a:rPr>
              <a:t>(</a:t>
            </a:r>
            <a:r>
              <a:rPr lang="vi-VN" dirty="0" err="1">
                <a:solidFill>
                  <a:schemeClr val="bg1"/>
                </a:solidFill>
                <a:latin typeface="Tahoma"/>
                <a:ea typeface="Tahoma"/>
                <a:cs typeface="Tahoma"/>
              </a:rPr>
              <a:t>top</a:t>
            </a:r>
            <a:r>
              <a:rPr lang="vi-VN" dirty="0">
                <a:solidFill>
                  <a:schemeClr val="bg1"/>
                </a:solidFill>
                <a:latin typeface="Tahoma"/>
                <a:ea typeface="Tahoma"/>
                <a:cs typeface="Tahoma"/>
              </a:rPr>
              <a:t> </a:t>
            </a:r>
            <a:r>
              <a:rPr lang="vi-VN" dirty="0" err="1">
                <a:solidFill>
                  <a:schemeClr val="bg1"/>
                </a:solidFill>
                <a:latin typeface="Tahoma"/>
                <a:ea typeface="Tahoma"/>
                <a:cs typeface="Tahoma"/>
              </a:rPr>
              <a:t>down</a:t>
            </a:r>
            <a:r>
              <a:rPr lang="vi-VN" dirty="0">
                <a:solidFill>
                  <a:schemeClr val="bg1"/>
                </a:solidFill>
                <a:latin typeface="Tahoma"/>
                <a:ea typeface="Tahoma"/>
                <a:cs typeface="Tahoma"/>
              </a:rPr>
              <a:t>)</a:t>
            </a:r>
          </a:p>
        </p:txBody>
      </p:sp>
      <p:pic>
        <p:nvPicPr>
          <p:cNvPr id="3" name="Hình ảnh 5" descr="Ảnh có chứa văn bản, màn hình, ảnh chụp màn hình&#10;&#10;Mô tả được tự động tạo">
            <a:extLst>
              <a:ext uri="{FF2B5EF4-FFF2-40B4-BE49-F238E27FC236}">
                <a16:creationId xmlns:a16="http://schemas.microsoft.com/office/drawing/2014/main" id="{FB625937-0994-4D9E-AA27-C223B0A71C01}"/>
              </a:ext>
            </a:extLst>
          </p:cNvPr>
          <p:cNvPicPr>
            <a:picLocks noGrp="1" noChangeAspect="1"/>
          </p:cNvPicPr>
          <p:nvPr>
            <p:ph idx="1"/>
          </p:nvPr>
        </p:nvPicPr>
        <p:blipFill>
          <a:blip r:embed="rId2"/>
          <a:stretch>
            <a:fillRect/>
          </a:stretch>
        </p:blipFill>
        <p:spPr>
          <a:xfrm>
            <a:off x="6184315" y="1053969"/>
            <a:ext cx="5720967" cy="2270813"/>
          </a:xfrm>
        </p:spPr>
      </p:pic>
      <p:sp>
        <p:nvSpPr>
          <p:cNvPr id="52" name="Isosceles Triangle 5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Hộp Văn bản 5">
            <a:extLst>
              <a:ext uri="{FF2B5EF4-FFF2-40B4-BE49-F238E27FC236}">
                <a16:creationId xmlns:a16="http://schemas.microsoft.com/office/drawing/2014/main" id="{0D4D3393-ECE5-4595-85A1-75321777B4A3}"/>
              </a:ext>
            </a:extLst>
          </p:cNvPr>
          <p:cNvSpPr txBox="1"/>
          <p:nvPr/>
        </p:nvSpPr>
        <p:spPr>
          <a:xfrm>
            <a:off x="459058" y="2958790"/>
            <a:ext cx="419285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solidFill>
                  <a:schemeClr val="bg1"/>
                </a:solidFill>
                <a:latin typeface="Arial"/>
                <a:ea typeface="+mn-lt"/>
                <a:cs typeface="Arial"/>
              </a:rPr>
              <a:t>lỗi</a:t>
            </a:r>
            <a:r>
              <a:rPr lang="vi-VN" dirty="0">
                <a:solidFill>
                  <a:schemeClr val="bg1"/>
                </a:solidFill>
                <a:latin typeface="Arial"/>
                <a:ea typeface="+mn-lt"/>
                <a:cs typeface="Arial"/>
              </a:rPr>
              <a:t> </a:t>
            </a:r>
            <a:r>
              <a:rPr lang="vi-VN" dirty="0" err="1">
                <a:solidFill>
                  <a:schemeClr val="bg1"/>
                </a:solidFill>
                <a:latin typeface="Arial"/>
                <a:ea typeface="+mn-lt"/>
                <a:cs typeface="Arial"/>
              </a:rPr>
              <a:t>này</a:t>
            </a:r>
            <a:r>
              <a:rPr lang="vi-VN" dirty="0">
                <a:solidFill>
                  <a:schemeClr val="bg1"/>
                </a:solidFill>
                <a:latin typeface="Arial"/>
                <a:ea typeface="+mn-lt"/>
                <a:cs typeface="Arial"/>
              </a:rPr>
              <a:t> </a:t>
            </a:r>
            <a:r>
              <a:rPr lang="vi-VN" dirty="0" err="1">
                <a:solidFill>
                  <a:schemeClr val="bg1"/>
                </a:solidFill>
                <a:latin typeface="Arial"/>
                <a:ea typeface="+mn-lt"/>
                <a:cs typeface="Arial"/>
              </a:rPr>
              <a:t>sẽ</a:t>
            </a:r>
            <a:r>
              <a:rPr lang="vi-VN" dirty="0">
                <a:solidFill>
                  <a:schemeClr val="bg1"/>
                </a:solidFill>
                <a:latin typeface="Arial"/>
                <a:ea typeface="+mn-lt"/>
                <a:cs typeface="Arial"/>
              </a:rPr>
              <a:t> </a:t>
            </a:r>
            <a:r>
              <a:rPr lang="vi-VN" dirty="0" err="1">
                <a:solidFill>
                  <a:schemeClr val="bg1"/>
                </a:solidFill>
                <a:latin typeface="Arial"/>
                <a:ea typeface="+mn-lt"/>
                <a:cs typeface="Arial"/>
              </a:rPr>
              <a:t>xảy</a:t>
            </a:r>
            <a:r>
              <a:rPr lang="vi-VN" dirty="0">
                <a:solidFill>
                  <a:schemeClr val="bg1"/>
                </a:solidFill>
                <a:latin typeface="Arial"/>
                <a:ea typeface="+mn-lt"/>
                <a:cs typeface="Arial"/>
              </a:rPr>
              <a:t> ra khi </a:t>
            </a:r>
            <a:r>
              <a:rPr lang="vi-VN" dirty="0" err="1">
                <a:solidFill>
                  <a:schemeClr val="bg1"/>
                </a:solidFill>
                <a:latin typeface="Arial"/>
                <a:ea typeface="+mn-lt"/>
                <a:cs typeface="Arial"/>
              </a:rPr>
              <a:t>thực</a:t>
            </a:r>
            <a:r>
              <a:rPr lang="vi-VN" dirty="0">
                <a:solidFill>
                  <a:schemeClr val="bg1"/>
                </a:solidFill>
                <a:latin typeface="Arial"/>
                <a:ea typeface="+mn-lt"/>
                <a:cs typeface="Arial"/>
              </a:rPr>
              <a:t> </a:t>
            </a:r>
            <a:r>
              <a:rPr lang="vi-VN" dirty="0" err="1">
                <a:solidFill>
                  <a:schemeClr val="bg1"/>
                </a:solidFill>
                <a:latin typeface="Arial"/>
                <a:ea typeface="+mn-lt"/>
                <a:cs typeface="Arial"/>
              </a:rPr>
              <a:t>hiện</a:t>
            </a:r>
            <a:r>
              <a:rPr lang="vi-VN" dirty="0">
                <a:solidFill>
                  <a:schemeClr val="bg1"/>
                </a:solidFill>
                <a:latin typeface="Arial"/>
                <a:ea typeface="+mn-lt"/>
                <a:cs typeface="Arial"/>
              </a:rPr>
              <a:t> </a:t>
            </a:r>
            <a:r>
              <a:rPr lang="vi-VN" dirty="0" err="1">
                <a:solidFill>
                  <a:schemeClr val="bg1"/>
                </a:solidFill>
                <a:latin typeface="Arial"/>
                <a:ea typeface="+mn-lt"/>
                <a:cs typeface="Arial"/>
              </a:rPr>
              <a:t>đệ</a:t>
            </a:r>
            <a:r>
              <a:rPr lang="vi-VN" dirty="0">
                <a:solidFill>
                  <a:schemeClr val="bg1"/>
                </a:solidFill>
                <a:latin typeface="Arial"/>
                <a:ea typeface="+mn-lt"/>
                <a:cs typeface="Arial"/>
              </a:rPr>
              <a:t> quy </a:t>
            </a:r>
            <a:r>
              <a:rPr lang="vi-VN" dirty="0" err="1">
                <a:solidFill>
                  <a:schemeClr val="bg1"/>
                </a:solidFill>
                <a:latin typeface="Arial"/>
                <a:ea typeface="+mn-lt"/>
                <a:cs typeface="Arial"/>
              </a:rPr>
              <a:t>quá</a:t>
            </a:r>
            <a:r>
              <a:rPr lang="vi-VN" dirty="0">
                <a:solidFill>
                  <a:schemeClr val="bg1"/>
                </a:solidFill>
                <a:latin typeface="Arial"/>
                <a:ea typeface="+mn-lt"/>
                <a:cs typeface="Arial"/>
              </a:rPr>
              <a:t> sâu. </a:t>
            </a:r>
            <a:endParaRPr lang="vi-VN">
              <a:solidFill>
                <a:schemeClr val="bg1"/>
              </a:solidFill>
              <a:latin typeface="Arial"/>
              <a:cs typeface="Arial"/>
            </a:endParaRPr>
          </a:p>
          <a:p>
            <a:r>
              <a:rPr lang="vi-VN" dirty="0" err="1">
                <a:solidFill>
                  <a:schemeClr val="bg1"/>
                </a:solidFill>
                <a:latin typeface="Arial"/>
                <a:ea typeface="+mn-lt"/>
                <a:cs typeface="Arial"/>
              </a:rPr>
              <a:t>Để</a:t>
            </a:r>
            <a:r>
              <a:rPr lang="vi-VN" dirty="0">
                <a:solidFill>
                  <a:schemeClr val="bg1"/>
                </a:solidFill>
                <a:latin typeface="Arial"/>
                <a:ea typeface="+mn-lt"/>
                <a:cs typeface="Arial"/>
              </a:rPr>
              <a:t> </a:t>
            </a:r>
            <a:r>
              <a:rPr lang="vi-VN" dirty="0" err="1">
                <a:solidFill>
                  <a:schemeClr val="bg1"/>
                </a:solidFill>
                <a:latin typeface="Arial"/>
                <a:ea typeface="+mn-lt"/>
                <a:cs typeface="Arial"/>
              </a:rPr>
              <a:t>tối</a:t>
            </a:r>
            <a:r>
              <a:rPr lang="vi-VN" dirty="0">
                <a:solidFill>
                  <a:schemeClr val="bg1"/>
                </a:solidFill>
                <a:latin typeface="Arial"/>
                <a:ea typeface="+mn-lt"/>
                <a:cs typeface="Arial"/>
              </a:rPr>
              <a:t> ưu hơn cho </a:t>
            </a:r>
            <a:r>
              <a:rPr lang="vi-VN" dirty="0" err="1">
                <a:solidFill>
                  <a:schemeClr val="bg1"/>
                </a:solidFill>
                <a:latin typeface="Arial"/>
                <a:ea typeface="+mn-lt"/>
                <a:cs typeface="Arial"/>
              </a:rPr>
              <a:t>đoạn</a:t>
            </a:r>
            <a:r>
              <a:rPr lang="vi-VN" dirty="0">
                <a:solidFill>
                  <a:schemeClr val="bg1"/>
                </a:solidFill>
                <a:latin typeface="Arial"/>
                <a:ea typeface="+mn-lt"/>
                <a:cs typeface="Arial"/>
              </a:rPr>
              <a:t> chương </a:t>
            </a:r>
            <a:r>
              <a:rPr lang="vi-VN" dirty="0" err="1">
                <a:solidFill>
                  <a:schemeClr val="bg1"/>
                </a:solidFill>
                <a:latin typeface="Arial"/>
                <a:ea typeface="+mn-lt"/>
                <a:cs typeface="Arial"/>
              </a:rPr>
              <a:t>trình</a:t>
            </a:r>
            <a:r>
              <a:rPr lang="vi-VN" dirty="0">
                <a:solidFill>
                  <a:schemeClr val="bg1"/>
                </a:solidFill>
                <a:latin typeface="Arial"/>
                <a:ea typeface="+mn-lt"/>
                <a:cs typeface="Arial"/>
              </a:rPr>
              <a:t> </a:t>
            </a:r>
            <a:r>
              <a:rPr lang="vi-VN" dirty="0" err="1">
                <a:solidFill>
                  <a:schemeClr val="bg1"/>
                </a:solidFill>
                <a:latin typeface="Arial"/>
                <a:ea typeface="+mn-lt"/>
                <a:cs typeface="Arial"/>
              </a:rPr>
              <a:t>thì</a:t>
            </a:r>
            <a:r>
              <a:rPr lang="vi-VN" dirty="0">
                <a:solidFill>
                  <a:schemeClr val="bg1"/>
                </a:solidFill>
                <a:latin typeface="Arial"/>
                <a:ea typeface="+mn-lt"/>
                <a:cs typeface="Arial"/>
              </a:rPr>
              <a:t> </a:t>
            </a:r>
            <a:r>
              <a:rPr lang="vi-VN" dirty="0" err="1">
                <a:solidFill>
                  <a:schemeClr val="bg1"/>
                </a:solidFill>
                <a:latin typeface="Arial"/>
                <a:ea typeface="+mn-lt"/>
                <a:cs typeface="Arial"/>
              </a:rPr>
              <a:t>chúng</a:t>
            </a:r>
            <a:r>
              <a:rPr lang="vi-VN" dirty="0">
                <a:solidFill>
                  <a:schemeClr val="bg1"/>
                </a:solidFill>
                <a:latin typeface="Arial"/>
                <a:ea typeface="+mn-lt"/>
                <a:cs typeface="Arial"/>
              </a:rPr>
              <a:t> ta </a:t>
            </a:r>
            <a:r>
              <a:rPr lang="vi-VN" dirty="0" err="1">
                <a:solidFill>
                  <a:schemeClr val="bg1"/>
                </a:solidFill>
                <a:latin typeface="Arial"/>
                <a:ea typeface="+mn-lt"/>
                <a:cs typeface="Arial"/>
              </a:rPr>
              <a:t>có</a:t>
            </a:r>
            <a:r>
              <a:rPr lang="vi-VN" dirty="0">
                <a:solidFill>
                  <a:schemeClr val="bg1"/>
                </a:solidFill>
                <a:latin typeface="Arial"/>
                <a:ea typeface="+mn-lt"/>
                <a:cs typeface="Arial"/>
              </a:rPr>
              <a:t> phương </a:t>
            </a:r>
            <a:r>
              <a:rPr lang="vi-VN" dirty="0" err="1">
                <a:solidFill>
                  <a:schemeClr val="bg1"/>
                </a:solidFill>
                <a:latin typeface="Arial"/>
                <a:ea typeface="+mn-lt"/>
                <a:cs typeface="Arial"/>
              </a:rPr>
              <a:t>pháp</a:t>
            </a:r>
            <a:r>
              <a:rPr lang="vi-VN" dirty="0">
                <a:solidFill>
                  <a:schemeClr val="bg1"/>
                </a:solidFill>
                <a:latin typeface="Arial"/>
                <a:ea typeface="+mn-lt"/>
                <a:cs typeface="Arial"/>
              </a:rPr>
              <a:t> </a:t>
            </a:r>
            <a:r>
              <a:rPr lang="vi-VN" dirty="0" err="1">
                <a:solidFill>
                  <a:schemeClr val="bg1"/>
                </a:solidFill>
                <a:latin typeface="Arial"/>
                <a:ea typeface="+mn-lt"/>
                <a:cs typeface="Arial"/>
              </a:rPr>
              <a:t>Bottom-up</a:t>
            </a:r>
            <a:r>
              <a:rPr lang="vi-VN" dirty="0">
                <a:solidFill>
                  <a:schemeClr val="bg1"/>
                </a:solidFill>
                <a:latin typeface="Arial"/>
                <a:ea typeface="+mn-lt"/>
                <a:cs typeface="Arial"/>
              </a:rPr>
              <a:t>.</a:t>
            </a:r>
            <a:endParaRPr lang="vi-VN" dirty="0">
              <a:solidFill>
                <a:schemeClr val="bg1"/>
              </a:solidFill>
              <a:latin typeface="Arial"/>
              <a:cs typeface="Arial"/>
            </a:endParaRPr>
          </a:p>
          <a:p>
            <a:pPr algn="l"/>
            <a:endParaRPr lang="vi-VN" dirty="0">
              <a:latin typeface="Arial"/>
              <a:cs typeface="Arial"/>
            </a:endParaRPr>
          </a:p>
        </p:txBody>
      </p:sp>
      <p:pic>
        <p:nvPicPr>
          <p:cNvPr id="7" name="Hình ảnh 7">
            <a:extLst>
              <a:ext uri="{FF2B5EF4-FFF2-40B4-BE49-F238E27FC236}">
                <a16:creationId xmlns:a16="http://schemas.microsoft.com/office/drawing/2014/main" id="{BBB48A77-CB6D-4466-8FBD-81F080D59E41}"/>
              </a:ext>
            </a:extLst>
          </p:cNvPr>
          <p:cNvPicPr>
            <a:picLocks noChangeAspect="1"/>
          </p:cNvPicPr>
          <p:nvPr/>
        </p:nvPicPr>
        <p:blipFill>
          <a:blip r:embed="rId3"/>
          <a:stretch>
            <a:fillRect/>
          </a:stretch>
        </p:blipFill>
        <p:spPr>
          <a:xfrm>
            <a:off x="6183351" y="6064114"/>
            <a:ext cx="5103541" cy="249625"/>
          </a:xfrm>
          <a:prstGeom prst="rect">
            <a:avLst/>
          </a:prstGeom>
        </p:spPr>
      </p:pic>
      <p:pic>
        <p:nvPicPr>
          <p:cNvPr id="8" name="Hình ảnh 8" descr="Ảnh có chứa văn bản&#10;&#10;Mô tả được tự động tạo">
            <a:extLst>
              <a:ext uri="{FF2B5EF4-FFF2-40B4-BE49-F238E27FC236}">
                <a16:creationId xmlns:a16="http://schemas.microsoft.com/office/drawing/2014/main" id="{F1BCF5AA-7114-4E3E-9666-55E07D1BD01A}"/>
              </a:ext>
            </a:extLst>
          </p:cNvPr>
          <p:cNvPicPr>
            <a:picLocks noChangeAspect="1"/>
          </p:cNvPicPr>
          <p:nvPr/>
        </p:nvPicPr>
        <p:blipFill>
          <a:blip r:embed="rId4"/>
          <a:stretch>
            <a:fillRect/>
          </a:stretch>
        </p:blipFill>
        <p:spPr>
          <a:xfrm>
            <a:off x="6183351" y="4016779"/>
            <a:ext cx="5103541" cy="1203367"/>
          </a:xfrm>
          <a:prstGeom prst="rect">
            <a:avLst/>
          </a:prstGeom>
        </p:spPr>
      </p:pic>
    </p:spTree>
    <p:extLst>
      <p:ext uri="{BB962C8B-B14F-4D97-AF65-F5344CB8AC3E}">
        <p14:creationId xmlns:p14="http://schemas.microsoft.com/office/powerpoint/2010/main" val="225118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êu đề 1">
            <a:extLst>
              <a:ext uri="{FF2B5EF4-FFF2-40B4-BE49-F238E27FC236}">
                <a16:creationId xmlns:a16="http://schemas.microsoft.com/office/drawing/2014/main" id="{759E0D22-16C8-4A5A-AB62-678D9E6F611F}"/>
              </a:ext>
            </a:extLst>
          </p:cNvPr>
          <p:cNvSpPr>
            <a:spLocks noGrp="1"/>
          </p:cNvSpPr>
          <p:nvPr>
            <p:ph type="title"/>
          </p:nvPr>
        </p:nvSpPr>
        <p:spPr>
          <a:xfrm>
            <a:off x="673754" y="643467"/>
            <a:ext cx="4203045" cy="1375608"/>
          </a:xfrm>
        </p:spPr>
        <p:txBody>
          <a:bodyPr anchor="ctr">
            <a:normAutofit/>
          </a:bodyPr>
          <a:lstStyle/>
          <a:p>
            <a:r>
              <a:rPr lang="vi-VN" dirty="0">
                <a:solidFill>
                  <a:schemeClr val="bg1"/>
                </a:solidFill>
                <a:latin typeface="Tahoma"/>
                <a:ea typeface="Tahoma"/>
                <a:cs typeface="Tahoma"/>
              </a:rPr>
              <a:t>Quy </a:t>
            </a:r>
            <a:r>
              <a:rPr lang="vi-VN" dirty="0" err="1">
                <a:solidFill>
                  <a:schemeClr val="bg1"/>
                </a:solidFill>
                <a:latin typeface="Tahoma"/>
                <a:ea typeface="Tahoma"/>
                <a:cs typeface="Tahoma"/>
              </a:rPr>
              <a:t>hoạch</a:t>
            </a:r>
            <a:r>
              <a:rPr lang="vi-VN" dirty="0">
                <a:solidFill>
                  <a:schemeClr val="bg1"/>
                </a:solidFill>
                <a:latin typeface="Tahoma"/>
                <a:ea typeface="Tahoma"/>
                <a:cs typeface="Tahoma"/>
              </a:rPr>
              <a:t> </a:t>
            </a:r>
            <a:r>
              <a:rPr lang="vi-VN" dirty="0" err="1">
                <a:solidFill>
                  <a:schemeClr val="bg1"/>
                </a:solidFill>
                <a:latin typeface="Tahoma"/>
                <a:ea typeface="Tahoma"/>
                <a:cs typeface="Tahoma"/>
              </a:rPr>
              <a:t>động</a:t>
            </a:r>
            <a:r>
              <a:rPr lang="vi-VN" dirty="0">
                <a:solidFill>
                  <a:schemeClr val="bg1"/>
                </a:solidFill>
                <a:latin typeface="Tahoma"/>
                <a:ea typeface="Tahoma"/>
                <a:cs typeface="Tahoma"/>
              </a:rPr>
              <a:t>(</a:t>
            </a:r>
            <a:r>
              <a:rPr lang="vi-VN" dirty="0" err="1">
                <a:solidFill>
                  <a:schemeClr val="bg1"/>
                </a:solidFill>
                <a:latin typeface="Tahoma"/>
                <a:ea typeface="Tahoma"/>
                <a:cs typeface="Tahoma"/>
              </a:rPr>
              <a:t>bottom</a:t>
            </a:r>
            <a:r>
              <a:rPr lang="vi-VN" dirty="0">
                <a:solidFill>
                  <a:schemeClr val="bg1"/>
                </a:solidFill>
                <a:latin typeface="Tahoma"/>
                <a:ea typeface="Tahoma"/>
                <a:cs typeface="Tahoma"/>
              </a:rPr>
              <a:t> </a:t>
            </a:r>
            <a:r>
              <a:rPr lang="vi-VN" dirty="0" err="1">
                <a:solidFill>
                  <a:schemeClr val="bg1"/>
                </a:solidFill>
                <a:latin typeface="Tahoma"/>
                <a:ea typeface="Tahoma"/>
                <a:cs typeface="Tahoma"/>
              </a:rPr>
              <a:t>up</a:t>
            </a:r>
            <a:r>
              <a:rPr lang="vi-VN" dirty="0">
                <a:solidFill>
                  <a:schemeClr val="bg1"/>
                </a:solidFill>
                <a:latin typeface="Tahoma"/>
                <a:ea typeface="Tahoma"/>
                <a:cs typeface="Tahoma"/>
              </a:rPr>
              <a:t>)</a:t>
            </a:r>
          </a:p>
        </p:txBody>
      </p:sp>
      <p:sp>
        <p:nvSpPr>
          <p:cNvPr id="43" name="Content Placeholder 42">
            <a:extLst>
              <a:ext uri="{FF2B5EF4-FFF2-40B4-BE49-F238E27FC236}">
                <a16:creationId xmlns:a16="http://schemas.microsoft.com/office/drawing/2014/main" id="{51AED78A-F819-4576-9D3B-129DD118EB14}"/>
              </a:ext>
            </a:extLst>
          </p:cNvPr>
          <p:cNvSpPr>
            <a:spLocks noGrp="1"/>
          </p:cNvSpPr>
          <p:nvPr>
            <p:ph idx="1"/>
          </p:nvPr>
        </p:nvSpPr>
        <p:spPr>
          <a:xfrm>
            <a:off x="673754" y="2160590"/>
            <a:ext cx="3973943" cy="3440110"/>
          </a:xfrm>
        </p:spPr>
        <p:txBody>
          <a:bodyPr vert="horz" lIns="91440" tIns="45720" rIns="91440" bIns="45720" rtlCol="0" anchor="t">
            <a:normAutofit/>
          </a:bodyPr>
          <a:lstStyle/>
          <a:p>
            <a:pPr>
              <a:buNone/>
            </a:pPr>
            <a:endParaRPr lang="en-US" dirty="0">
              <a:solidFill>
                <a:schemeClr val="bg1"/>
              </a:solidFill>
              <a:latin typeface="Trebuchet MS"/>
              <a:cs typeface="Arial" panose="020B0604020202020204" pitchFamily="34" charset="0"/>
            </a:endParaRPr>
          </a:p>
          <a:p>
            <a:pPr marL="0" indent="0">
              <a:buNone/>
            </a:pPr>
            <a:endParaRPr lang="en-US" dirty="0">
              <a:solidFill>
                <a:schemeClr val="tx1"/>
              </a:solidFill>
              <a:ea typeface="+mn-lt"/>
              <a:cs typeface="+mn-lt"/>
            </a:endParaRPr>
          </a:p>
          <a:p>
            <a:endParaRPr lang="en-US" dirty="0">
              <a:solidFill>
                <a:srgbClr val="404040"/>
              </a:solidFill>
            </a:endParaRPr>
          </a:p>
          <a:p>
            <a:endParaRPr lang="en-US" b="1" dirty="0">
              <a:solidFill>
                <a:schemeClr val="bg1"/>
              </a:solidFill>
            </a:endParaRPr>
          </a:p>
        </p:txBody>
      </p:sp>
      <p:sp>
        <p:nvSpPr>
          <p:cNvPr id="52" name="Isosceles Triangle 5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Hình ảnh 4" descr="Ảnh có chứa văn bản&#10;&#10;Mô tả được tự động tạo">
            <a:extLst>
              <a:ext uri="{FF2B5EF4-FFF2-40B4-BE49-F238E27FC236}">
                <a16:creationId xmlns:a16="http://schemas.microsoft.com/office/drawing/2014/main" id="{4EDFE337-AEE8-421A-A211-CDD8790F9AF9}"/>
              </a:ext>
            </a:extLst>
          </p:cNvPr>
          <p:cNvPicPr>
            <a:picLocks noChangeAspect="1"/>
          </p:cNvPicPr>
          <p:nvPr/>
        </p:nvPicPr>
        <p:blipFill>
          <a:blip r:embed="rId2"/>
          <a:stretch>
            <a:fillRect/>
          </a:stretch>
        </p:blipFill>
        <p:spPr>
          <a:xfrm>
            <a:off x="6183352" y="751301"/>
            <a:ext cx="4899102" cy="2753447"/>
          </a:xfrm>
          <a:prstGeom prst="rect">
            <a:avLst/>
          </a:prstGeom>
        </p:spPr>
      </p:pic>
      <p:pic>
        <p:nvPicPr>
          <p:cNvPr id="5" name="Hình ảnh 5" descr="Ảnh có chứa văn bản&#10;&#10;Mô tả được tự động tạo">
            <a:extLst>
              <a:ext uri="{FF2B5EF4-FFF2-40B4-BE49-F238E27FC236}">
                <a16:creationId xmlns:a16="http://schemas.microsoft.com/office/drawing/2014/main" id="{7F741291-BA85-46E3-A58A-3CE37C42C8C7}"/>
              </a:ext>
            </a:extLst>
          </p:cNvPr>
          <p:cNvPicPr>
            <a:picLocks noChangeAspect="1"/>
          </p:cNvPicPr>
          <p:nvPr/>
        </p:nvPicPr>
        <p:blipFill>
          <a:blip r:embed="rId3"/>
          <a:stretch>
            <a:fillRect/>
          </a:stretch>
        </p:blipFill>
        <p:spPr>
          <a:xfrm>
            <a:off x="6183351" y="4175677"/>
            <a:ext cx="4899102" cy="1545352"/>
          </a:xfrm>
          <a:prstGeom prst="rect">
            <a:avLst/>
          </a:prstGeom>
        </p:spPr>
      </p:pic>
      <p:sp>
        <p:nvSpPr>
          <p:cNvPr id="3" name="Hộp Văn bản 2">
            <a:extLst>
              <a:ext uri="{FF2B5EF4-FFF2-40B4-BE49-F238E27FC236}">
                <a16:creationId xmlns:a16="http://schemas.microsoft.com/office/drawing/2014/main" id="{D9965976-C20D-4249-BD42-D231F7345469}"/>
              </a:ext>
            </a:extLst>
          </p:cNvPr>
          <p:cNvSpPr txBox="1"/>
          <p:nvPr/>
        </p:nvSpPr>
        <p:spPr>
          <a:xfrm>
            <a:off x="654206" y="2605668"/>
            <a:ext cx="39791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VN" dirty="0">
              <a:latin typeface="Arial"/>
              <a:cs typeface="Arial"/>
            </a:endParaRPr>
          </a:p>
        </p:txBody>
      </p:sp>
    </p:spTree>
    <p:extLst>
      <p:ext uri="{BB962C8B-B14F-4D97-AF65-F5344CB8AC3E}">
        <p14:creationId xmlns:p14="http://schemas.microsoft.com/office/powerpoint/2010/main" val="180452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nodePh="1">
                                  <p:stCondLst>
                                    <p:cond delay="0"/>
                                  </p:stCondLst>
                                  <p:endCondLst>
                                    <p:cond evt="begin" delay="0">
                                      <p:tn val="22"/>
                                    </p:cond>
                                  </p:end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425</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Tahoma</vt:lpstr>
      <vt:lpstr>Trebuchet MS</vt:lpstr>
      <vt:lpstr>Wingdings 3</vt:lpstr>
      <vt:lpstr>Facet</vt:lpstr>
      <vt:lpstr>PowerPoint Presentation</vt:lpstr>
      <vt:lpstr>DYNAMIC PROGRAMMING</vt:lpstr>
      <vt:lpstr>KHÁI NIỆM</vt:lpstr>
      <vt:lpstr>VÍ DỤ</vt:lpstr>
      <vt:lpstr>Ví dụ: </vt:lpstr>
      <vt:lpstr>Chia để trị</vt:lpstr>
      <vt:lpstr>Chia để trị</vt:lpstr>
      <vt:lpstr>Quy hoạch động(top down)</vt:lpstr>
      <vt:lpstr>Quy hoạch động(bottom up)</vt:lpstr>
      <vt:lpstr>Quy hoạch động</vt:lpstr>
      <vt:lpstr>KHÁI NIỆM</vt:lpstr>
      <vt:lpstr>CẤU TRÚC</vt:lpstr>
      <vt:lpstr>KHI NÀO DÙNG </vt:lpstr>
      <vt:lpstr>DẠNG THUẬT TOÁN PHỔ QUÁT</vt:lpstr>
      <vt:lpstr>BÀI TOÁN CÁI TÚI</vt:lpstr>
      <vt:lpstr>Cụ thể</vt:lpstr>
      <vt:lpstr>GIẢI ĐÁP THẮC MẮC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Tuan Minh</cp:lastModifiedBy>
  <cp:revision>85</cp:revision>
  <dcterms:created xsi:type="dcterms:W3CDTF">2021-05-13T03:05:28Z</dcterms:created>
  <dcterms:modified xsi:type="dcterms:W3CDTF">2021-05-18T13:37:36Z</dcterms:modified>
</cp:coreProperties>
</file>