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2" r:id="rId4"/>
    <p:sldId id="268" r:id="rId5"/>
    <p:sldId id="260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>
      <p:cViewPr varScale="1">
        <p:scale>
          <a:sx n="78" d="100"/>
          <a:sy n="78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11th,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Vs. Other Languages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While Python is easier to use for most programmers, it does have some drawbacks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The most significant is speed. Both C++ and Java are much faster than Python.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C++ also makes better use of memory management so if your program will be interfacing with hardware a lot that is a better choice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However, for data science Python is one of the best choices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Vs. Other Languages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0CE2CB3-327F-C2DB-A82A-85A2796B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11697"/>
            <a:ext cx="6934200" cy="4935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99D38-6013-FB1D-67BB-A91CA053349D}"/>
              </a:ext>
            </a:extLst>
          </p:cNvPr>
          <p:cNvSpPr txBox="1"/>
          <p:nvPr/>
        </p:nvSpPr>
        <p:spPr>
          <a:xfrm>
            <a:off x="7315200" y="307574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 Survey Results for most used Data Science Tools </a:t>
            </a:r>
          </a:p>
        </p:txBody>
      </p:sp>
    </p:spTree>
    <p:extLst>
      <p:ext uri="{BB962C8B-B14F-4D97-AF65-F5344CB8AC3E}">
        <p14:creationId xmlns:p14="http://schemas.microsoft.com/office/powerpoint/2010/main" val="36057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Basics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To get you ready for this class (and your first homework) lets open a </a:t>
            </a:r>
            <a:r>
              <a:rPr lang="en-US" dirty="0" err="1"/>
              <a:t>Colab</a:t>
            </a:r>
            <a:r>
              <a:rPr lang="en-US" dirty="0"/>
              <a:t> notebook and try some Python basics: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Comments and Text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Variable declaration and print statements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Conditional Statements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Loops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Functions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Classes  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Next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Next time in class we will begin going over: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Data structures in Python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/>
              <a:t>NumPy package </a:t>
            </a: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Pandas (if time permits)</a:t>
            </a:r>
          </a:p>
          <a:p>
            <a:pPr marL="692150" indent="-514350">
              <a:spcBef>
                <a:spcPts val="0"/>
              </a:spcBef>
            </a:pPr>
            <a:r>
              <a:rPr lang="en-US" sz="3200" dirty="0"/>
              <a:t>Homework 1 is up on Moodle and is due on 1/18 before class</a:t>
            </a:r>
          </a:p>
          <a:p>
            <a:pPr marL="692150" indent="-514350">
              <a:spcBef>
                <a:spcPts val="0"/>
              </a:spcBef>
            </a:pPr>
            <a:r>
              <a:rPr lang="en-US" sz="3200" dirty="0"/>
              <a:t>Tips for homework: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Unless otherwise told you only need to turn in your notebook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Always run everything in your notebook before you turn it in. Remember if it doesn’t run the grader cannot give you credit.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965200" indent="-914400" fontAlgn="base">
              <a:buFont typeface="+mj-lt"/>
              <a:buAutoNum type="arabicPeriod"/>
            </a:pPr>
            <a:r>
              <a:rPr lang="en-US" sz="4000" dirty="0"/>
              <a:t>Discuss why we learn data science </a:t>
            </a:r>
          </a:p>
          <a:p>
            <a:pPr marL="965200" indent="-914400" fontAlgn="base">
              <a:buFont typeface="+mj-lt"/>
              <a:buAutoNum type="arabicPeriod"/>
            </a:pPr>
            <a:r>
              <a:rPr lang="en-US" sz="4000" dirty="0"/>
              <a:t>Python refresher </a:t>
            </a:r>
          </a:p>
          <a:p>
            <a:pPr marL="965200" indent="-914400" fontAlgn="base">
              <a:buFont typeface="+mj-lt"/>
              <a:buAutoNum type="arabicPeriod"/>
            </a:pPr>
            <a:r>
              <a:rPr lang="en-US" sz="4000" dirty="0"/>
              <a:t>Assign Homework 1 </a:t>
            </a:r>
          </a:p>
          <a:p>
            <a:pPr marL="965200" indent="-914400" fontAlgn="base">
              <a:buFont typeface="+mj-lt"/>
              <a:buAutoNum type="arabicPeriod"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Data Science?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3725E7E-57A0-C236-263E-956C615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3"/>
            <a:ext cx="5010150" cy="50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Data Science?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633ECB36-5EF7-CC5E-A957-7E24F0D4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3"/>
            <a:ext cx="58864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Learn Data Science?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fontAlgn="base"/>
            <a:r>
              <a:rPr lang="en-US" sz="3200" dirty="0"/>
              <a:t>In the field of computer science,  machine learning, A.I, etc. are areas which are growing at very fast rate. </a:t>
            </a:r>
          </a:p>
          <a:p>
            <a:pPr fontAlgn="base"/>
            <a:r>
              <a:rPr lang="en-US" sz="3200" dirty="0"/>
              <a:t>The U.S. Bureau of Labor Statistics reported that the average salary of a data scientist is over 100,000 USD per year, including a high salary for entry level professionals.</a:t>
            </a:r>
          </a:p>
          <a:p>
            <a:pPr fontAlgn="base"/>
            <a:r>
              <a:rPr lang="en-US" sz="3200" dirty="0"/>
              <a:t>Despite a recent influx of new workers in the field demand continues to outpace supply. </a:t>
            </a: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Learn Data Science?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Why is there such a high demand for data science skills?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short answer is efficiency and performance.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In the current environment there are a number of factors that are influencing this: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Globalization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Inflation &amp; economic concerns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Improve computational capabilities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 desire for more automation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 desire for more customization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Learn Data Science?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228600" lvl="0" indent="-5080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D50426-C531-871D-370A-8E0E260F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99547"/>
            <a:ext cx="5677306" cy="50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In this class we will be using Python for all in class examples, homework, etc.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Python is a high-level programming language, that was initially developed in the early 90’s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Python use began to really take off in the 2000s with the release of Python 2.0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Today all new Python code uses version 3.0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Vs. Other Languages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Python like C/C++, Java, etc.  is an object-oriented (or class based) language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Python was designed to be easy to use and learn, so many of the requirements of lower-level languages aren’t needed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Python is a dynamic language, so type declaration, semi-colon line breaks, etc. are not used 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Instead of compiling code into an executable file such as a .exe or .class file, Python files (.</a:t>
            </a:r>
            <a:r>
              <a:rPr lang="en-US" dirty="0" err="1"/>
              <a:t>py</a:t>
            </a:r>
            <a:r>
              <a:rPr lang="en-US" dirty="0"/>
              <a:t>) are sent to an interpreter to run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539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What is Data Science?</vt:lpstr>
      <vt:lpstr>What is Data Science?</vt:lpstr>
      <vt:lpstr>Why Learn Data Science? </vt:lpstr>
      <vt:lpstr>Why Learn Data Science? </vt:lpstr>
      <vt:lpstr>Why Learn Data Science? </vt:lpstr>
      <vt:lpstr>Python</vt:lpstr>
      <vt:lpstr>Python Vs. Other Languages </vt:lpstr>
      <vt:lpstr>Python Vs. Other Languages </vt:lpstr>
      <vt:lpstr>Python Vs. Other Languages </vt:lpstr>
      <vt:lpstr>Python Basics 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102</cp:revision>
  <dcterms:created xsi:type="dcterms:W3CDTF">2019-07-31T20:40:14Z</dcterms:created>
  <dcterms:modified xsi:type="dcterms:W3CDTF">2023-01-11T19:00:13Z</dcterms:modified>
</cp:coreProperties>
</file>