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9" r:id="rId10"/>
    <p:sldId id="270" r:id="rId11"/>
    <p:sldId id="271" r:id="rId12"/>
    <p:sldId id="26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3" autoAdjust="0"/>
    <p:restoredTop sz="94660"/>
  </p:normalViewPr>
  <p:slideViewPr>
    <p:cSldViewPr>
      <p:cViewPr varScale="1">
        <p:scale>
          <a:sx n="78" d="100"/>
          <a:sy n="78" d="100"/>
        </p:scale>
        <p:origin x="77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CS4499/5599: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January 23rd,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Sorting with pandas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There are a number of other arguments that can enhance our sort.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By default .</a:t>
            </a:r>
            <a:r>
              <a:rPr lang="en-US" sz="3200" dirty="0" err="1"/>
              <a:t>sort_values</a:t>
            </a:r>
            <a:r>
              <a:rPr lang="en-US" sz="3200" dirty="0"/>
              <a:t>() will sort in ascending order, but we can change this by setting the ascending argument to “False”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If for some reason you need to change the sorting algorithm used in the sort, there are many different to choose from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If you need to sort by index, simply use .</a:t>
            </a:r>
            <a:r>
              <a:rPr lang="en-US" sz="3200" dirty="0" err="1"/>
              <a:t>sort_index</a:t>
            </a:r>
            <a:r>
              <a:rPr lang="en-US" sz="3200" dirty="0"/>
              <a:t>() method. </a:t>
            </a:r>
          </a:p>
          <a:p>
            <a:pPr marL="635000" indent="-457200">
              <a:spcBef>
                <a:spcPts val="0"/>
              </a:spcBef>
            </a:pPr>
            <a:endParaRPr lang="en-US" sz="3200" dirty="0"/>
          </a:p>
          <a:p>
            <a:pPr marL="228600" lvl="0" indent="-50800">
              <a:spcBef>
                <a:spcPts val="0"/>
              </a:spcBef>
              <a:buNone/>
            </a:pPr>
            <a:endParaRPr lang="en-US" sz="2800" dirty="0"/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Boolean Mask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Many times when exploring data you will want to show that contain a certain value.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SQL based databases have query systems that take of this, but with pandas we need to take an extra step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Sorting can help for small datasets, but its better just to filter out the values we want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Boolean mask are used a lot in data science and can be implemented in many different ways relatively easily </a:t>
            </a:r>
          </a:p>
          <a:p>
            <a:pPr marL="228600" lvl="0" indent="-50800">
              <a:spcBef>
                <a:spcPts val="0"/>
              </a:spcBef>
              <a:buNone/>
            </a:pPr>
            <a:endParaRPr lang="en-US" sz="2800" dirty="0"/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6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Time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Next class we will continue to work with Pandas for data exploration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We may also start visualizations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You should be able to complete Homework 2 at this point. I will assign this next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8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50800" indent="0" fontAlgn="base">
              <a:buNone/>
            </a:pPr>
            <a:r>
              <a:rPr lang="en-US" sz="3600" dirty="0"/>
              <a:t>Last time: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Discussed the basic Python structures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Started discussing NumPy  </a:t>
            </a:r>
          </a:p>
          <a:p>
            <a:pPr marL="50800" indent="0" fontAlgn="base">
              <a:buNone/>
            </a:pPr>
            <a:r>
              <a:rPr lang="en-US" sz="3600" dirty="0"/>
              <a:t>Today: </a:t>
            </a:r>
          </a:p>
          <a:p>
            <a:pPr marL="1250950" lvl="1" indent="-742950" fontAlgn="base">
              <a:buFont typeface="+mj-lt"/>
              <a:buAutoNum type="arabicPeriod"/>
            </a:pPr>
            <a:r>
              <a:rPr lang="en-US" sz="3200" dirty="0"/>
              <a:t>Slicing with NumPy Arrays </a:t>
            </a:r>
          </a:p>
          <a:p>
            <a:pPr marL="1250950" lvl="1" indent="-742950" fontAlgn="base">
              <a:buFont typeface="+mj-lt"/>
              <a:buAutoNum type="arabicPeriod"/>
            </a:pPr>
            <a:r>
              <a:rPr lang="en-US" sz="3200" dirty="0"/>
              <a:t>Introduce the Pandas Package </a:t>
            </a:r>
          </a:p>
          <a:p>
            <a:pPr marL="1250950" lvl="1" indent="-742950" fontAlgn="base">
              <a:buFont typeface="+mj-lt"/>
              <a:buAutoNum type="arabicPeriod"/>
            </a:pPr>
            <a:endParaRPr lang="en-US" sz="3200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Slicing with NumPy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One of the more useful features of NumPy is the ability to reduce down (or slice) our data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To do this we need to specify our start and end point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If we want, we can also define a step size for our slice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Basic syntax: </a:t>
            </a:r>
          </a:p>
          <a:p>
            <a:pPr marL="177800" indent="0" algn="ctr">
              <a:spcBef>
                <a:spcPts val="0"/>
              </a:spcBef>
              <a:buNone/>
            </a:pPr>
            <a:r>
              <a:rPr lang="en-US" sz="3200" dirty="0" err="1"/>
              <a:t>Ndarray_name</a:t>
            </a:r>
            <a:r>
              <a:rPr lang="en-US" sz="3200" dirty="0"/>
              <a:t>[</a:t>
            </a:r>
            <a:r>
              <a:rPr lang="en-US" sz="3200" dirty="0" err="1"/>
              <a:t>start:end</a:t>
            </a:r>
            <a:r>
              <a:rPr lang="en-US" sz="3200" dirty="0"/>
              <a:t>] basic slice</a:t>
            </a:r>
          </a:p>
          <a:p>
            <a:pPr marL="177800" indent="0" algn="ctr">
              <a:spcBef>
                <a:spcPts val="0"/>
              </a:spcBef>
              <a:buNone/>
            </a:pPr>
            <a:r>
              <a:rPr lang="en-US" sz="3200" dirty="0" err="1"/>
              <a:t>Ndarray_name</a:t>
            </a:r>
            <a:r>
              <a:rPr lang="en-US" sz="3200" dirty="0"/>
              <a:t>[</a:t>
            </a:r>
            <a:r>
              <a:rPr lang="en-US" sz="3200" dirty="0" err="1"/>
              <a:t>start:end:step</a:t>
            </a:r>
            <a:r>
              <a:rPr lang="en-US" sz="3200" dirty="0"/>
              <a:t>]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3200" dirty="0"/>
          </a:p>
          <a:p>
            <a:pPr marL="228600" lvl="0" indent="-50800">
              <a:spcBef>
                <a:spcPts val="0"/>
              </a:spcBef>
              <a:buNone/>
            </a:pPr>
            <a:endParaRPr lang="en-US" sz="2800" dirty="0"/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Limitations of NumPy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As you can tell through the code we have done, NumPy is a great tool for working with data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However, there is one major limitation we should keep in mind: NumPy only works with data 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Looks at this screenshot of the NumPy array we have been working with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3200" dirty="0"/>
          </a:p>
          <a:p>
            <a:pPr marL="228600" lvl="0" indent="-50800">
              <a:spcBef>
                <a:spcPts val="0"/>
              </a:spcBef>
              <a:buNone/>
            </a:pPr>
            <a:endParaRPr lang="en-US" sz="2800" dirty="0"/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156C2-46B5-1B4A-301C-79DD70C57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724400"/>
            <a:ext cx="56197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Limitations of NumPy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If we didn’t already know that these were salaries this data would  be pretty useless to us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Remember computers work with data, humans need information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What is the difference between data and information? 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3200" dirty="0"/>
          </a:p>
          <a:p>
            <a:pPr marL="228600" lvl="0" indent="-50800">
              <a:spcBef>
                <a:spcPts val="0"/>
              </a:spcBef>
              <a:buNone/>
            </a:pPr>
            <a:endParaRPr lang="en-US" sz="2800" dirty="0"/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4DD15-E030-B772-1DB6-53E70D17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724400"/>
            <a:ext cx="56197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1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Pandas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When working with information, we need a tool that can give us the context of our data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Only then can we actually begin to learn about our data in manner that helps us (i.e., gain knowledge)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Throughout this class we will be making use of the Python package Pandas when we need to work with information </a:t>
            </a:r>
          </a:p>
          <a:p>
            <a:pPr marL="228600" lvl="0" indent="-50800">
              <a:spcBef>
                <a:spcPts val="0"/>
              </a:spcBef>
              <a:buNone/>
            </a:pPr>
            <a:endParaRPr lang="en-US" sz="2800" dirty="0"/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0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Pandas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Pandas is another free open-source Python package that is commonly used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The package was developed in 2008/2009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The head developer (Wes </a:t>
            </a:r>
            <a:r>
              <a:rPr lang="en-US" sz="3200" dirty="0" err="1"/>
              <a:t>Mckinney</a:t>
            </a:r>
            <a:r>
              <a:rPr lang="en-US" sz="3200" dirty="0"/>
              <a:t>) has published a book on Pandas (by the same publisher of the </a:t>
            </a:r>
            <a:r>
              <a:rPr lang="en-US" sz="3200" dirty="0" err="1"/>
              <a:t>Geron</a:t>
            </a:r>
            <a:r>
              <a:rPr lang="en-US" sz="3200" dirty="0"/>
              <a:t> book)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Pandas is the most commonly used package for data wrangling and exploration with Python </a:t>
            </a:r>
          </a:p>
          <a:p>
            <a:pPr marL="635000" indent="-457200">
              <a:spcBef>
                <a:spcPts val="0"/>
              </a:spcBef>
            </a:pPr>
            <a:endParaRPr lang="en-US" sz="2800" dirty="0"/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3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DataFrame</a:t>
            </a:r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The core of the package is another data structure, the pandas </a:t>
            </a:r>
            <a:r>
              <a:rPr lang="en-US" sz="3200" dirty="0" err="1"/>
              <a:t>DataFrame</a:t>
            </a:r>
            <a:r>
              <a:rPr lang="en-US" sz="3200" dirty="0"/>
              <a:t>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 err="1"/>
              <a:t>DataFrames</a:t>
            </a:r>
            <a:r>
              <a:rPr lang="en-US" sz="3200" dirty="0"/>
              <a:t> allow us to view and manipulate data in a tabular form (rows &amp; columns)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This allows us to make use of a header so we as human can know the context behind our data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 err="1"/>
              <a:t>DataFrames</a:t>
            </a:r>
            <a:r>
              <a:rPr lang="en-US" sz="3200" dirty="0"/>
              <a:t> make use of NumPy arrays for efficiency, so in order to use pandas you will need NumPy </a:t>
            </a: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61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Sorting with pandas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Sorting with pandas works very much like sorting with Python list or NumPy arrays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The only major difference is we have to specify what value we want to sort by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The go to method for this is .</a:t>
            </a:r>
            <a:r>
              <a:rPr lang="en-US" sz="3200" dirty="0" err="1"/>
              <a:t>sort_values</a:t>
            </a:r>
            <a:r>
              <a:rPr lang="en-US" sz="3200" dirty="0"/>
              <a:t>()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For this to work properly we just have to define the by argument and set it equal to the column name we want to sort 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3200" dirty="0"/>
              <a:t> 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3200" dirty="0"/>
              <a:t> </a:t>
            </a:r>
          </a:p>
          <a:p>
            <a:pPr marL="228600" lvl="0" indent="-50800">
              <a:spcBef>
                <a:spcPts val="0"/>
              </a:spcBef>
              <a:buNone/>
            </a:pPr>
            <a:endParaRPr lang="en-US" sz="2800" dirty="0"/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6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659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Roboto</vt:lpstr>
      <vt:lpstr>Roboto Slab</vt:lpstr>
      <vt:lpstr>Office Theme</vt:lpstr>
      <vt:lpstr>CS4499/5599: Data Science and Applied Machine Learning </vt:lpstr>
      <vt:lpstr>Objectives </vt:lpstr>
      <vt:lpstr>Data Slicing with NumPy </vt:lpstr>
      <vt:lpstr>Limitations of NumPy</vt:lpstr>
      <vt:lpstr>Limitations of NumPy</vt:lpstr>
      <vt:lpstr>Pandas </vt:lpstr>
      <vt:lpstr>Pandas </vt:lpstr>
      <vt:lpstr>DataFrame </vt:lpstr>
      <vt:lpstr>Sorting with pandas </vt:lpstr>
      <vt:lpstr>Sorting with pandas </vt:lpstr>
      <vt:lpstr>Boolean Mask </vt:lpstr>
      <vt:lpstr>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127</cp:revision>
  <dcterms:created xsi:type="dcterms:W3CDTF">2019-07-31T20:40:14Z</dcterms:created>
  <dcterms:modified xsi:type="dcterms:W3CDTF">2023-01-23T19:37:11Z</dcterms:modified>
</cp:coreProperties>
</file>