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3" r:id="rId4"/>
    <p:sldId id="265" r:id="rId5"/>
    <p:sldId id="266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>
      <p:cViewPr varScale="1">
        <p:scale>
          <a:sx n="78" d="100"/>
          <a:sy n="78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CS44/55: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26th,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Sorting and working with pandas </a:t>
            </a:r>
            <a:r>
              <a:rPr lang="en-US" sz="3200" dirty="0" err="1"/>
              <a:t>DataFrames</a:t>
            </a:r>
            <a:endParaRPr lang="en-US" sz="3200" dirty="0"/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Boolean Mask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.</a:t>
            </a:r>
            <a:r>
              <a:rPr lang="en-US" sz="3200" dirty="0" err="1"/>
              <a:t>groupby</a:t>
            </a:r>
            <a:r>
              <a:rPr lang="en-US" sz="3200" dirty="0"/>
              <a:t> method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Talk about data visualization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Matplotlib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Seaborn (Time permitting)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Data visualization is an important area of study within data science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As data scientist/analyst we can learn amazing things from data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However, without the ability to communicate our findings our work has little meaning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Visualization is a tool we can use to help us deal with this issue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63246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Dr. Edward Tufte in his book </a:t>
            </a:r>
            <a:r>
              <a:rPr lang="en-US" i="1" dirty="0"/>
              <a:t>The Visual Display of Quantitative Information</a:t>
            </a:r>
            <a:r>
              <a:rPr lang="en-US" sz="3200" i="1" dirty="0"/>
              <a:t> </a:t>
            </a:r>
            <a:r>
              <a:rPr lang="en-US" sz="3200" dirty="0"/>
              <a:t>wrote: </a:t>
            </a:r>
          </a:p>
          <a:p>
            <a:pPr marL="635000" indent="-457200">
              <a:spcBef>
                <a:spcPts val="0"/>
              </a:spcBef>
            </a:pPr>
            <a:endParaRPr lang="en-US" sz="3200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“Excellence in statistical graphics consists of complex ideas communicated with clarity, precision, and efficiency”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CD25546-C856-F45E-D242-C61CB20E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371600"/>
            <a:ext cx="3962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The key takeaway should be that the ability to visualize our data adds a lot of value to our work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Humans generally can gain a lot more knowledge through graphics, then just text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Tools like </a:t>
            </a:r>
            <a:r>
              <a:rPr lang="en-US" sz="3200" dirty="0" err="1"/>
              <a:t>Matlab</a:t>
            </a:r>
            <a:r>
              <a:rPr lang="en-US" sz="3200" dirty="0"/>
              <a:t> and R are popular in science, in part due to their ability to create high quality visualization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While Python doesn’t have the visualization functionality as other tools it is quickly catching up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will go over two popular visualization tools: Matplotlib  &amp; Seaborn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Matplotlib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89154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Matplotlib is a free open-source Python package with a variety of different visualization capabilities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Matplotlib is designed to work with common data science structures The designers of Matplotlib wanted the package to function similar to MATLAB, but with the benefit that it would open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Matplotlib is the basis for many other visualization packages in Python, such as Seaborn and </a:t>
            </a:r>
            <a:r>
              <a:rPr lang="en-US" dirty="0" err="1"/>
              <a:t>Basemap</a:t>
            </a:r>
            <a:r>
              <a:rPr lang="en-US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Matplotlib also has functionality to help it work with Microsoft Excel and LaTeX(</a:t>
            </a:r>
            <a:r>
              <a:rPr lang="en-US" dirty="0" err="1"/>
              <a:t>tikzplotlib</a:t>
            </a:r>
            <a:r>
              <a:rPr lang="en-US" dirty="0"/>
              <a:t>)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1678CB-744E-5B3A-65E1-270772E6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530355"/>
            <a:ext cx="5105400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Plotting With Matplotlib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There are a number of useful basic graphs we can plot with Matplotlib: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Basic line plot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Scatterplots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Histograms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Bar plots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Pie Charts </a:t>
            </a:r>
          </a:p>
          <a:p>
            <a:pPr marL="635000" lvl="1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r>
              <a:rPr lang="en-US" sz="3200" dirty="0"/>
              <a:t>Let’s go over all of these in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Histograms Vs. Bar Graphs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Histograms and bar graphs often get confused with one another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Histograms are used when wanting to measuring frequency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When working with Histograms keep in mind that order is important and cannot </a:t>
            </a:r>
            <a:r>
              <a:rPr lang="en-US" sz="3200"/>
              <a:t>be changed</a:t>
            </a:r>
            <a:endParaRPr lang="en-US" sz="3200" dirty="0"/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Bar graphs are used for comparisons between different categories and order can be change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Keep these rules in mind when choosing how to visualize your data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Continue visualization with Seaborn </a:t>
            </a:r>
          </a:p>
          <a:p>
            <a:r>
              <a:rPr lang="en-US" sz="3200" dirty="0"/>
              <a:t>Data visualization with pandas </a:t>
            </a:r>
          </a:p>
          <a:p>
            <a:r>
              <a:rPr lang="en-US" sz="3200" dirty="0"/>
              <a:t>Go over filters, .loc and .</a:t>
            </a:r>
            <a:r>
              <a:rPr lang="en-US" sz="3200" dirty="0" err="1"/>
              <a:t>iloc</a:t>
            </a:r>
            <a:r>
              <a:rPr lang="en-US" sz="3200" dirty="0"/>
              <a:t> with pandas </a:t>
            </a:r>
          </a:p>
          <a:p>
            <a:endParaRPr lang="en-US" sz="3200" dirty="0"/>
          </a:p>
          <a:p>
            <a:pPr marL="50800" indent="0">
              <a:buNone/>
            </a:pPr>
            <a:r>
              <a:rPr lang="en-US" dirty="0"/>
              <a:t>Homework 2 is  due on 2/01 before class 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420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Slab</vt:lpstr>
      <vt:lpstr>Office Theme</vt:lpstr>
      <vt:lpstr>CS44/55: Data Science and Applied Machine Learning </vt:lpstr>
      <vt:lpstr>Objectives </vt:lpstr>
      <vt:lpstr>Data Visualization</vt:lpstr>
      <vt:lpstr>Data Visualization</vt:lpstr>
      <vt:lpstr>Data Visualization</vt:lpstr>
      <vt:lpstr>Matplotlib</vt:lpstr>
      <vt:lpstr>Plotting With Matplotlib</vt:lpstr>
      <vt:lpstr>Histograms Vs. Bar Graphs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149</cp:revision>
  <dcterms:created xsi:type="dcterms:W3CDTF">2019-07-31T20:40:14Z</dcterms:created>
  <dcterms:modified xsi:type="dcterms:W3CDTF">2023-01-30T19:55:31Z</dcterms:modified>
</cp:coreProperties>
</file>