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3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gh2VMNiM0n48pDQw7EwfpWfd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78" d="100"/>
          <a:sy n="78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37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 Slab"/>
              <a:buNone/>
              <a:defRPr sz="45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0" y="0"/>
            <a:ext cx="11767457" cy="653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1143003"/>
            <a:ext cx="1051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956257"/>
            <a:ext cx="10515600" cy="418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8969829" y="6019800"/>
            <a:ext cx="3222171" cy="838200"/>
          </a:xfrm>
          <a:custGeom>
            <a:avLst/>
            <a:gdLst/>
            <a:ahLst/>
            <a:cxnLst/>
            <a:rect l="l" t="t" r="r" b="b"/>
            <a:pathLst>
              <a:path w="4910180" h="1179444" extrusionOk="0">
                <a:moveTo>
                  <a:pt x="0" y="1179444"/>
                </a:moveTo>
                <a:lnTo>
                  <a:pt x="4909932" y="0"/>
                </a:lnTo>
                <a:cubicBezTo>
                  <a:pt x="4912140" y="375478"/>
                  <a:pt x="4898845" y="795629"/>
                  <a:pt x="4901053" y="1171107"/>
                </a:cubicBezTo>
                <a:lnTo>
                  <a:pt x="0" y="1179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0802" y="6234915"/>
            <a:ext cx="951307" cy="42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21" y="222971"/>
            <a:ext cx="2146822" cy="725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222" y="222971"/>
            <a:ext cx="1502679" cy="22595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askom/seaborn-data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398872" y="2481371"/>
            <a:ext cx="9394256" cy="1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n-US" sz="5400" dirty="0"/>
              <a:t>CS4499/5599: Data Science and Applied Machine Learning </a:t>
            </a:r>
            <a:endParaRPr sz="5400" dirty="0">
              <a:latin typeface="+mj-lt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1398872" y="3872045"/>
            <a:ext cx="9394257" cy="62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Class Lecture: February 1st,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.apply()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Very rarely outside of academia will a data scientist control all mechanism for data collections and storage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As such it is very common that you will need to make a specific change to an entire column of data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Some common cases are that data is entered incorrectly, data is in the incorrect format, etc.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.apply() is a useful method in these cases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We can use .apply() to perform an operation (usually a function of some sort) on an entire field at once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6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Lambda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Lambda functions are helpful approach for applying functions to our dataset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Lambda functions are just temporary functions we can apply to our </a:t>
            </a:r>
            <a:r>
              <a:rPr lang="en-US" dirty="0" err="1"/>
              <a:t>DataFrame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r>
              <a:rPr lang="en-US" dirty="0"/>
              <a:t>We can use the following format to apply the functions:</a:t>
            </a:r>
          </a:p>
          <a:p>
            <a:pPr marL="177800" indent="0">
              <a:spcBef>
                <a:spcPts val="0"/>
              </a:spcBef>
              <a:buNone/>
            </a:pPr>
            <a:endParaRPr lang="en-US" dirty="0"/>
          </a:p>
          <a:p>
            <a:pPr marL="177800" indent="0" algn="ctr">
              <a:spcBef>
                <a:spcPts val="0"/>
              </a:spcBef>
              <a:buNone/>
            </a:pPr>
            <a:r>
              <a:rPr lang="en-US" dirty="0"/>
              <a:t>lambda </a:t>
            </a:r>
            <a:r>
              <a:rPr lang="en-US" dirty="0" err="1"/>
              <a:t>parameter_arguments</a:t>
            </a:r>
            <a:r>
              <a:rPr lang="en-US" dirty="0"/>
              <a:t> : </a:t>
            </a:r>
            <a:r>
              <a:rPr lang="en-US" dirty="0" err="1"/>
              <a:t>return_expression</a:t>
            </a:r>
            <a:endParaRPr lang="en-US" dirty="0"/>
          </a:p>
          <a:p>
            <a:pPr marL="635000" indent="-4572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4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We will wrap up our discussion on pandas by going over .loc and .</a:t>
            </a:r>
            <a:r>
              <a:rPr lang="en-US" dirty="0" err="1"/>
              <a:t>iloc</a:t>
            </a:r>
            <a:r>
              <a:rPr lang="en-US" dirty="0"/>
              <a:t>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If we have time we may start statistical analysis 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Assign Homework 3</a:t>
            </a:r>
          </a:p>
        </p:txBody>
      </p:sp>
    </p:spTree>
    <p:extLst>
      <p:ext uri="{BB962C8B-B14F-4D97-AF65-F5344CB8AC3E}">
        <p14:creationId xmlns:p14="http://schemas.microsoft.com/office/powerpoint/2010/main" val="6381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183289"/>
          </a:xfrm>
        </p:spPr>
        <p:txBody>
          <a:bodyPr/>
          <a:lstStyle/>
          <a:p>
            <a:pPr marL="50800" indent="0" fontAlgn="base">
              <a:buNone/>
            </a:pPr>
            <a:r>
              <a:rPr lang="en-US" sz="3600" dirty="0"/>
              <a:t>Last time: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Benefits of Visualization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Matplotlib Python Package </a:t>
            </a:r>
          </a:p>
          <a:p>
            <a:pPr marL="1022350" lvl="1" indent="-514350" fontAlgn="base">
              <a:buFont typeface="+mj-lt"/>
              <a:buAutoNum type="arabicPeriod"/>
            </a:pPr>
            <a:r>
              <a:rPr lang="en-US" sz="3200" dirty="0"/>
              <a:t>Histograms, Bar plots, Pie charts, etc. </a:t>
            </a:r>
          </a:p>
          <a:p>
            <a:pPr marL="50800" indent="0" fontAlgn="base">
              <a:buNone/>
            </a:pPr>
            <a:r>
              <a:rPr lang="en-US" sz="3600" dirty="0"/>
              <a:t>Today: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Pandas Functions for plotting 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Seaborn</a:t>
            </a:r>
          </a:p>
          <a:p>
            <a:pPr marL="1250950" lvl="1" indent="-742950" fontAlgn="base">
              <a:buFont typeface="+mj-lt"/>
              <a:buAutoNum type="arabicPeriod"/>
            </a:pPr>
            <a:r>
              <a:rPr lang="en-US" sz="3200" dirty="0"/>
              <a:t>Pandas filter, apply and lambda  </a:t>
            </a: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Plotting with Pandas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Pandas has a number of built-in functions that can be used for plotting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advantage of these functions is that they are better optimized for working with pandas </a:t>
            </a:r>
            <a:r>
              <a:rPr lang="en-US" sz="3200" dirty="0" err="1"/>
              <a:t>DataFrames</a:t>
            </a:r>
            <a:endParaRPr lang="en-US" sz="3200" dirty="0"/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That said these functions still make use of Matplotlib to produce the plot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A major disadvantage of this approach is that it only works with pandas data structures (series and </a:t>
            </a:r>
            <a:r>
              <a:rPr lang="en-US" sz="3200" dirty="0" err="1"/>
              <a:t>DataFrames</a:t>
            </a:r>
            <a:r>
              <a:rPr lang="en-US" sz="3200" dirty="0"/>
              <a:t>)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Plotting with Pandas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Unlike Matplotlib, pandas only uses a single function to produce plots, the .plot() function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When working with .plot() you use the kind argument to specify what kind of plot you want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user can then specify the data  for the plot (x and y) if needed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user can add labels, tick marks, etc. using the same arguments as with Matplotlib 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Plotting with Pandas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dirty="0"/>
              <a:t>These argument can be used to create different types of plots using .plot()</a:t>
            </a:r>
            <a:endParaRPr lang="en-US" sz="2400" dirty="0"/>
          </a:p>
          <a:p>
            <a:pPr marL="1606550" lvl="2" indent="-51435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   ‘bar’/‘</a:t>
            </a:r>
            <a:r>
              <a:rPr lang="en-US" sz="2400" dirty="0" err="1"/>
              <a:t>barh</a:t>
            </a:r>
            <a:r>
              <a:rPr lang="en-US" sz="2400" dirty="0"/>
              <a:t>’ for bar plots</a:t>
            </a:r>
          </a:p>
          <a:p>
            <a:pPr marL="1606550" lvl="2" indent="-51435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   ‘hist’ for histogram</a:t>
            </a:r>
          </a:p>
          <a:p>
            <a:pPr marL="1606550" lvl="2" indent="-51435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   ‘box’ for boxplot</a:t>
            </a:r>
          </a:p>
          <a:p>
            <a:pPr marL="1606550" lvl="2" indent="-51435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   ‘</a:t>
            </a:r>
            <a:r>
              <a:rPr lang="en-US" sz="2400" dirty="0" err="1"/>
              <a:t>kde</a:t>
            </a:r>
            <a:r>
              <a:rPr lang="en-US" sz="2400" dirty="0"/>
              <a:t>’/‘density’ for density plots</a:t>
            </a:r>
          </a:p>
          <a:p>
            <a:pPr marL="1606550" lvl="2" indent="-51435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   ‘area’ for area plots</a:t>
            </a:r>
          </a:p>
          <a:p>
            <a:pPr marL="1606550" lvl="2" indent="-51435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   ‘scatter’ for scatter plots</a:t>
            </a:r>
          </a:p>
          <a:p>
            <a:pPr marL="1606550" lvl="2" indent="-51435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   ‘</a:t>
            </a:r>
            <a:r>
              <a:rPr lang="en-US" sz="2400" dirty="0" err="1"/>
              <a:t>hexbin</a:t>
            </a:r>
            <a:r>
              <a:rPr lang="en-US" sz="2400" dirty="0"/>
              <a:t>’ for hexagonal bin plots</a:t>
            </a:r>
          </a:p>
          <a:p>
            <a:pPr marL="1606550" lvl="2" indent="-51435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    ‘pie’ for pie plots</a:t>
            </a:r>
          </a:p>
          <a:p>
            <a:pPr marL="1606550" lvl="2" indent="-514350">
              <a:spcBef>
                <a:spcPts val="0"/>
              </a:spcBef>
            </a:pPr>
            <a:endParaRPr lang="en-US" sz="2400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Seaborn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Another useful package for data visualization is Seaborn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Seaborn is an extension of Matplotlib that was designed to create visualization closer to MATLAB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Seaborn is optimized to work better with Pandas </a:t>
            </a:r>
            <a:r>
              <a:rPr lang="en-US" sz="3200" dirty="0" err="1"/>
              <a:t>DataFrames</a:t>
            </a:r>
            <a:r>
              <a:rPr lang="en-US" sz="3200" dirty="0"/>
              <a:t> and NumPy arrays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We will go over some of the Seaborn plots as we go in the class.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Seaborn Features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One key feature in Seaborn is the ability to implement themes with your plots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Seaborn has five themes you can use: </a:t>
            </a:r>
            <a:r>
              <a:rPr lang="en-US" sz="3200" dirty="0" err="1"/>
              <a:t>darkgrid</a:t>
            </a:r>
            <a:r>
              <a:rPr lang="en-US" sz="3200" dirty="0"/>
              <a:t> (default), </a:t>
            </a:r>
            <a:r>
              <a:rPr lang="en-US" sz="3200" dirty="0" err="1"/>
              <a:t>whitegrid</a:t>
            </a:r>
            <a:r>
              <a:rPr lang="en-US" sz="3200" dirty="0"/>
              <a:t>, dark, white, and ticks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Seaborn has several different datasets that can be used for a variety of purposes:</a:t>
            </a:r>
          </a:p>
          <a:p>
            <a:pPr marL="177800" indent="0" algn="ctr">
              <a:spcBef>
                <a:spcPts val="0"/>
              </a:spcBef>
              <a:buNone/>
            </a:pPr>
            <a:r>
              <a:rPr lang="en-US" sz="3200" dirty="0">
                <a:hlinkClick r:id="rId2"/>
              </a:rPr>
              <a:t>https://github.com/mwaskom/seaborn-data</a:t>
            </a:r>
            <a:endParaRPr lang="en-US" sz="3200" dirty="0"/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This package tends to be the favorite of data scientist looking to visualize result from machine learning and statistics.</a:t>
            </a:r>
          </a:p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 Guide to Choosing Plots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7BD7CB0-4E2D-3E51-ED2D-1ACD1223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44599"/>
            <a:ext cx="6576623" cy="474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49C69-2307-FDEC-4DCA-1862A8CBD5D3}"/>
              </a:ext>
            </a:extLst>
          </p:cNvPr>
          <p:cNvSpPr txBox="1"/>
          <p:nvPr/>
        </p:nvSpPr>
        <p:spPr>
          <a:xfrm>
            <a:off x="3200400" y="5666264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https://seaborn.pydata.org/tutorial/function_overview.html</a:t>
            </a:r>
          </a:p>
        </p:txBody>
      </p:sp>
    </p:spTree>
    <p:extLst>
      <p:ext uri="{BB962C8B-B14F-4D97-AF65-F5344CB8AC3E}">
        <p14:creationId xmlns:p14="http://schemas.microsoft.com/office/powerpoint/2010/main" val="42652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Filter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956257"/>
            <a:ext cx="10591800" cy="4063543"/>
          </a:xfrm>
        </p:spPr>
        <p:txBody>
          <a:bodyPr/>
          <a:lstStyle/>
          <a:p>
            <a:pPr marL="635000" indent="-457200">
              <a:spcBef>
                <a:spcPts val="0"/>
              </a:spcBef>
            </a:pPr>
            <a:r>
              <a:rPr lang="en-US" sz="3200" dirty="0"/>
              <a:t>Now that we have some visualization tools, we should cover a few more pandas functions that we will use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In data science getting our datasets in the proper format can be the most complicated challenge </a:t>
            </a:r>
          </a:p>
          <a:p>
            <a:pPr marL="635000" indent="-457200">
              <a:spcBef>
                <a:spcPts val="0"/>
              </a:spcBef>
            </a:pPr>
            <a:r>
              <a:rPr lang="en-US" sz="3200" dirty="0"/>
              <a:t>The .filter() method can allow us to remove all the unnecessary data and create </a:t>
            </a:r>
            <a:r>
              <a:rPr lang="en-US" sz="3200" dirty="0" err="1"/>
              <a:t>DataFrames</a:t>
            </a:r>
            <a:r>
              <a:rPr lang="en-US" sz="3200" dirty="0"/>
              <a:t> that are better suited for our purposes </a:t>
            </a:r>
            <a:endParaRPr lang="en-US" dirty="0"/>
          </a:p>
          <a:p>
            <a:pPr marL="228600" lvl="0" indent="-5080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650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Roboto Slab</vt:lpstr>
      <vt:lpstr>Office Theme</vt:lpstr>
      <vt:lpstr>CS4499/5599: Data Science and Applied Machine Learning </vt:lpstr>
      <vt:lpstr>Objectives </vt:lpstr>
      <vt:lpstr>Plotting with Pandas </vt:lpstr>
      <vt:lpstr>Plotting with Pandas </vt:lpstr>
      <vt:lpstr>Plotting with Pandas </vt:lpstr>
      <vt:lpstr>Seaborn </vt:lpstr>
      <vt:lpstr>Seaborn Features  </vt:lpstr>
      <vt:lpstr>A Guide to Choosing Plots </vt:lpstr>
      <vt:lpstr>Pandas Filter</vt:lpstr>
      <vt:lpstr>Pandas .apply()</vt:lpstr>
      <vt:lpstr>Pandas Lambda 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Pepo Mena</cp:lastModifiedBy>
  <cp:revision>166</cp:revision>
  <dcterms:created xsi:type="dcterms:W3CDTF">2019-07-31T20:40:14Z</dcterms:created>
  <dcterms:modified xsi:type="dcterms:W3CDTF">2023-01-31T19:15:02Z</dcterms:modified>
</cp:coreProperties>
</file>