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258" r:id="rId3"/>
    <p:sldId id="260" r:id="rId4"/>
    <p:sldId id="272" r:id="rId5"/>
    <p:sldId id="273" r:id="rId6"/>
    <p:sldId id="278" r:id="rId7"/>
    <p:sldId id="279" r:id="rId8"/>
    <p:sldId id="275" r:id="rId9"/>
    <p:sldId id="286" r:id="rId10"/>
    <p:sldId id="277" r:id="rId11"/>
    <p:sldId id="280" r:id="rId12"/>
    <p:sldId id="290" r:id="rId13"/>
    <p:sldId id="287" r:id="rId14"/>
    <p:sldId id="274" r:id="rId15"/>
    <p:sldId id="283"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6B24"/>
    <a:srgbClr val="56991D"/>
    <a:srgbClr val="CBC1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7B7DA-6D59-419F-AE60-C81F31E42FA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EB1B711B-4C7A-42E3-A4B9-7B6FD255938B}">
      <dgm:prSet phldrT="[Text]"/>
      <dgm:spPr/>
      <dgm:t>
        <a:bodyPr/>
        <a:lstStyle/>
        <a:p>
          <a:r>
            <a:rPr lang="en-US" b="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1. Tổng quan về đề tài	</a:t>
          </a:r>
          <a:endParaRPr lang="en-US" dirty="0"/>
        </a:p>
      </dgm:t>
    </dgm:pt>
    <dgm:pt modelId="{BF9C1308-A503-45C2-A289-6E88D0ACCC2E}" type="parTrans" cxnId="{151F9EF4-D610-4E05-A083-1FB3B641845A}">
      <dgm:prSet/>
      <dgm:spPr/>
      <dgm:t>
        <a:bodyPr/>
        <a:lstStyle/>
        <a:p>
          <a:endParaRPr lang="en-US"/>
        </a:p>
      </dgm:t>
    </dgm:pt>
    <dgm:pt modelId="{F352827D-B374-4455-900C-7EAC10E24371}" type="sibTrans" cxnId="{151F9EF4-D610-4E05-A083-1FB3B641845A}">
      <dgm:prSet/>
      <dgm:spPr/>
      <dgm:t>
        <a:bodyPr/>
        <a:lstStyle/>
        <a:p>
          <a:endParaRPr lang="en-US"/>
        </a:p>
      </dgm:t>
    </dgm:pt>
    <dgm:pt modelId="{0359A3CC-2121-4E70-BB9D-02A76EE830AC}">
      <dgm:prSet phldrT="[Text]"/>
      <dgm:spPr>
        <a:solidFill>
          <a:srgbClr val="CBC11E"/>
        </a:solidFill>
      </dgm:spPr>
      <dgm:t>
        <a:bodyPr/>
        <a:lstStyle/>
        <a:p>
          <a:r>
            <a:rPr lang="en-US" b="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2. Phân tích thiết kế hệ thống</a:t>
          </a:r>
          <a:endParaRPr lang="en-US" dirty="0"/>
        </a:p>
      </dgm:t>
    </dgm:pt>
    <dgm:pt modelId="{4C4A4A38-E404-4F68-899A-BDD17FA294EA}" type="parTrans" cxnId="{FBCE1E7A-B58B-4B18-8052-F05BD7AAC8DE}">
      <dgm:prSet/>
      <dgm:spPr/>
      <dgm:t>
        <a:bodyPr/>
        <a:lstStyle/>
        <a:p>
          <a:endParaRPr lang="en-US"/>
        </a:p>
      </dgm:t>
    </dgm:pt>
    <dgm:pt modelId="{AE114CE3-35C5-47AD-9512-15E84903877D}" type="sibTrans" cxnId="{FBCE1E7A-B58B-4B18-8052-F05BD7AAC8DE}">
      <dgm:prSet/>
      <dgm:spPr/>
      <dgm:t>
        <a:bodyPr/>
        <a:lstStyle/>
        <a:p>
          <a:endParaRPr lang="en-US"/>
        </a:p>
      </dgm:t>
    </dgm:pt>
    <dgm:pt modelId="{62272A00-5EC9-44EC-8DCB-4519E0C2E032}">
      <dgm:prSet phldrT="[Text]"/>
      <dgm:spPr>
        <a:solidFill>
          <a:srgbClr val="56991D"/>
        </a:solidFill>
      </dgm:spPr>
      <dgm:t>
        <a:bodyPr/>
        <a:lstStyle/>
        <a:p>
          <a:r>
            <a:rPr lang="en-US" b="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3. Demo </a:t>
          </a:r>
          <a:r>
            <a:rPr lang="en-US" b="0" cap="none" spc="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sản </a:t>
          </a:r>
          <a:r>
            <a:rPr lang="en-US" b="0" cap="none" spc="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phẩm và kiểm </a:t>
          </a:r>
          <a:r>
            <a:rPr lang="en-US" b="0" cap="none" spc="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thử</a:t>
          </a:r>
          <a:endParaRPr lang="en-US" b="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dgm:t>
    </dgm:pt>
    <dgm:pt modelId="{10B09851-EF6D-46CE-A812-21AF978E76D1}" type="parTrans" cxnId="{675B354E-2F17-4F7A-9D04-3C6A1B422B1A}">
      <dgm:prSet/>
      <dgm:spPr/>
      <dgm:t>
        <a:bodyPr/>
        <a:lstStyle/>
        <a:p>
          <a:endParaRPr lang="en-US"/>
        </a:p>
      </dgm:t>
    </dgm:pt>
    <dgm:pt modelId="{DF0CA861-05AE-429C-88F8-0055C9856ADA}" type="sibTrans" cxnId="{675B354E-2F17-4F7A-9D04-3C6A1B422B1A}">
      <dgm:prSet/>
      <dgm:spPr/>
      <dgm:t>
        <a:bodyPr/>
        <a:lstStyle/>
        <a:p>
          <a:endParaRPr lang="en-US"/>
        </a:p>
      </dgm:t>
    </dgm:pt>
    <dgm:pt modelId="{E61B2F30-253C-49FB-8BF2-FDF877F1D04A}">
      <dgm:prSet/>
      <dgm:spPr>
        <a:solidFill>
          <a:srgbClr val="196B24"/>
        </a:solidFill>
      </dgm:spPr>
      <dgm:t>
        <a:bodyPr/>
        <a:lstStyle/>
        <a:p>
          <a:r>
            <a:rPr lang="en-US" b="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4. Kết luận và hướng phát triển</a:t>
          </a:r>
          <a:endParaRPr lang="en-US" dirty="0"/>
        </a:p>
      </dgm:t>
    </dgm:pt>
    <dgm:pt modelId="{AC21AF59-15D4-4FD9-93EE-2BF97BFF42DF}" type="parTrans" cxnId="{50B8679C-54B7-4F90-A765-F00FFE1FB02D}">
      <dgm:prSet/>
      <dgm:spPr/>
      <dgm:t>
        <a:bodyPr/>
        <a:lstStyle/>
        <a:p>
          <a:endParaRPr lang="en-US"/>
        </a:p>
      </dgm:t>
    </dgm:pt>
    <dgm:pt modelId="{8D2A9B81-E6AF-4AE2-ABBF-00C7D54D0B9F}" type="sibTrans" cxnId="{50B8679C-54B7-4F90-A765-F00FFE1FB02D}">
      <dgm:prSet/>
      <dgm:spPr/>
      <dgm:t>
        <a:bodyPr/>
        <a:lstStyle/>
        <a:p>
          <a:endParaRPr lang="en-US"/>
        </a:p>
      </dgm:t>
    </dgm:pt>
    <dgm:pt modelId="{67B684B5-79FF-4140-A46F-95F07388E2B8}" type="pres">
      <dgm:prSet presAssocID="{CC27B7DA-6D59-419F-AE60-C81F31E42FAD}" presName="linear" presStyleCnt="0">
        <dgm:presLayoutVars>
          <dgm:dir/>
          <dgm:animLvl val="lvl"/>
          <dgm:resizeHandles val="exact"/>
        </dgm:presLayoutVars>
      </dgm:prSet>
      <dgm:spPr/>
      <dgm:t>
        <a:bodyPr/>
        <a:lstStyle/>
        <a:p>
          <a:endParaRPr lang="en-US"/>
        </a:p>
      </dgm:t>
    </dgm:pt>
    <dgm:pt modelId="{FA01D2BA-7FF7-4011-B5A5-E7A2FD852658}" type="pres">
      <dgm:prSet presAssocID="{EB1B711B-4C7A-42E3-A4B9-7B6FD255938B}" presName="parentLin" presStyleCnt="0"/>
      <dgm:spPr/>
      <dgm:t>
        <a:bodyPr/>
        <a:lstStyle/>
        <a:p>
          <a:endParaRPr lang="en-US"/>
        </a:p>
      </dgm:t>
    </dgm:pt>
    <dgm:pt modelId="{7E5360F7-96B3-43CF-AEE4-F6600C758711}" type="pres">
      <dgm:prSet presAssocID="{EB1B711B-4C7A-42E3-A4B9-7B6FD255938B}" presName="parentLeftMargin" presStyleLbl="node1" presStyleIdx="0" presStyleCnt="4"/>
      <dgm:spPr/>
      <dgm:t>
        <a:bodyPr/>
        <a:lstStyle/>
        <a:p>
          <a:endParaRPr lang="en-US"/>
        </a:p>
      </dgm:t>
    </dgm:pt>
    <dgm:pt modelId="{DEB88A71-DF09-4BF0-90CF-2611387FCA0A}" type="pres">
      <dgm:prSet presAssocID="{EB1B711B-4C7A-42E3-A4B9-7B6FD255938B}" presName="parentText" presStyleLbl="node1" presStyleIdx="0" presStyleCnt="4">
        <dgm:presLayoutVars>
          <dgm:chMax val="0"/>
          <dgm:bulletEnabled val="1"/>
        </dgm:presLayoutVars>
      </dgm:prSet>
      <dgm:spPr/>
      <dgm:t>
        <a:bodyPr/>
        <a:lstStyle/>
        <a:p>
          <a:endParaRPr lang="en-US"/>
        </a:p>
      </dgm:t>
    </dgm:pt>
    <dgm:pt modelId="{F79820B2-2FEE-48A8-98E5-569B6EE43A08}" type="pres">
      <dgm:prSet presAssocID="{EB1B711B-4C7A-42E3-A4B9-7B6FD255938B}" presName="negativeSpace" presStyleCnt="0"/>
      <dgm:spPr/>
      <dgm:t>
        <a:bodyPr/>
        <a:lstStyle/>
        <a:p>
          <a:endParaRPr lang="en-US"/>
        </a:p>
      </dgm:t>
    </dgm:pt>
    <dgm:pt modelId="{274C17A2-7E37-4E81-AB53-33FC0CF049F4}" type="pres">
      <dgm:prSet presAssocID="{EB1B711B-4C7A-42E3-A4B9-7B6FD255938B}" presName="childText" presStyleLbl="conFgAcc1" presStyleIdx="0" presStyleCnt="4">
        <dgm:presLayoutVars>
          <dgm:bulletEnabled val="1"/>
        </dgm:presLayoutVars>
      </dgm:prSet>
      <dgm:spPr/>
      <dgm:t>
        <a:bodyPr/>
        <a:lstStyle/>
        <a:p>
          <a:endParaRPr lang="en-US"/>
        </a:p>
      </dgm:t>
    </dgm:pt>
    <dgm:pt modelId="{5EF60225-BBDB-48C9-8192-3CBEE7B42EA0}" type="pres">
      <dgm:prSet presAssocID="{F352827D-B374-4455-900C-7EAC10E24371}" presName="spaceBetweenRectangles" presStyleCnt="0"/>
      <dgm:spPr/>
      <dgm:t>
        <a:bodyPr/>
        <a:lstStyle/>
        <a:p>
          <a:endParaRPr lang="en-US"/>
        </a:p>
      </dgm:t>
    </dgm:pt>
    <dgm:pt modelId="{E94EB73E-74AC-43E1-A41A-CE9E77B14998}" type="pres">
      <dgm:prSet presAssocID="{0359A3CC-2121-4E70-BB9D-02A76EE830AC}" presName="parentLin" presStyleCnt="0"/>
      <dgm:spPr/>
      <dgm:t>
        <a:bodyPr/>
        <a:lstStyle/>
        <a:p>
          <a:endParaRPr lang="en-US"/>
        </a:p>
      </dgm:t>
    </dgm:pt>
    <dgm:pt modelId="{4E8310CD-A2AE-4E55-827E-2DB19F47C1AA}" type="pres">
      <dgm:prSet presAssocID="{0359A3CC-2121-4E70-BB9D-02A76EE830AC}" presName="parentLeftMargin" presStyleLbl="node1" presStyleIdx="0" presStyleCnt="4"/>
      <dgm:spPr/>
      <dgm:t>
        <a:bodyPr/>
        <a:lstStyle/>
        <a:p>
          <a:endParaRPr lang="en-US"/>
        </a:p>
      </dgm:t>
    </dgm:pt>
    <dgm:pt modelId="{D3EBE4C8-1279-42C5-9877-95798D1FD517}" type="pres">
      <dgm:prSet presAssocID="{0359A3CC-2121-4E70-BB9D-02A76EE830AC}" presName="parentText" presStyleLbl="node1" presStyleIdx="1" presStyleCnt="4">
        <dgm:presLayoutVars>
          <dgm:chMax val="0"/>
          <dgm:bulletEnabled val="1"/>
        </dgm:presLayoutVars>
      </dgm:prSet>
      <dgm:spPr/>
      <dgm:t>
        <a:bodyPr/>
        <a:lstStyle/>
        <a:p>
          <a:endParaRPr lang="en-US"/>
        </a:p>
      </dgm:t>
    </dgm:pt>
    <dgm:pt modelId="{C2AA01C5-AB8C-4B6B-9B82-014982425D54}" type="pres">
      <dgm:prSet presAssocID="{0359A3CC-2121-4E70-BB9D-02A76EE830AC}" presName="negativeSpace" presStyleCnt="0"/>
      <dgm:spPr/>
      <dgm:t>
        <a:bodyPr/>
        <a:lstStyle/>
        <a:p>
          <a:endParaRPr lang="en-US"/>
        </a:p>
      </dgm:t>
    </dgm:pt>
    <dgm:pt modelId="{2693EF54-1FE6-438F-AC31-05CC9F756766}" type="pres">
      <dgm:prSet presAssocID="{0359A3CC-2121-4E70-BB9D-02A76EE830AC}" presName="childText" presStyleLbl="conFgAcc1" presStyleIdx="1" presStyleCnt="4">
        <dgm:presLayoutVars>
          <dgm:bulletEnabled val="1"/>
        </dgm:presLayoutVars>
      </dgm:prSet>
      <dgm:spPr/>
      <dgm:t>
        <a:bodyPr/>
        <a:lstStyle/>
        <a:p>
          <a:endParaRPr lang="en-US"/>
        </a:p>
      </dgm:t>
    </dgm:pt>
    <dgm:pt modelId="{E2871AF1-D802-4C66-9955-740E524CF37B}" type="pres">
      <dgm:prSet presAssocID="{AE114CE3-35C5-47AD-9512-15E84903877D}" presName="spaceBetweenRectangles" presStyleCnt="0"/>
      <dgm:spPr/>
      <dgm:t>
        <a:bodyPr/>
        <a:lstStyle/>
        <a:p>
          <a:endParaRPr lang="en-US"/>
        </a:p>
      </dgm:t>
    </dgm:pt>
    <dgm:pt modelId="{52841882-4E74-4464-B02A-660DE1AF1754}" type="pres">
      <dgm:prSet presAssocID="{62272A00-5EC9-44EC-8DCB-4519E0C2E032}" presName="parentLin" presStyleCnt="0"/>
      <dgm:spPr/>
      <dgm:t>
        <a:bodyPr/>
        <a:lstStyle/>
        <a:p>
          <a:endParaRPr lang="en-US"/>
        </a:p>
      </dgm:t>
    </dgm:pt>
    <dgm:pt modelId="{ACE89B9A-7949-438C-8DB5-B93F41143333}" type="pres">
      <dgm:prSet presAssocID="{62272A00-5EC9-44EC-8DCB-4519E0C2E032}" presName="parentLeftMargin" presStyleLbl="node1" presStyleIdx="1" presStyleCnt="4"/>
      <dgm:spPr/>
      <dgm:t>
        <a:bodyPr/>
        <a:lstStyle/>
        <a:p>
          <a:endParaRPr lang="en-US"/>
        </a:p>
      </dgm:t>
    </dgm:pt>
    <dgm:pt modelId="{CAB7E057-90D1-4A2C-B6F7-5C6360ABBEE6}" type="pres">
      <dgm:prSet presAssocID="{62272A00-5EC9-44EC-8DCB-4519E0C2E032}" presName="parentText" presStyleLbl="node1" presStyleIdx="2" presStyleCnt="4">
        <dgm:presLayoutVars>
          <dgm:chMax val="0"/>
          <dgm:bulletEnabled val="1"/>
        </dgm:presLayoutVars>
      </dgm:prSet>
      <dgm:spPr/>
      <dgm:t>
        <a:bodyPr/>
        <a:lstStyle/>
        <a:p>
          <a:endParaRPr lang="en-US"/>
        </a:p>
      </dgm:t>
    </dgm:pt>
    <dgm:pt modelId="{B5EF0A58-FF75-4922-B6D2-4F5A4795C876}" type="pres">
      <dgm:prSet presAssocID="{62272A00-5EC9-44EC-8DCB-4519E0C2E032}" presName="negativeSpace" presStyleCnt="0"/>
      <dgm:spPr/>
      <dgm:t>
        <a:bodyPr/>
        <a:lstStyle/>
        <a:p>
          <a:endParaRPr lang="en-US"/>
        </a:p>
      </dgm:t>
    </dgm:pt>
    <dgm:pt modelId="{42774100-AE25-491B-97AF-D1D87D8DFA23}" type="pres">
      <dgm:prSet presAssocID="{62272A00-5EC9-44EC-8DCB-4519E0C2E032}" presName="childText" presStyleLbl="conFgAcc1" presStyleIdx="2" presStyleCnt="4">
        <dgm:presLayoutVars>
          <dgm:bulletEnabled val="1"/>
        </dgm:presLayoutVars>
      </dgm:prSet>
      <dgm:spPr/>
      <dgm:t>
        <a:bodyPr/>
        <a:lstStyle/>
        <a:p>
          <a:endParaRPr lang="en-US"/>
        </a:p>
      </dgm:t>
    </dgm:pt>
    <dgm:pt modelId="{3BCC7061-5ADC-44A6-88A1-5918E00E93FC}" type="pres">
      <dgm:prSet presAssocID="{DF0CA861-05AE-429C-88F8-0055C9856ADA}" presName="spaceBetweenRectangles" presStyleCnt="0"/>
      <dgm:spPr/>
      <dgm:t>
        <a:bodyPr/>
        <a:lstStyle/>
        <a:p>
          <a:endParaRPr lang="en-US"/>
        </a:p>
      </dgm:t>
    </dgm:pt>
    <dgm:pt modelId="{12CD1199-53A2-4C44-B08A-7A623FCCCA58}" type="pres">
      <dgm:prSet presAssocID="{E61B2F30-253C-49FB-8BF2-FDF877F1D04A}" presName="parentLin" presStyleCnt="0"/>
      <dgm:spPr/>
      <dgm:t>
        <a:bodyPr/>
        <a:lstStyle/>
        <a:p>
          <a:endParaRPr lang="en-US"/>
        </a:p>
      </dgm:t>
    </dgm:pt>
    <dgm:pt modelId="{3BFDF199-8576-4EA5-9172-509BA06EDCAA}" type="pres">
      <dgm:prSet presAssocID="{E61B2F30-253C-49FB-8BF2-FDF877F1D04A}" presName="parentLeftMargin" presStyleLbl="node1" presStyleIdx="2" presStyleCnt="4"/>
      <dgm:spPr/>
      <dgm:t>
        <a:bodyPr/>
        <a:lstStyle/>
        <a:p>
          <a:endParaRPr lang="en-US"/>
        </a:p>
      </dgm:t>
    </dgm:pt>
    <dgm:pt modelId="{787DB6E9-4DD2-4C0D-B84F-34A4BE42E572}" type="pres">
      <dgm:prSet presAssocID="{E61B2F30-253C-49FB-8BF2-FDF877F1D04A}" presName="parentText" presStyleLbl="node1" presStyleIdx="3" presStyleCnt="4">
        <dgm:presLayoutVars>
          <dgm:chMax val="0"/>
          <dgm:bulletEnabled val="1"/>
        </dgm:presLayoutVars>
      </dgm:prSet>
      <dgm:spPr/>
      <dgm:t>
        <a:bodyPr/>
        <a:lstStyle/>
        <a:p>
          <a:endParaRPr lang="en-US"/>
        </a:p>
      </dgm:t>
    </dgm:pt>
    <dgm:pt modelId="{C9A5303A-2EBE-4EF2-A1DF-6F2EF926DF46}" type="pres">
      <dgm:prSet presAssocID="{E61B2F30-253C-49FB-8BF2-FDF877F1D04A}" presName="negativeSpace" presStyleCnt="0"/>
      <dgm:spPr/>
      <dgm:t>
        <a:bodyPr/>
        <a:lstStyle/>
        <a:p>
          <a:endParaRPr lang="en-US"/>
        </a:p>
      </dgm:t>
    </dgm:pt>
    <dgm:pt modelId="{2CB0D7CA-D45B-4FF5-B2F9-D24AFE13E765}" type="pres">
      <dgm:prSet presAssocID="{E61B2F30-253C-49FB-8BF2-FDF877F1D04A}" presName="childText" presStyleLbl="conFgAcc1" presStyleIdx="3" presStyleCnt="4">
        <dgm:presLayoutVars>
          <dgm:bulletEnabled val="1"/>
        </dgm:presLayoutVars>
      </dgm:prSet>
      <dgm:spPr/>
      <dgm:t>
        <a:bodyPr/>
        <a:lstStyle/>
        <a:p>
          <a:endParaRPr lang="en-US"/>
        </a:p>
      </dgm:t>
    </dgm:pt>
  </dgm:ptLst>
  <dgm:cxnLst>
    <dgm:cxn modelId="{50B8679C-54B7-4F90-A765-F00FFE1FB02D}" srcId="{CC27B7DA-6D59-419F-AE60-C81F31E42FAD}" destId="{E61B2F30-253C-49FB-8BF2-FDF877F1D04A}" srcOrd="3" destOrd="0" parTransId="{AC21AF59-15D4-4FD9-93EE-2BF97BFF42DF}" sibTransId="{8D2A9B81-E6AF-4AE2-ABBF-00C7D54D0B9F}"/>
    <dgm:cxn modelId="{2C1EBB09-D957-40B2-B877-46A645D687E7}" type="presOf" srcId="{EB1B711B-4C7A-42E3-A4B9-7B6FD255938B}" destId="{DEB88A71-DF09-4BF0-90CF-2611387FCA0A}" srcOrd="1" destOrd="0" presId="urn:microsoft.com/office/officeart/2005/8/layout/list1"/>
    <dgm:cxn modelId="{47E6FA43-670D-4F3A-9DFE-673B1D3D35EF}" type="presOf" srcId="{EB1B711B-4C7A-42E3-A4B9-7B6FD255938B}" destId="{7E5360F7-96B3-43CF-AEE4-F6600C758711}" srcOrd="0" destOrd="0" presId="urn:microsoft.com/office/officeart/2005/8/layout/list1"/>
    <dgm:cxn modelId="{373539B2-30E8-4234-904A-1115DF6F470A}" type="presOf" srcId="{0359A3CC-2121-4E70-BB9D-02A76EE830AC}" destId="{4E8310CD-A2AE-4E55-827E-2DB19F47C1AA}" srcOrd="0" destOrd="0" presId="urn:microsoft.com/office/officeart/2005/8/layout/list1"/>
    <dgm:cxn modelId="{151F9EF4-D610-4E05-A083-1FB3B641845A}" srcId="{CC27B7DA-6D59-419F-AE60-C81F31E42FAD}" destId="{EB1B711B-4C7A-42E3-A4B9-7B6FD255938B}" srcOrd="0" destOrd="0" parTransId="{BF9C1308-A503-45C2-A289-6E88D0ACCC2E}" sibTransId="{F352827D-B374-4455-900C-7EAC10E24371}"/>
    <dgm:cxn modelId="{E4E80673-000E-4A4C-8E2B-24C9253CAA78}" type="presOf" srcId="{62272A00-5EC9-44EC-8DCB-4519E0C2E032}" destId="{ACE89B9A-7949-438C-8DB5-B93F41143333}" srcOrd="0" destOrd="0" presId="urn:microsoft.com/office/officeart/2005/8/layout/list1"/>
    <dgm:cxn modelId="{72C1B893-040D-463C-9E52-4C707F5A71D7}" type="presOf" srcId="{E61B2F30-253C-49FB-8BF2-FDF877F1D04A}" destId="{3BFDF199-8576-4EA5-9172-509BA06EDCAA}" srcOrd="0" destOrd="0" presId="urn:microsoft.com/office/officeart/2005/8/layout/list1"/>
    <dgm:cxn modelId="{675B354E-2F17-4F7A-9D04-3C6A1B422B1A}" srcId="{CC27B7DA-6D59-419F-AE60-C81F31E42FAD}" destId="{62272A00-5EC9-44EC-8DCB-4519E0C2E032}" srcOrd="2" destOrd="0" parTransId="{10B09851-EF6D-46CE-A812-21AF978E76D1}" sibTransId="{DF0CA861-05AE-429C-88F8-0055C9856ADA}"/>
    <dgm:cxn modelId="{3F07D4C5-8DA1-461C-8B4E-0805B4A06699}" type="presOf" srcId="{62272A00-5EC9-44EC-8DCB-4519E0C2E032}" destId="{CAB7E057-90D1-4A2C-B6F7-5C6360ABBEE6}" srcOrd="1" destOrd="0" presId="urn:microsoft.com/office/officeart/2005/8/layout/list1"/>
    <dgm:cxn modelId="{46C2D6F4-309E-43BC-A57F-C6135E555673}" type="presOf" srcId="{CC27B7DA-6D59-419F-AE60-C81F31E42FAD}" destId="{67B684B5-79FF-4140-A46F-95F07388E2B8}" srcOrd="0" destOrd="0" presId="urn:microsoft.com/office/officeart/2005/8/layout/list1"/>
    <dgm:cxn modelId="{1C9044CC-F191-41B5-A2A9-E1685791CB02}" type="presOf" srcId="{0359A3CC-2121-4E70-BB9D-02A76EE830AC}" destId="{D3EBE4C8-1279-42C5-9877-95798D1FD517}" srcOrd="1" destOrd="0" presId="urn:microsoft.com/office/officeart/2005/8/layout/list1"/>
    <dgm:cxn modelId="{FBCE1E7A-B58B-4B18-8052-F05BD7AAC8DE}" srcId="{CC27B7DA-6D59-419F-AE60-C81F31E42FAD}" destId="{0359A3CC-2121-4E70-BB9D-02A76EE830AC}" srcOrd="1" destOrd="0" parTransId="{4C4A4A38-E404-4F68-899A-BDD17FA294EA}" sibTransId="{AE114CE3-35C5-47AD-9512-15E84903877D}"/>
    <dgm:cxn modelId="{C38E9E67-7BAC-43F2-96A0-BB88EF56C928}" type="presOf" srcId="{E61B2F30-253C-49FB-8BF2-FDF877F1D04A}" destId="{787DB6E9-4DD2-4C0D-B84F-34A4BE42E572}" srcOrd="1" destOrd="0" presId="urn:microsoft.com/office/officeart/2005/8/layout/list1"/>
    <dgm:cxn modelId="{7CA6A976-2CEB-452A-A33F-8DE942066FF2}" type="presParOf" srcId="{67B684B5-79FF-4140-A46F-95F07388E2B8}" destId="{FA01D2BA-7FF7-4011-B5A5-E7A2FD852658}" srcOrd="0" destOrd="0" presId="urn:microsoft.com/office/officeart/2005/8/layout/list1"/>
    <dgm:cxn modelId="{78EFC702-50A1-4BC8-93BA-BD00F342985D}" type="presParOf" srcId="{FA01D2BA-7FF7-4011-B5A5-E7A2FD852658}" destId="{7E5360F7-96B3-43CF-AEE4-F6600C758711}" srcOrd="0" destOrd="0" presId="urn:microsoft.com/office/officeart/2005/8/layout/list1"/>
    <dgm:cxn modelId="{5AB7CE86-3B27-4828-B0BA-7E3DB1567EAC}" type="presParOf" srcId="{FA01D2BA-7FF7-4011-B5A5-E7A2FD852658}" destId="{DEB88A71-DF09-4BF0-90CF-2611387FCA0A}" srcOrd="1" destOrd="0" presId="urn:microsoft.com/office/officeart/2005/8/layout/list1"/>
    <dgm:cxn modelId="{803FD8F2-33A1-4E70-8F34-A8287CA91496}" type="presParOf" srcId="{67B684B5-79FF-4140-A46F-95F07388E2B8}" destId="{F79820B2-2FEE-48A8-98E5-569B6EE43A08}" srcOrd="1" destOrd="0" presId="urn:microsoft.com/office/officeart/2005/8/layout/list1"/>
    <dgm:cxn modelId="{51D7D061-FEA0-46EA-9EA0-00D187122FEE}" type="presParOf" srcId="{67B684B5-79FF-4140-A46F-95F07388E2B8}" destId="{274C17A2-7E37-4E81-AB53-33FC0CF049F4}" srcOrd="2" destOrd="0" presId="urn:microsoft.com/office/officeart/2005/8/layout/list1"/>
    <dgm:cxn modelId="{F9A8DC72-94FB-4681-BFD0-B9026C3F3688}" type="presParOf" srcId="{67B684B5-79FF-4140-A46F-95F07388E2B8}" destId="{5EF60225-BBDB-48C9-8192-3CBEE7B42EA0}" srcOrd="3" destOrd="0" presId="urn:microsoft.com/office/officeart/2005/8/layout/list1"/>
    <dgm:cxn modelId="{3AD110A9-EB0D-4CD5-BF22-4D4B4B1CBA94}" type="presParOf" srcId="{67B684B5-79FF-4140-A46F-95F07388E2B8}" destId="{E94EB73E-74AC-43E1-A41A-CE9E77B14998}" srcOrd="4" destOrd="0" presId="urn:microsoft.com/office/officeart/2005/8/layout/list1"/>
    <dgm:cxn modelId="{E0F10C79-04E2-4FC4-99E4-94F9E2FA03EA}" type="presParOf" srcId="{E94EB73E-74AC-43E1-A41A-CE9E77B14998}" destId="{4E8310CD-A2AE-4E55-827E-2DB19F47C1AA}" srcOrd="0" destOrd="0" presId="urn:microsoft.com/office/officeart/2005/8/layout/list1"/>
    <dgm:cxn modelId="{1465A162-4F26-49FB-B3BE-29FF39EC7FC2}" type="presParOf" srcId="{E94EB73E-74AC-43E1-A41A-CE9E77B14998}" destId="{D3EBE4C8-1279-42C5-9877-95798D1FD517}" srcOrd="1" destOrd="0" presId="urn:microsoft.com/office/officeart/2005/8/layout/list1"/>
    <dgm:cxn modelId="{229ABBA1-E4B4-45D1-AAB1-852D8854FCA9}" type="presParOf" srcId="{67B684B5-79FF-4140-A46F-95F07388E2B8}" destId="{C2AA01C5-AB8C-4B6B-9B82-014982425D54}" srcOrd="5" destOrd="0" presId="urn:microsoft.com/office/officeart/2005/8/layout/list1"/>
    <dgm:cxn modelId="{DB9843D5-0B6D-47B0-845C-EFCA09EEA834}" type="presParOf" srcId="{67B684B5-79FF-4140-A46F-95F07388E2B8}" destId="{2693EF54-1FE6-438F-AC31-05CC9F756766}" srcOrd="6" destOrd="0" presId="urn:microsoft.com/office/officeart/2005/8/layout/list1"/>
    <dgm:cxn modelId="{6BE844B9-DAB8-4E0B-9229-49074EC2D682}" type="presParOf" srcId="{67B684B5-79FF-4140-A46F-95F07388E2B8}" destId="{E2871AF1-D802-4C66-9955-740E524CF37B}" srcOrd="7" destOrd="0" presId="urn:microsoft.com/office/officeart/2005/8/layout/list1"/>
    <dgm:cxn modelId="{054C92C2-BD35-4475-97AC-A7CD3509189B}" type="presParOf" srcId="{67B684B5-79FF-4140-A46F-95F07388E2B8}" destId="{52841882-4E74-4464-B02A-660DE1AF1754}" srcOrd="8" destOrd="0" presId="urn:microsoft.com/office/officeart/2005/8/layout/list1"/>
    <dgm:cxn modelId="{8B9B6797-5380-4466-8656-976BE1704FCD}" type="presParOf" srcId="{52841882-4E74-4464-B02A-660DE1AF1754}" destId="{ACE89B9A-7949-438C-8DB5-B93F41143333}" srcOrd="0" destOrd="0" presId="urn:microsoft.com/office/officeart/2005/8/layout/list1"/>
    <dgm:cxn modelId="{3E0B7BD1-771D-46C2-B479-652EE4FB3DF1}" type="presParOf" srcId="{52841882-4E74-4464-B02A-660DE1AF1754}" destId="{CAB7E057-90D1-4A2C-B6F7-5C6360ABBEE6}" srcOrd="1" destOrd="0" presId="urn:microsoft.com/office/officeart/2005/8/layout/list1"/>
    <dgm:cxn modelId="{1D0397D9-EC8B-46DF-8152-5F7498B81272}" type="presParOf" srcId="{67B684B5-79FF-4140-A46F-95F07388E2B8}" destId="{B5EF0A58-FF75-4922-B6D2-4F5A4795C876}" srcOrd="9" destOrd="0" presId="urn:microsoft.com/office/officeart/2005/8/layout/list1"/>
    <dgm:cxn modelId="{DC973F0A-14D2-4FFC-91BA-9C356EC48B70}" type="presParOf" srcId="{67B684B5-79FF-4140-A46F-95F07388E2B8}" destId="{42774100-AE25-491B-97AF-D1D87D8DFA23}" srcOrd="10" destOrd="0" presId="urn:microsoft.com/office/officeart/2005/8/layout/list1"/>
    <dgm:cxn modelId="{C358B98E-B128-4388-A0B0-496FD2E4D6F3}" type="presParOf" srcId="{67B684B5-79FF-4140-A46F-95F07388E2B8}" destId="{3BCC7061-5ADC-44A6-88A1-5918E00E93FC}" srcOrd="11" destOrd="0" presId="urn:microsoft.com/office/officeart/2005/8/layout/list1"/>
    <dgm:cxn modelId="{7E28EB72-B4A9-4C83-B9C0-124E50E53E44}" type="presParOf" srcId="{67B684B5-79FF-4140-A46F-95F07388E2B8}" destId="{12CD1199-53A2-4C44-B08A-7A623FCCCA58}" srcOrd="12" destOrd="0" presId="urn:microsoft.com/office/officeart/2005/8/layout/list1"/>
    <dgm:cxn modelId="{19717507-5699-4AB0-9130-7A7C16C5E30B}" type="presParOf" srcId="{12CD1199-53A2-4C44-B08A-7A623FCCCA58}" destId="{3BFDF199-8576-4EA5-9172-509BA06EDCAA}" srcOrd="0" destOrd="0" presId="urn:microsoft.com/office/officeart/2005/8/layout/list1"/>
    <dgm:cxn modelId="{5190D0FC-2479-4D0E-9623-91A757053BD1}" type="presParOf" srcId="{12CD1199-53A2-4C44-B08A-7A623FCCCA58}" destId="{787DB6E9-4DD2-4C0D-B84F-34A4BE42E572}" srcOrd="1" destOrd="0" presId="urn:microsoft.com/office/officeart/2005/8/layout/list1"/>
    <dgm:cxn modelId="{ECF8BACD-54F9-460A-BA0E-2E3E1A5A0E74}" type="presParOf" srcId="{67B684B5-79FF-4140-A46F-95F07388E2B8}" destId="{C9A5303A-2EBE-4EF2-A1DF-6F2EF926DF46}" srcOrd="13" destOrd="0" presId="urn:microsoft.com/office/officeart/2005/8/layout/list1"/>
    <dgm:cxn modelId="{A2AAF6C8-9ACF-42E9-B7D6-64D8DA756AA3}" type="presParOf" srcId="{67B684B5-79FF-4140-A46F-95F07388E2B8}" destId="{2CB0D7CA-D45B-4FF5-B2F9-D24AFE13E765}"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73E98-E616-44E9-8EA5-C6D5CDCB3B11}" type="doc">
      <dgm:prSet loTypeId="urn:microsoft.com/office/officeart/2005/8/layout/pList2" loCatId="list" qsTypeId="urn:microsoft.com/office/officeart/2005/8/quickstyle/simple1" qsCatId="simple" csTypeId="urn:microsoft.com/office/officeart/2005/8/colors/colorful1" csCatId="colorful" phldr="1"/>
      <dgm:spPr/>
      <dgm:t>
        <a:bodyPr/>
        <a:lstStyle/>
        <a:p>
          <a:endParaRPr lang="en-US"/>
        </a:p>
      </dgm:t>
    </dgm:pt>
    <dgm:pt modelId="{6FDAD6B6-D40A-49F0-B0DB-E86CE5B0A089}">
      <dgm:prSet phldrT="[Text]" custT="1"/>
      <dgm:spPr/>
      <dgm:t>
        <a:bodyPr/>
        <a:lstStyle/>
        <a:p>
          <a:pPr algn="l"/>
          <a:r>
            <a:rPr lang="en-US" sz="2200" dirty="0">
              <a:latin typeface="Cambria" panose="02040503050406030204" pitchFamily="18" charset="0"/>
              <a:ea typeface="Cambria" panose="02040503050406030204" pitchFamily="18" charset="0"/>
            </a:rPr>
            <a:t>Là </a:t>
          </a:r>
          <a:r>
            <a:rPr lang="vi-VN" sz="2200" dirty="0">
              <a:latin typeface="Cambria" panose="02040503050406030204" pitchFamily="18" charset="0"/>
              <a:ea typeface="Cambria" panose="02040503050406030204" pitchFamily="18" charset="0"/>
            </a:rPr>
            <a:t>một framework mã nguồn mở được phát triển bởi Pivotal Software, hiện tại thuộc về VMware</a:t>
          </a:r>
          <a:endParaRPr lang="en-US" sz="2200" dirty="0">
            <a:latin typeface="Cambria" panose="02040503050406030204" pitchFamily="18" charset="0"/>
            <a:ea typeface="Cambria" panose="02040503050406030204" pitchFamily="18" charset="0"/>
          </a:endParaRPr>
        </a:p>
      </dgm:t>
    </dgm:pt>
    <dgm:pt modelId="{335CDC5F-213D-4B66-B22A-4C686A6D85AB}" type="parTrans" cxnId="{BF9ED25E-1041-41AD-B731-53938BC7E3AC}">
      <dgm:prSet/>
      <dgm:spPr/>
      <dgm:t>
        <a:bodyPr/>
        <a:lstStyle/>
        <a:p>
          <a:endParaRPr lang="en-US"/>
        </a:p>
      </dgm:t>
    </dgm:pt>
    <dgm:pt modelId="{E21FD116-F0C1-49A7-9F47-054EFA10EB15}" type="sibTrans" cxnId="{BF9ED25E-1041-41AD-B731-53938BC7E3AC}">
      <dgm:prSet/>
      <dgm:spPr/>
      <dgm:t>
        <a:bodyPr/>
        <a:lstStyle/>
        <a:p>
          <a:endParaRPr lang="en-US"/>
        </a:p>
      </dgm:t>
    </dgm:pt>
    <dgm:pt modelId="{FF879557-394D-4D8D-A028-D00A2738661A}">
      <dgm:prSet custT="1"/>
      <dgm:spPr/>
      <dgm:t>
        <a:bodyPr/>
        <a:lstStyle/>
        <a:p>
          <a:pPr algn="l"/>
          <a:r>
            <a:rPr lang="en-US" sz="2200" dirty="0" err="1">
              <a:latin typeface="Cambria" panose="02040503050406030204" pitchFamily="18" charset="0"/>
              <a:ea typeface="Cambria" panose="02040503050406030204" pitchFamily="18" charset="0"/>
            </a:rPr>
            <a:t>Là</a:t>
          </a:r>
          <a:r>
            <a:rPr lang="en-US" sz="2200" dirty="0">
              <a:latin typeface="Cambria" panose="02040503050406030204" pitchFamily="18" charset="0"/>
              <a:ea typeface="Cambria" panose="02040503050406030204" pitchFamily="18" charset="0"/>
            </a:rPr>
            <a:t> </a:t>
          </a:r>
          <a:r>
            <a:rPr lang="vi-VN" sz="2200" dirty="0">
              <a:latin typeface="Cambria" panose="02040503050406030204" pitchFamily="18" charset="0"/>
              <a:ea typeface="Cambria" panose="02040503050406030204" pitchFamily="18" charset="0"/>
            </a:rPr>
            <a:t>một hệ quản trị cơ sở dữ liệu quan hệ mã nguồn mở phổ biến. Nó cho phép lưu trữ và quản lý dữ liệu trong các bảng có mối quan hệ với nhau</a:t>
          </a:r>
          <a:endParaRPr lang="en-US" sz="2200" dirty="0">
            <a:latin typeface="Cambria" panose="02040503050406030204" pitchFamily="18" charset="0"/>
            <a:ea typeface="Cambria" panose="02040503050406030204" pitchFamily="18" charset="0"/>
          </a:endParaRPr>
        </a:p>
      </dgm:t>
    </dgm:pt>
    <dgm:pt modelId="{3D8DF83C-FACB-4BD7-BE38-8B3329F95C8A}" type="parTrans" cxnId="{89F61A8B-C789-4350-85A0-746ED09333F2}">
      <dgm:prSet/>
      <dgm:spPr/>
      <dgm:t>
        <a:bodyPr/>
        <a:lstStyle/>
        <a:p>
          <a:endParaRPr lang="en-US"/>
        </a:p>
      </dgm:t>
    </dgm:pt>
    <dgm:pt modelId="{4D431E6F-B605-462F-B703-80581A5738F6}" type="sibTrans" cxnId="{89F61A8B-C789-4350-85A0-746ED09333F2}">
      <dgm:prSet/>
      <dgm:spPr/>
      <dgm:t>
        <a:bodyPr/>
        <a:lstStyle/>
        <a:p>
          <a:endParaRPr lang="en-US"/>
        </a:p>
      </dgm:t>
    </dgm:pt>
    <dgm:pt modelId="{31CDEDB8-CB27-4EDD-B105-CA0150151A1E}">
      <dgm:prSet custT="1"/>
      <dgm:spPr/>
      <dgm:t>
        <a:bodyPr/>
        <a:lstStyle/>
        <a:p>
          <a:pPr algn="l"/>
          <a:r>
            <a:rPr lang="en-US" sz="2200" dirty="0">
              <a:latin typeface="Cambria" panose="02040503050406030204" pitchFamily="18" charset="0"/>
              <a:ea typeface="Cambria" panose="02040503050406030204" pitchFamily="18" charset="0"/>
            </a:rPr>
            <a:t>L</a:t>
          </a:r>
          <a:r>
            <a:rPr lang="vi-VN" sz="2200" dirty="0">
              <a:latin typeface="Cambria" panose="02040503050406030204" pitchFamily="18" charset="0"/>
              <a:ea typeface="Cambria" panose="02040503050406030204" pitchFamily="18" charset="0"/>
            </a:rPr>
            <a:t>à một </a:t>
          </a:r>
          <a:r>
            <a:rPr lang="en-US" sz="2200" dirty="0">
              <a:latin typeface="Cambria" panose="02040503050406030204" pitchFamily="18" charset="0"/>
              <a:ea typeface="Cambria" panose="02040503050406030204" pitchFamily="18" charset="0"/>
            </a:rPr>
            <a:t>engine cho việc tạo các trang HTML, XML, JavaScript, CSS, ... Động</a:t>
          </a:r>
          <a:r>
            <a:rPr lang="vi-VN" sz="2200" dirty="0">
              <a:latin typeface="Cambria" panose="02040503050406030204" pitchFamily="18" charset="0"/>
              <a:ea typeface="Cambria" panose="02040503050406030204" pitchFamily="18" charset="0"/>
            </a:rPr>
            <a:t>. Dễ dàng tích hợp </a:t>
          </a:r>
          <a:r>
            <a:rPr lang="en-US" sz="2200" dirty="0">
              <a:latin typeface="Cambria" panose="02040503050406030204" pitchFamily="18" charset="0"/>
              <a:ea typeface="Cambria" panose="02040503050406030204" pitchFamily="18" charset="0"/>
            </a:rPr>
            <a:t>với Spring Framework, đặc biệt là Spring Boot</a:t>
          </a:r>
        </a:p>
      </dgm:t>
    </dgm:pt>
    <dgm:pt modelId="{3D3A0312-36DB-4058-B0D5-CB8795AFD1CE}" type="parTrans" cxnId="{674A08A4-5124-4D07-82E4-2F5408A5D150}">
      <dgm:prSet/>
      <dgm:spPr/>
      <dgm:t>
        <a:bodyPr/>
        <a:lstStyle/>
        <a:p>
          <a:endParaRPr lang="en-US"/>
        </a:p>
      </dgm:t>
    </dgm:pt>
    <dgm:pt modelId="{807A3EA2-8884-4596-96DC-28356C6CD109}" type="sibTrans" cxnId="{674A08A4-5124-4D07-82E4-2F5408A5D150}">
      <dgm:prSet/>
      <dgm:spPr/>
      <dgm:t>
        <a:bodyPr/>
        <a:lstStyle/>
        <a:p>
          <a:endParaRPr lang="en-US"/>
        </a:p>
      </dgm:t>
    </dgm:pt>
    <dgm:pt modelId="{77399494-E222-4B80-A972-1C1034CACE4D}" type="pres">
      <dgm:prSet presAssocID="{91673E98-E616-44E9-8EA5-C6D5CDCB3B11}" presName="Name0" presStyleCnt="0">
        <dgm:presLayoutVars>
          <dgm:dir/>
          <dgm:resizeHandles val="exact"/>
        </dgm:presLayoutVars>
      </dgm:prSet>
      <dgm:spPr/>
      <dgm:t>
        <a:bodyPr/>
        <a:lstStyle/>
        <a:p>
          <a:endParaRPr lang="en-US"/>
        </a:p>
      </dgm:t>
    </dgm:pt>
    <dgm:pt modelId="{CFC59944-3156-4989-997A-6B12340AC1DE}" type="pres">
      <dgm:prSet presAssocID="{91673E98-E616-44E9-8EA5-C6D5CDCB3B11}" presName="bkgdShp" presStyleLbl="alignAccFollowNode1" presStyleIdx="0" presStyleCnt="1"/>
      <dgm:spPr/>
    </dgm:pt>
    <dgm:pt modelId="{BAC5782C-CC90-4188-83ED-AA5F427FCD03}" type="pres">
      <dgm:prSet presAssocID="{91673E98-E616-44E9-8EA5-C6D5CDCB3B11}" presName="linComp" presStyleCnt="0"/>
      <dgm:spPr/>
    </dgm:pt>
    <dgm:pt modelId="{78372166-3585-4033-BCA3-4C9FF6944161}" type="pres">
      <dgm:prSet presAssocID="{6FDAD6B6-D40A-49F0-B0DB-E86CE5B0A089}" presName="compNode" presStyleCnt="0"/>
      <dgm:spPr/>
    </dgm:pt>
    <dgm:pt modelId="{54890B70-79D2-4F02-9918-63052794573D}" type="pres">
      <dgm:prSet presAssocID="{6FDAD6B6-D40A-49F0-B0DB-E86CE5B0A089}" presName="node" presStyleLbl="node1" presStyleIdx="0" presStyleCnt="3">
        <dgm:presLayoutVars>
          <dgm:bulletEnabled val="1"/>
        </dgm:presLayoutVars>
      </dgm:prSet>
      <dgm:spPr/>
      <dgm:t>
        <a:bodyPr/>
        <a:lstStyle/>
        <a:p>
          <a:endParaRPr lang="en-US"/>
        </a:p>
      </dgm:t>
    </dgm:pt>
    <dgm:pt modelId="{55E907C9-6C3E-4D16-812C-AF0611F6AEC1}" type="pres">
      <dgm:prSet presAssocID="{6FDAD6B6-D40A-49F0-B0DB-E86CE5B0A089}" presName="invisiNode" presStyleLbl="node1" presStyleIdx="0" presStyleCnt="3"/>
      <dgm:spPr/>
    </dgm:pt>
    <dgm:pt modelId="{131E7C5F-983E-4CD7-9311-990384964A8F}" type="pres">
      <dgm:prSet presAssocID="{6FDAD6B6-D40A-49F0-B0DB-E86CE5B0A089}" presName="imagNode" presStyleLbl="fgImgPlace1" presStyleIdx="0" presStyleCnt="3" custLinFactNeighborX="-2709" custLinFactNeighborY="2353"/>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t>
        <a:bodyPr/>
        <a:lstStyle/>
        <a:p>
          <a:endParaRPr lang="en-US"/>
        </a:p>
      </dgm:t>
    </dgm:pt>
    <dgm:pt modelId="{E79030CB-47FF-4750-BB26-A088FAE4236F}" type="pres">
      <dgm:prSet presAssocID="{E21FD116-F0C1-49A7-9F47-054EFA10EB15}" presName="sibTrans" presStyleLbl="sibTrans2D1" presStyleIdx="0" presStyleCnt="0"/>
      <dgm:spPr/>
      <dgm:t>
        <a:bodyPr/>
        <a:lstStyle/>
        <a:p>
          <a:endParaRPr lang="en-US"/>
        </a:p>
      </dgm:t>
    </dgm:pt>
    <dgm:pt modelId="{076BFE17-CCF7-48B6-934A-DC56CEBAC2A6}" type="pres">
      <dgm:prSet presAssocID="{FF879557-394D-4D8D-A028-D00A2738661A}" presName="compNode" presStyleCnt="0"/>
      <dgm:spPr/>
    </dgm:pt>
    <dgm:pt modelId="{21E26FFE-F681-4EC9-A344-54DCB427483B}" type="pres">
      <dgm:prSet presAssocID="{FF879557-394D-4D8D-A028-D00A2738661A}" presName="node" presStyleLbl="node1" presStyleIdx="1" presStyleCnt="3">
        <dgm:presLayoutVars>
          <dgm:bulletEnabled val="1"/>
        </dgm:presLayoutVars>
      </dgm:prSet>
      <dgm:spPr/>
      <dgm:t>
        <a:bodyPr/>
        <a:lstStyle/>
        <a:p>
          <a:endParaRPr lang="en-US"/>
        </a:p>
      </dgm:t>
    </dgm:pt>
    <dgm:pt modelId="{F3FFBB79-22CC-4C64-8D3B-0DB1345652AD}" type="pres">
      <dgm:prSet presAssocID="{FF879557-394D-4D8D-A028-D00A2738661A}" presName="invisiNode" presStyleLbl="node1" presStyleIdx="1" presStyleCnt="3"/>
      <dgm:spPr/>
    </dgm:pt>
    <dgm:pt modelId="{4C65EC0F-476D-41AA-8D1F-B54BDB87E815}" type="pres">
      <dgm:prSet presAssocID="{FF879557-394D-4D8D-A028-D00A2738661A}" presName="imagNode"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dgm:spPr>
      <dgm:t>
        <a:bodyPr/>
        <a:lstStyle/>
        <a:p>
          <a:endParaRPr lang="en-US"/>
        </a:p>
      </dgm:t>
    </dgm:pt>
    <dgm:pt modelId="{DFC2823E-E876-4EBA-A9A1-9C9FFD15B7A5}" type="pres">
      <dgm:prSet presAssocID="{4D431E6F-B605-462F-B703-80581A5738F6}" presName="sibTrans" presStyleLbl="sibTrans2D1" presStyleIdx="0" presStyleCnt="0"/>
      <dgm:spPr/>
      <dgm:t>
        <a:bodyPr/>
        <a:lstStyle/>
        <a:p>
          <a:endParaRPr lang="en-US"/>
        </a:p>
      </dgm:t>
    </dgm:pt>
    <dgm:pt modelId="{72B4671F-3D41-4258-8FF1-73A2E4696049}" type="pres">
      <dgm:prSet presAssocID="{31CDEDB8-CB27-4EDD-B105-CA0150151A1E}" presName="compNode" presStyleCnt="0"/>
      <dgm:spPr/>
    </dgm:pt>
    <dgm:pt modelId="{4575AB04-3921-4DF9-83A5-F1835562160F}" type="pres">
      <dgm:prSet presAssocID="{31CDEDB8-CB27-4EDD-B105-CA0150151A1E}" presName="node" presStyleLbl="node1" presStyleIdx="2" presStyleCnt="3">
        <dgm:presLayoutVars>
          <dgm:bulletEnabled val="1"/>
        </dgm:presLayoutVars>
      </dgm:prSet>
      <dgm:spPr/>
      <dgm:t>
        <a:bodyPr/>
        <a:lstStyle/>
        <a:p>
          <a:endParaRPr lang="en-US"/>
        </a:p>
      </dgm:t>
    </dgm:pt>
    <dgm:pt modelId="{524F3298-BF61-4FC8-91C6-DFAC454DC3FA}" type="pres">
      <dgm:prSet presAssocID="{31CDEDB8-CB27-4EDD-B105-CA0150151A1E}" presName="invisiNode" presStyleLbl="node1" presStyleIdx="2" presStyleCnt="3"/>
      <dgm:spPr/>
    </dgm:pt>
    <dgm:pt modelId="{D18F4383-731C-41E2-A872-5CFEFE18A76F}" type="pres">
      <dgm:prSet presAssocID="{31CDEDB8-CB27-4EDD-B105-CA0150151A1E}" presName="imagNode" presStyleLbl="fgImgPlace1" presStyleIdx="2" presStyleCnt="3"/>
      <dgm:spPr>
        <a:blipFill>
          <a:blip xmlns:r="http://schemas.openxmlformats.org/officeDocument/2006/relationships" r:embed="rId3"/>
          <a:srcRect/>
          <a:stretch>
            <a:fillRect/>
          </a:stretch>
        </a:blipFill>
      </dgm:spPr>
      <dgm:t>
        <a:bodyPr/>
        <a:lstStyle/>
        <a:p>
          <a:endParaRPr lang="en-US"/>
        </a:p>
      </dgm:t>
    </dgm:pt>
  </dgm:ptLst>
  <dgm:cxnLst>
    <dgm:cxn modelId="{674A08A4-5124-4D07-82E4-2F5408A5D150}" srcId="{91673E98-E616-44E9-8EA5-C6D5CDCB3B11}" destId="{31CDEDB8-CB27-4EDD-B105-CA0150151A1E}" srcOrd="2" destOrd="0" parTransId="{3D3A0312-36DB-4058-B0D5-CB8795AFD1CE}" sibTransId="{807A3EA2-8884-4596-96DC-28356C6CD109}"/>
    <dgm:cxn modelId="{A32A1443-8265-4FF5-82C8-9F3D40F03B4D}" type="presOf" srcId="{FF879557-394D-4D8D-A028-D00A2738661A}" destId="{21E26FFE-F681-4EC9-A344-54DCB427483B}" srcOrd="0" destOrd="0" presId="urn:microsoft.com/office/officeart/2005/8/layout/pList2"/>
    <dgm:cxn modelId="{89F61A8B-C789-4350-85A0-746ED09333F2}" srcId="{91673E98-E616-44E9-8EA5-C6D5CDCB3B11}" destId="{FF879557-394D-4D8D-A028-D00A2738661A}" srcOrd="1" destOrd="0" parTransId="{3D8DF83C-FACB-4BD7-BE38-8B3329F95C8A}" sibTransId="{4D431E6F-B605-462F-B703-80581A5738F6}"/>
    <dgm:cxn modelId="{BF9ED25E-1041-41AD-B731-53938BC7E3AC}" srcId="{91673E98-E616-44E9-8EA5-C6D5CDCB3B11}" destId="{6FDAD6B6-D40A-49F0-B0DB-E86CE5B0A089}" srcOrd="0" destOrd="0" parTransId="{335CDC5F-213D-4B66-B22A-4C686A6D85AB}" sibTransId="{E21FD116-F0C1-49A7-9F47-054EFA10EB15}"/>
    <dgm:cxn modelId="{7C424EB5-FDE6-49E9-881B-7F3A33943297}" type="presOf" srcId="{6FDAD6B6-D40A-49F0-B0DB-E86CE5B0A089}" destId="{54890B70-79D2-4F02-9918-63052794573D}" srcOrd="0" destOrd="0" presId="urn:microsoft.com/office/officeart/2005/8/layout/pList2"/>
    <dgm:cxn modelId="{48DBF302-A3D9-44CA-BAFC-11F40F886198}" type="presOf" srcId="{4D431E6F-B605-462F-B703-80581A5738F6}" destId="{DFC2823E-E876-4EBA-A9A1-9C9FFD15B7A5}" srcOrd="0" destOrd="0" presId="urn:microsoft.com/office/officeart/2005/8/layout/pList2"/>
    <dgm:cxn modelId="{782D1E61-D9B7-4D39-8FBE-EB418C154D62}" type="presOf" srcId="{31CDEDB8-CB27-4EDD-B105-CA0150151A1E}" destId="{4575AB04-3921-4DF9-83A5-F1835562160F}" srcOrd="0" destOrd="0" presId="urn:microsoft.com/office/officeart/2005/8/layout/pList2"/>
    <dgm:cxn modelId="{CA1B8602-9977-4E2C-81D5-B9135DB23F4B}" type="presOf" srcId="{E21FD116-F0C1-49A7-9F47-054EFA10EB15}" destId="{E79030CB-47FF-4750-BB26-A088FAE4236F}" srcOrd="0" destOrd="0" presId="urn:microsoft.com/office/officeart/2005/8/layout/pList2"/>
    <dgm:cxn modelId="{443E5EB5-294E-4E47-9595-CA0B39044A4F}" type="presOf" srcId="{91673E98-E616-44E9-8EA5-C6D5CDCB3B11}" destId="{77399494-E222-4B80-A972-1C1034CACE4D}" srcOrd="0" destOrd="0" presId="urn:microsoft.com/office/officeart/2005/8/layout/pList2"/>
    <dgm:cxn modelId="{DD988711-A65E-4AE5-9E4E-4E7EAC3C849D}" type="presParOf" srcId="{77399494-E222-4B80-A972-1C1034CACE4D}" destId="{CFC59944-3156-4989-997A-6B12340AC1DE}" srcOrd="0" destOrd="0" presId="urn:microsoft.com/office/officeart/2005/8/layout/pList2"/>
    <dgm:cxn modelId="{20324629-2DF2-45E0-B65C-5E98449CF71D}" type="presParOf" srcId="{77399494-E222-4B80-A972-1C1034CACE4D}" destId="{BAC5782C-CC90-4188-83ED-AA5F427FCD03}" srcOrd="1" destOrd="0" presId="urn:microsoft.com/office/officeart/2005/8/layout/pList2"/>
    <dgm:cxn modelId="{DA638E40-35B4-4881-BAF0-CDD8633B811B}" type="presParOf" srcId="{BAC5782C-CC90-4188-83ED-AA5F427FCD03}" destId="{78372166-3585-4033-BCA3-4C9FF6944161}" srcOrd="0" destOrd="0" presId="urn:microsoft.com/office/officeart/2005/8/layout/pList2"/>
    <dgm:cxn modelId="{8CE21C6F-0D74-4F0A-8117-85DB1EAC3734}" type="presParOf" srcId="{78372166-3585-4033-BCA3-4C9FF6944161}" destId="{54890B70-79D2-4F02-9918-63052794573D}" srcOrd="0" destOrd="0" presId="urn:microsoft.com/office/officeart/2005/8/layout/pList2"/>
    <dgm:cxn modelId="{BE2B9600-D84A-4888-A736-A7C0E050E7B2}" type="presParOf" srcId="{78372166-3585-4033-BCA3-4C9FF6944161}" destId="{55E907C9-6C3E-4D16-812C-AF0611F6AEC1}" srcOrd="1" destOrd="0" presId="urn:microsoft.com/office/officeart/2005/8/layout/pList2"/>
    <dgm:cxn modelId="{1534BE3D-9C88-4833-9C9C-1C327BE1D531}" type="presParOf" srcId="{78372166-3585-4033-BCA3-4C9FF6944161}" destId="{131E7C5F-983E-4CD7-9311-990384964A8F}" srcOrd="2" destOrd="0" presId="urn:microsoft.com/office/officeart/2005/8/layout/pList2"/>
    <dgm:cxn modelId="{D29F5EA9-1420-43B7-844F-D0AD850F9D86}" type="presParOf" srcId="{BAC5782C-CC90-4188-83ED-AA5F427FCD03}" destId="{E79030CB-47FF-4750-BB26-A088FAE4236F}" srcOrd="1" destOrd="0" presId="urn:microsoft.com/office/officeart/2005/8/layout/pList2"/>
    <dgm:cxn modelId="{D98AA23C-68D0-470F-AE24-47475018ACCA}" type="presParOf" srcId="{BAC5782C-CC90-4188-83ED-AA5F427FCD03}" destId="{076BFE17-CCF7-48B6-934A-DC56CEBAC2A6}" srcOrd="2" destOrd="0" presId="urn:microsoft.com/office/officeart/2005/8/layout/pList2"/>
    <dgm:cxn modelId="{E4C05F3D-2BFA-405B-9C7B-E93DC5C578D7}" type="presParOf" srcId="{076BFE17-CCF7-48B6-934A-DC56CEBAC2A6}" destId="{21E26FFE-F681-4EC9-A344-54DCB427483B}" srcOrd="0" destOrd="0" presId="urn:microsoft.com/office/officeart/2005/8/layout/pList2"/>
    <dgm:cxn modelId="{F3C7F67B-5C23-481A-8FC3-F5260F2992D3}" type="presParOf" srcId="{076BFE17-CCF7-48B6-934A-DC56CEBAC2A6}" destId="{F3FFBB79-22CC-4C64-8D3B-0DB1345652AD}" srcOrd="1" destOrd="0" presId="urn:microsoft.com/office/officeart/2005/8/layout/pList2"/>
    <dgm:cxn modelId="{D2413B37-9A0E-4825-8789-519FB153C171}" type="presParOf" srcId="{076BFE17-CCF7-48B6-934A-DC56CEBAC2A6}" destId="{4C65EC0F-476D-41AA-8D1F-B54BDB87E815}" srcOrd="2" destOrd="0" presId="urn:microsoft.com/office/officeart/2005/8/layout/pList2"/>
    <dgm:cxn modelId="{D9E3ABDD-296E-4B88-A835-362265ADDB21}" type="presParOf" srcId="{BAC5782C-CC90-4188-83ED-AA5F427FCD03}" destId="{DFC2823E-E876-4EBA-A9A1-9C9FFD15B7A5}" srcOrd="3" destOrd="0" presId="urn:microsoft.com/office/officeart/2005/8/layout/pList2"/>
    <dgm:cxn modelId="{BE935797-F11C-44C6-9DBC-6968E858F212}" type="presParOf" srcId="{BAC5782C-CC90-4188-83ED-AA5F427FCD03}" destId="{72B4671F-3D41-4258-8FF1-73A2E4696049}" srcOrd="4" destOrd="0" presId="urn:microsoft.com/office/officeart/2005/8/layout/pList2"/>
    <dgm:cxn modelId="{A7E0B41C-28AC-448B-A29C-4ACC17B0F0B4}" type="presParOf" srcId="{72B4671F-3D41-4258-8FF1-73A2E4696049}" destId="{4575AB04-3921-4DF9-83A5-F1835562160F}" srcOrd="0" destOrd="0" presId="urn:microsoft.com/office/officeart/2005/8/layout/pList2"/>
    <dgm:cxn modelId="{5A51498F-1E95-43A1-8C44-16BD837E0BAA}" type="presParOf" srcId="{72B4671F-3D41-4258-8FF1-73A2E4696049}" destId="{524F3298-BF61-4FC8-91C6-DFAC454DC3FA}" srcOrd="1" destOrd="0" presId="urn:microsoft.com/office/officeart/2005/8/layout/pList2"/>
    <dgm:cxn modelId="{80C3935E-2988-4AF9-8396-F9E7729C6E94}" type="presParOf" srcId="{72B4671F-3D41-4258-8FF1-73A2E4696049}" destId="{D18F4383-731C-41E2-A872-5CFEFE18A76F}"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4C17A2-7E37-4E81-AB53-33FC0CF049F4}">
      <dsp:nvSpPr>
        <dsp:cNvPr id="0" name=""/>
        <dsp:cNvSpPr/>
      </dsp:nvSpPr>
      <dsp:spPr>
        <a:xfrm>
          <a:off x="0" y="447615"/>
          <a:ext cx="9579895" cy="7056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B88A71-DF09-4BF0-90CF-2611387FCA0A}">
      <dsp:nvSpPr>
        <dsp:cNvPr id="0" name=""/>
        <dsp:cNvSpPr/>
      </dsp:nvSpPr>
      <dsp:spPr>
        <a:xfrm>
          <a:off x="478994" y="34335"/>
          <a:ext cx="6705927" cy="8265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68" tIns="0" rIns="253468" bIns="0" numCol="1" spcCol="1270" anchor="ctr" anchorCtr="0">
          <a:noAutofit/>
        </a:bodyPr>
        <a:lstStyle/>
        <a:p>
          <a:pPr lvl="0" algn="l" defTabSz="1244600">
            <a:lnSpc>
              <a:spcPct val="90000"/>
            </a:lnSpc>
            <a:spcBef>
              <a:spcPct val="0"/>
            </a:spcBef>
            <a:spcAft>
              <a:spcPct val="35000"/>
            </a:spcAft>
          </a:pPr>
          <a:r>
            <a:rPr lang="en-US" sz="2800" b="0" kern="12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1. Tổng quan về đề tài	</a:t>
          </a:r>
          <a:endParaRPr lang="en-US" sz="2800" kern="1200" dirty="0"/>
        </a:p>
      </dsp:txBody>
      <dsp:txXfrm>
        <a:off x="519343" y="74684"/>
        <a:ext cx="6625229" cy="745862"/>
      </dsp:txXfrm>
    </dsp:sp>
    <dsp:sp modelId="{2693EF54-1FE6-438F-AC31-05CC9F756766}">
      <dsp:nvSpPr>
        <dsp:cNvPr id="0" name=""/>
        <dsp:cNvSpPr/>
      </dsp:nvSpPr>
      <dsp:spPr>
        <a:xfrm>
          <a:off x="0" y="1717695"/>
          <a:ext cx="9579895" cy="705600"/>
        </a:xfrm>
        <a:prstGeom prst="rect">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EBE4C8-1279-42C5-9877-95798D1FD517}">
      <dsp:nvSpPr>
        <dsp:cNvPr id="0" name=""/>
        <dsp:cNvSpPr/>
      </dsp:nvSpPr>
      <dsp:spPr>
        <a:xfrm>
          <a:off x="478994" y="1304415"/>
          <a:ext cx="6705927" cy="826560"/>
        </a:xfrm>
        <a:prstGeom prst="roundRect">
          <a:avLst/>
        </a:prstGeom>
        <a:solidFill>
          <a:srgbClr val="CBC11E"/>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68" tIns="0" rIns="253468" bIns="0" numCol="1" spcCol="1270" anchor="ctr" anchorCtr="0">
          <a:noAutofit/>
        </a:bodyPr>
        <a:lstStyle/>
        <a:p>
          <a:pPr lvl="0" algn="l" defTabSz="1244600">
            <a:lnSpc>
              <a:spcPct val="90000"/>
            </a:lnSpc>
            <a:spcBef>
              <a:spcPct val="0"/>
            </a:spcBef>
            <a:spcAft>
              <a:spcPct val="35000"/>
            </a:spcAft>
          </a:pPr>
          <a:r>
            <a:rPr lang="en-US" sz="2800" b="0" kern="12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2. Phân tích thiết kế hệ thống</a:t>
          </a:r>
          <a:endParaRPr lang="en-US" sz="2800" kern="1200" dirty="0"/>
        </a:p>
      </dsp:txBody>
      <dsp:txXfrm>
        <a:off x="519343" y="1344764"/>
        <a:ext cx="6625229" cy="745862"/>
      </dsp:txXfrm>
    </dsp:sp>
    <dsp:sp modelId="{42774100-AE25-491B-97AF-D1D87D8DFA23}">
      <dsp:nvSpPr>
        <dsp:cNvPr id="0" name=""/>
        <dsp:cNvSpPr/>
      </dsp:nvSpPr>
      <dsp:spPr>
        <a:xfrm>
          <a:off x="0" y="2987775"/>
          <a:ext cx="9579895" cy="705600"/>
        </a:xfrm>
        <a:prstGeom prst="rect">
          <a:avLst/>
        </a:prstGeom>
        <a:solidFill>
          <a:schemeClr val="lt1">
            <a:alpha val="90000"/>
            <a:hueOff val="0"/>
            <a:satOff val="0"/>
            <a:lumOff val="0"/>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B7E057-90D1-4A2C-B6F7-5C6360ABBEE6}">
      <dsp:nvSpPr>
        <dsp:cNvPr id="0" name=""/>
        <dsp:cNvSpPr/>
      </dsp:nvSpPr>
      <dsp:spPr>
        <a:xfrm>
          <a:off x="478994" y="2574495"/>
          <a:ext cx="6705927" cy="826560"/>
        </a:xfrm>
        <a:prstGeom prst="roundRect">
          <a:avLst/>
        </a:prstGeom>
        <a:solidFill>
          <a:srgbClr val="56991D"/>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68" tIns="0" rIns="253468" bIns="0" numCol="1" spcCol="1270" anchor="ctr" anchorCtr="0">
          <a:noAutofit/>
        </a:bodyPr>
        <a:lstStyle/>
        <a:p>
          <a:pPr lvl="0" algn="l" defTabSz="1244600">
            <a:lnSpc>
              <a:spcPct val="90000"/>
            </a:lnSpc>
            <a:spcBef>
              <a:spcPct val="0"/>
            </a:spcBef>
            <a:spcAft>
              <a:spcPct val="35000"/>
            </a:spcAft>
          </a:pPr>
          <a:r>
            <a:rPr lang="en-US" sz="2800" b="0" kern="12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3. Demo </a:t>
          </a:r>
          <a:r>
            <a:rPr lang="en-US" sz="2800" b="0" kern="1200" cap="none" spc="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sản </a:t>
          </a:r>
          <a:r>
            <a:rPr lang="en-US" sz="2800" b="0" kern="1200" cap="none" spc="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phẩm và kiểm </a:t>
          </a:r>
          <a:r>
            <a:rPr lang="en-US" sz="2800" b="0" kern="1200" cap="none" spc="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thử</a:t>
          </a:r>
          <a:endParaRPr lang="en-US" sz="2800" b="0" kern="12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dsp:txBody>
      <dsp:txXfrm>
        <a:off x="519343" y="2614844"/>
        <a:ext cx="6625229" cy="745862"/>
      </dsp:txXfrm>
    </dsp:sp>
    <dsp:sp modelId="{2CB0D7CA-D45B-4FF5-B2F9-D24AFE13E765}">
      <dsp:nvSpPr>
        <dsp:cNvPr id="0" name=""/>
        <dsp:cNvSpPr/>
      </dsp:nvSpPr>
      <dsp:spPr>
        <a:xfrm>
          <a:off x="0" y="4257855"/>
          <a:ext cx="9579895" cy="7056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DB6E9-4DD2-4C0D-B84F-34A4BE42E572}">
      <dsp:nvSpPr>
        <dsp:cNvPr id="0" name=""/>
        <dsp:cNvSpPr/>
      </dsp:nvSpPr>
      <dsp:spPr>
        <a:xfrm>
          <a:off x="478994" y="3844575"/>
          <a:ext cx="6705927" cy="826560"/>
        </a:xfrm>
        <a:prstGeom prst="roundRect">
          <a:avLst/>
        </a:prstGeom>
        <a:solidFill>
          <a:srgbClr val="196B2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468" tIns="0" rIns="253468" bIns="0" numCol="1" spcCol="1270" anchor="ctr" anchorCtr="0">
          <a:noAutofit/>
        </a:bodyPr>
        <a:lstStyle/>
        <a:p>
          <a:pPr lvl="0" algn="l" defTabSz="1244600">
            <a:lnSpc>
              <a:spcPct val="90000"/>
            </a:lnSpc>
            <a:spcBef>
              <a:spcPct val="0"/>
            </a:spcBef>
            <a:spcAft>
              <a:spcPct val="35000"/>
            </a:spcAft>
          </a:pPr>
          <a:r>
            <a:rPr lang="en-US" sz="2800" b="0" kern="1200" cap="none" spc="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4. Kết luận và hướng phát triển</a:t>
          </a:r>
          <a:endParaRPr lang="en-US" sz="2800" kern="1200" dirty="0"/>
        </a:p>
      </dsp:txBody>
      <dsp:txXfrm>
        <a:off x="519343" y="3884924"/>
        <a:ext cx="6625229" cy="745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59944-3156-4989-997A-6B12340AC1DE}">
      <dsp:nvSpPr>
        <dsp:cNvPr id="0" name=""/>
        <dsp:cNvSpPr/>
      </dsp:nvSpPr>
      <dsp:spPr>
        <a:xfrm>
          <a:off x="0" y="0"/>
          <a:ext cx="10215714" cy="2279279"/>
        </a:xfrm>
        <a:prstGeom prst="roundRect">
          <a:avLst>
            <a:gd name="adj" fmla="val 1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1E7C5F-983E-4CD7-9311-990384964A8F}">
      <dsp:nvSpPr>
        <dsp:cNvPr id="0" name=""/>
        <dsp:cNvSpPr/>
      </dsp:nvSpPr>
      <dsp:spPr>
        <a:xfrm>
          <a:off x="225177" y="343233"/>
          <a:ext cx="3000866" cy="167147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890B70-79D2-4F02-9918-63052794573D}">
      <dsp:nvSpPr>
        <dsp:cNvPr id="0" name=""/>
        <dsp:cNvSpPr/>
      </dsp:nvSpPr>
      <dsp:spPr>
        <a:xfrm rot="10800000">
          <a:off x="306471" y="2279279"/>
          <a:ext cx="3000866" cy="2785786"/>
        </a:xfrm>
        <a:prstGeom prst="round2SameRect">
          <a:avLst>
            <a:gd name="adj1" fmla="val 10500"/>
            <a:gd name="adj2" fmla="val 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l" defTabSz="977900">
            <a:lnSpc>
              <a:spcPct val="90000"/>
            </a:lnSpc>
            <a:spcBef>
              <a:spcPct val="0"/>
            </a:spcBef>
            <a:spcAft>
              <a:spcPct val="35000"/>
            </a:spcAft>
          </a:pPr>
          <a:r>
            <a:rPr lang="en-US" sz="2200" kern="1200" dirty="0">
              <a:latin typeface="Cambria" panose="02040503050406030204" pitchFamily="18" charset="0"/>
              <a:ea typeface="Cambria" panose="02040503050406030204" pitchFamily="18" charset="0"/>
            </a:rPr>
            <a:t>Là </a:t>
          </a:r>
          <a:r>
            <a:rPr lang="vi-VN" sz="2200" kern="1200" dirty="0">
              <a:latin typeface="Cambria" panose="02040503050406030204" pitchFamily="18" charset="0"/>
              <a:ea typeface="Cambria" panose="02040503050406030204" pitchFamily="18" charset="0"/>
            </a:rPr>
            <a:t>một framework mã nguồn mở được phát triển bởi Pivotal Software, hiện tại thuộc về VMware</a:t>
          </a:r>
          <a:endParaRPr lang="en-US" sz="2200" kern="1200" dirty="0">
            <a:latin typeface="Cambria" panose="02040503050406030204" pitchFamily="18" charset="0"/>
            <a:ea typeface="Cambria" panose="02040503050406030204" pitchFamily="18" charset="0"/>
          </a:endParaRPr>
        </a:p>
      </dsp:txBody>
      <dsp:txXfrm rot="10800000">
        <a:off x="392144" y="2279279"/>
        <a:ext cx="2829520" cy="2700113"/>
      </dsp:txXfrm>
    </dsp:sp>
    <dsp:sp modelId="{4C65EC0F-476D-41AA-8D1F-B54BDB87E815}">
      <dsp:nvSpPr>
        <dsp:cNvPr id="0" name=""/>
        <dsp:cNvSpPr/>
      </dsp:nvSpPr>
      <dsp:spPr>
        <a:xfrm>
          <a:off x="3607424" y="303903"/>
          <a:ext cx="3000866" cy="167147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1000" b="-41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E26FFE-F681-4EC9-A344-54DCB427483B}">
      <dsp:nvSpPr>
        <dsp:cNvPr id="0" name=""/>
        <dsp:cNvSpPr/>
      </dsp:nvSpPr>
      <dsp:spPr>
        <a:xfrm rot="10800000">
          <a:off x="3607424" y="2279279"/>
          <a:ext cx="3000866" cy="2785786"/>
        </a:xfrm>
        <a:prstGeom prst="round2SameRect">
          <a:avLst>
            <a:gd name="adj1" fmla="val 10500"/>
            <a:gd name="adj2" fmla="val 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l" defTabSz="977900">
            <a:lnSpc>
              <a:spcPct val="90000"/>
            </a:lnSpc>
            <a:spcBef>
              <a:spcPct val="0"/>
            </a:spcBef>
            <a:spcAft>
              <a:spcPct val="35000"/>
            </a:spcAft>
          </a:pPr>
          <a:r>
            <a:rPr lang="en-US" sz="2200" kern="1200" dirty="0" err="1">
              <a:latin typeface="Cambria" panose="02040503050406030204" pitchFamily="18" charset="0"/>
              <a:ea typeface="Cambria" panose="02040503050406030204" pitchFamily="18" charset="0"/>
            </a:rPr>
            <a:t>Là</a:t>
          </a:r>
          <a:r>
            <a:rPr lang="en-US" sz="2200" kern="1200" dirty="0">
              <a:latin typeface="Cambria" panose="02040503050406030204" pitchFamily="18" charset="0"/>
              <a:ea typeface="Cambria" panose="02040503050406030204" pitchFamily="18" charset="0"/>
            </a:rPr>
            <a:t> </a:t>
          </a:r>
          <a:r>
            <a:rPr lang="vi-VN" sz="2200" kern="1200" dirty="0">
              <a:latin typeface="Cambria" panose="02040503050406030204" pitchFamily="18" charset="0"/>
              <a:ea typeface="Cambria" panose="02040503050406030204" pitchFamily="18" charset="0"/>
            </a:rPr>
            <a:t>một hệ quản trị cơ sở dữ liệu quan hệ mã nguồn mở phổ biến. Nó cho phép lưu trữ và quản lý dữ liệu trong các bảng có mối quan hệ với nhau</a:t>
          </a:r>
          <a:endParaRPr lang="en-US" sz="2200" kern="1200" dirty="0">
            <a:latin typeface="Cambria" panose="02040503050406030204" pitchFamily="18" charset="0"/>
            <a:ea typeface="Cambria" panose="02040503050406030204" pitchFamily="18" charset="0"/>
          </a:endParaRPr>
        </a:p>
      </dsp:txBody>
      <dsp:txXfrm rot="10800000">
        <a:off x="3693097" y="2279279"/>
        <a:ext cx="2829520" cy="2700113"/>
      </dsp:txXfrm>
    </dsp:sp>
    <dsp:sp modelId="{D18F4383-731C-41E2-A872-5CFEFE18A76F}">
      <dsp:nvSpPr>
        <dsp:cNvPr id="0" name=""/>
        <dsp:cNvSpPr/>
      </dsp:nvSpPr>
      <dsp:spPr>
        <a:xfrm>
          <a:off x="6908377" y="303903"/>
          <a:ext cx="3000866" cy="1671471"/>
        </a:xfrm>
        <a:prstGeom prst="roundRect">
          <a:avLst>
            <a:gd name="adj" fmla="val 10000"/>
          </a:avLst>
        </a:prstGeom>
        <a:blipFill>
          <a:blip xmlns:r="http://schemas.openxmlformats.org/officeDocument/2006/relationships" r:embed="rId3"/>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75AB04-3921-4DF9-83A5-F1835562160F}">
      <dsp:nvSpPr>
        <dsp:cNvPr id="0" name=""/>
        <dsp:cNvSpPr/>
      </dsp:nvSpPr>
      <dsp:spPr>
        <a:xfrm rot="10800000">
          <a:off x="6908377" y="2279279"/>
          <a:ext cx="3000866" cy="2785786"/>
        </a:xfrm>
        <a:prstGeom prst="round2SameRect">
          <a:avLst>
            <a:gd name="adj1" fmla="val 10500"/>
            <a:gd name="adj2" fmla="val 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t" anchorCtr="0">
          <a:noAutofit/>
        </a:bodyPr>
        <a:lstStyle/>
        <a:p>
          <a:pPr lvl="0" algn="l" defTabSz="977900">
            <a:lnSpc>
              <a:spcPct val="90000"/>
            </a:lnSpc>
            <a:spcBef>
              <a:spcPct val="0"/>
            </a:spcBef>
            <a:spcAft>
              <a:spcPct val="35000"/>
            </a:spcAft>
          </a:pPr>
          <a:r>
            <a:rPr lang="en-US" sz="2200" kern="1200" dirty="0">
              <a:latin typeface="Cambria" panose="02040503050406030204" pitchFamily="18" charset="0"/>
              <a:ea typeface="Cambria" panose="02040503050406030204" pitchFamily="18" charset="0"/>
            </a:rPr>
            <a:t>L</a:t>
          </a:r>
          <a:r>
            <a:rPr lang="vi-VN" sz="2200" kern="1200" dirty="0">
              <a:latin typeface="Cambria" panose="02040503050406030204" pitchFamily="18" charset="0"/>
              <a:ea typeface="Cambria" panose="02040503050406030204" pitchFamily="18" charset="0"/>
            </a:rPr>
            <a:t>à một </a:t>
          </a:r>
          <a:r>
            <a:rPr lang="en-US" sz="2200" kern="1200" dirty="0">
              <a:latin typeface="Cambria" panose="02040503050406030204" pitchFamily="18" charset="0"/>
              <a:ea typeface="Cambria" panose="02040503050406030204" pitchFamily="18" charset="0"/>
            </a:rPr>
            <a:t>engine cho việc tạo các trang HTML, XML, JavaScript, CSS, ... Động</a:t>
          </a:r>
          <a:r>
            <a:rPr lang="vi-VN" sz="2200" kern="1200" dirty="0">
              <a:latin typeface="Cambria" panose="02040503050406030204" pitchFamily="18" charset="0"/>
              <a:ea typeface="Cambria" panose="02040503050406030204" pitchFamily="18" charset="0"/>
            </a:rPr>
            <a:t>. Dễ dàng tích hợp </a:t>
          </a:r>
          <a:r>
            <a:rPr lang="en-US" sz="2200" kern="1200" dirty="0">
              <a:latin typeface="Cambria" panose="02040503050406030204" pitchFamily="18" charset="0"/>
              <a:ea typeface="Cambria" panose="02040503050406030204" pitchFamily="18" charset="0"/>
            </a:rPr>
            <a:t>với Spring Framework, đặc biệt là Spring Boot</a:t>
          </a:r>
        </a:p>
      </dsp:txBody>
      <dsp:txXfrm rot="10800000">
        <a:off x="6994050" y="2279279"/>
        <a:ext cx="2829520" cy="270011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167CFB-C1DE-43F8-B5FA-D08D1237BA46}"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15F4A5-A38C-4E1E-A71F-28B6B51D820F}" type="slidenum">
              <a:rPr lang="en-US" smtClean="0"/>
              <a:t>‹#›</a:t>
            </a:fld>
            <a:endParaRPr lang="en-US"/>
          </a:p>
        </p:txBody>
      </p:sp>
    </p:spTree>
    <p:extLst>
      <p:ext uri="{BB962C8B-B14F-4D97-AF65-F5344CB8AC3E}">
        <p14:creationId xmlns:p14="http://schemas.microsoft.com/office/powerpoint/2010/main" val="290923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15F4A5-A38C-4E1E-A71F-28B6B51D820F}" type="slidenum">
              <a:rPr lang="en-US" smtClean="0"/>
              <a:t>5</a:t>
            </a:fld>
            <a:endParaRPr lang="en-US"/>
          </a:p>
        </p:txBody>
      </p:sp>
    </p:spTree>
    <p:extLst>
      <p:ext uri="{BB962C8B-B14F-4D97-AF65-F5344CB8AC3E}">
        <p14:creationId xmlns:p14="http://schemas.microsoft.com/office/powerpoint/2010/main" val="1669036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15F4A5-A38C-4E1E-A71F-28B6B51D820F}" type="slidenum">
              <a:rPr lang="en-US" smtClean="0"/>
              <a:t>10</a:t>
            </a:fld>
            <a:endParaRPr lang="en-US"/>
          </a:p>
        </p:txBody>
      </p:sp>
    </p:spTree>
    <p:extLst>
      <p:ext uri="{BB962C8B-B14F-4D97-AF65-F5344CB8AC3E}">
        <p14:creationId xmlns:p14="http://schemas.microsoft.com/office/powerpoint/2010/main" val="343465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0FFE-7704-C526-FC88-1A7C3C7816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123C37-AA00-64D5-4363-1D296A1A14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8DEE5C-CEF1-1D1E-CD4E-E5B74AA9DC7F}"/>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F01D2A26-B0B1-2144-FABE-89AB8CCFF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3E554-36B2-AF63-F542-8154DCB10D21}"/>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246992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CC35-F386-EFC6-AFE5-DB7580E70C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23CC6D-CCF3-1100-73C3-26B6F61B4B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2AB80-67FB-3B84-CCEF-6E5920D3D1ED}"/>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3936B769-199D-3CA5-3CD2-E01F3BEB3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FC15A-9B88-804D-D748-523B8E73F8DB}"/>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258113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6E8C8-34F7-A77C-A803-08746FA66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AAC98F-153B-D4F6-3133-80C607AE6D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15D18-5325-5550-BE8B-1E3B2BC1C23A}"/>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776E80E7-26F1-7D79-C937-26114BD0C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23A1-773F-8C4F-01A6-AD884D01F408}"/>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85700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1DF75-1BB2-E85D-FA89-96ABD1258D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BFD43C-5C61-69BF-A896-393AEB063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961EA8-95EC-A81F-5DBC-38C15251DF04}"/>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D3968A5B-C153-DB16-E05B-F1A8A3E09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AE7A0-CDC4-66B5-56B2-689426656F8B}"/>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123812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E4FB3-4BF2-AAE5-08A8-933BB14D4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0BE694-AE80-2884-9E5E-0CE7D9194A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BC1BB2-2DEC-E076-CDB5-1DDB24D9AE1B}"/>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99365F56-F2A4-6C23-159D-E6F2FE8ACC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C0A00-DFAB-1B47-62EF-03BB82D372C1}"/>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1388523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294-C833-22EB-B266-2B42DD90B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C0C04-AFD0-EF8B-AA65-A96A9E9095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52F731-C894-1004-414C-8325D3361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A61A22-C3BE-7C57-5A3B-EAFAE4637AB6}"/>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6" name="Footer Placeholder 5">
            <a:extLst>
              <a:ext uri="{FF2B5EF4-FFF2-40B4-BE49-F238E27FC236}">
                <a16:creationId xmlns:a16="http://schemas.microsoft.com/office/drawing/2014/main" id="{50FFDB94-DA29-1CC4-8B66-752CAADA3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059D5-45C9-4B28-E1F0-BE95592DB639}"/>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1986186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D003-911E-018B-86C8-06611A1A43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68E7F-C576-D4E5-5FF7-857820946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108E0-4B51-8C17-B5A2-2545AB3DF9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F90E7E-3947-E31F-E344-81D16F567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4392D-8CF0-EA27-512E-D8A6F99AAC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3E8C9F-3CBA-81FB-E820-651E9AECC9C0}"/>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8" name="Footer Placeholder 7">
            <a:extLst>
              <a:ext uri="{FF2B5EF4-FFF2-40B4-BE49-F238E27FC236}">
                <a16:creationId xmlns:a16="http://schemas.microsoft.com/office/drawing/2014/main" id="{1FEAB60B-FB78-EC6B-AF70-D3E53338E4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92DD4F-E6DA-C50D-9146-42138F9C9FEF}"/>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50291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AC325-B9E6-D805-B2C4-5D2D06B42D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948D5D-B28F-4C92-F061-8C03A42C1427}"/>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4" name="Footer Placeholder 3">
            <a:extLst>
              <a:ext uri="{FF2B5EF4-FFF2-40B4-BE49-F238E27FC236}">
                <a16:creationId xmlns:a16="http://schemas.microsoft.com/office/drawing/2014/main" id="{2FA2D902-9997-B544-6969-492AEC9BF3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B27650-2288-BCE7-E987-DD91E0AFF07E}"/>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462436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E793C-0744-9A65-DCBF-70560F721554}"/>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3" name="Footer Placeholder 2">
            <a:extLst>
              <a:ext uri="{FF2B5EF4-FFF2-40B4-BE49-F238E27FC236}">
                <a16:creationId xmlns:a16="http://schemas.microsoft.com/office/drawing/2014/main" id="{F8E9E8CA-0538-5BC8-95A2-895EF8C8F3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8BDBF-194E-8207-CCB1-A6698943E355}"/>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26250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E1FF-AA08-C183-392C-B39678C2D0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2FF0C-7033-D65E-56C8-2A7DEBCA1E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B975A4-2C8A-BCC7-754D-F8D11480F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5220E3-BD24-54F1-AC15-9FC0E7BA47EC}"/>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6" name="Footer Placeholder 5">
            <a:extLst>
              <a:ext uri="{FF2B5EF4-FFF2-40B4-BE49-F238E27FC236}">
                <a16:creationId xmlns:a16="http://schemas.microsoft.com/office/drawing/2014/main" id="{0F7311CC-019E-F1B8-D496-961CEA3FE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08B29-42E3-3320-1752-394E2BCFDE6B}"/>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1161586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2DB6-2E19-4FE1-BED7-EAE8CD6D12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2FEC37-6F33-4F1A-FBB0-FA97EE06A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6779C5-E012-5628-AF2D-6F66FBB72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D503D-037A-D9D9-4F85-8884D761C2A4}"/>
              </a:ext>
            </a:extLst>
          </p:cNvPr>
          <p:cNvSpPr>
            <a:spLocks noGrp="1"/>
          </p:cNvSpPr>
          <p:nvPr>
            <p:ph type="dt" sz="half" idx="10"/>
          </p:nvPr>
        </p:nvSpPr>
        <p:spPr/>
        <p:txBody>
          <a:bodyPr/>
          <a:lstStyle/>
          <a:p>
            <a:fld id="{ADFADF8B-ACCB-4E38-9897-C5B31472C977}" type="datetimeFigureOut">
              <a:rPr lang="en-US" smtClean="0"/>
              <a:t>1/6/2025</a:t>
            </a:fld>
            <a:endParaRPr lang="en-US"/>
          </a:p>
        </p:txBody>
      </p:sp>
      <p:sp>
        <p:nvSpPr>
          <p:cNvPr id="6" name="Footer Placeholder 5">
            <a:extLst>
              <a:ext uri="{FF2B5EF4-FFF2-40B4-BE49-F238E27FC236}">
                <a16:creationId xmlns:a16="http://schemas.microsoft.com/office/drawing/2014/main" id="{3BD3847C-D7A8-5E07-3BEA-0AAE11AC64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DB97B7-95C9-1A86-4AC2-FEE1782D6D3E}"/>
              </a:ext>
            </a:extLst>
          </p:cNvPr>
          <p:cNvSpPr>
            <a:spLocks noGrp="1"/>
          </p:cNvSpPr>
          <p:nvPr>
            <p:ph type="sldNum" sz="quarter" idx="12"/>
          </p:nvPr>
        </p:nvSpPr>
        <p:spPr/>
        <p:txBody>
          <a:bodyPr/>
          <a:lstStyle/>
          <a:p>
            <a:fld id="{EA8FC49C-78C1-496A-98C8-13CFDEC315A4}" type="slidenum">
              <a:rPr lang="en-US" smtClean="0"/>
              <a:t>‹#›</a:t>
            </a:fld>
            <a:endParaRPr lang="en-US"/>
          </a:p>
        </p:txBody>
      </p:sp>
    </p:spTree>
    <p:extLst>
      <p:ext uri="{BB962C8B-B14F-4D97-AF65-F5344CB8AC3E}">
        <p14:creationId xmlns:p14="http://schemas.microsoft.com/office/powerpoint/2010/main" val="396021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A0712-2C59-BE02-B32A-96DA3E7657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9D80B-40EA-54F5-1AEE-0E40B48CD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02193-2097-B240-E0E1-303BA355D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FADF8B-ACCB-4E38-9897-C5B31472C977}" type="datetimeFigureOut">
              <a:rPr lang="en-US" smtClean="0"/>
              <a:t>1/6/2025</a:t>
            </a:fld>
            <a:endParaRPr lang="en-US"/>
          </a:p>
        </p:txBody>
      </p:sp>
      <p:sp>
        <p:nvSpPr>
          <p:cNvPr id="5" name="Footer Placeholder 4">
            <a:extLst>
              <a:ext uri="{FF2B5EF4-FFF2-40B4-BE49-F238E27FC236}">
                <a16:creationId xmlns:a16="http://schemas.microsoft.com/office/drawing/2014/main" id="{2E8BC4D7-9F33-440F-7E82-1FDA45AC3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80EDEE-7881-ECDF-62B3-D84E1BCDD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8FC49C-78C1-496A-98C8-13CFDEC315A4}" type="slidenum">
              <a:rPr lang="en-US" smtClean="0"/>
              <a:t>‹#›</a:t>
            </a:fld>
            <a:endParaRPr lang="en-US"/>
          </a:p>
        </p:txBody>
      </p:sp>
    </p:spTree>
    <p:extLst>
      <p:ext uri="{BB962C8B-B14F-4D97-AF65-F5344CB8AC3E}">
        <p14:creationId xmlns:p14="http://schemas.microsoft.com/office/powerpoint/2010/main" val="3735209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472;p1">
            <a:extLst>
              <a:ext uri="{FF2B5EF4-FFF2-40B4-BE49-F238E27FC236}">
                <a16:creationId xmlns:a16="http://schemas.microsoft.com/office/drawing/2014/main" id="{2C0A5657-38EE-B682-81BA-69413AB3EADD}"/>
              </a:ext>
            </a:extLst>
          </p:cNvPr>
          <p:cNvPicPr preferRelativeResize="0"/>
          <p:nvPr/>
        </p:nvPicPr>
        <p:blipFill rotWithShape="1">
          <a:blip r:embed="rId2">
            <a:alphaModFix/>
          </a:blip>
          <a:srcRect/>
          <a:stretch/>
        </p:blipFill>
        <p:spPr>
          <a:xfrm>
            <a:off x="300789" y="181176"/>
            <a:ext cx="1478850" cy="1372321"/>
          </a:xfrm>
          <a:prstGeom prst="rect">
            <a:avLst/>
          </a:prstGeom>
          <a:noFill/>
          <a:ln>
            <a:noFill/>
          </a:ln>
        </p:spPr>
      </p:pic>
      <p:sp>
        <p:nvSpPr>
          <p:cNvPr id="3" name="TextBox 2">
            <a:extLst>
              <a:ext uri="{FF2B5EF4-FFF2-40B4-BE49-F238E27FC236}">
                <a16:creationId xmlns:a16="http://schemas.microsoft.com/office/drawing/2014/main" id="{CD741E7C-C1CA-E0F3-0E75-850B3F227D72}"/>
              </a:ext>
            </a:extLst>
          </p:cNvPr>
          <p:cNvSpPr txBox="1"/>
          <p:nvPr/>
        </p:nvSpPr>
        <p:spPr>
          <a:xfrm>
            <a:off x="2702084" y="311906"/>
            <a:ext cx="8768370" cy="954107"/>
          </a:xfrm>
          <a:prstGeom prst="rect">
            <a:avLst/>
          </a:prstGeom>
          <a:noFill/>
        </p:spPr>
        <p:txBody>
          <a:bodyPr wrap="square" rtlCol="0">
            <a:spAutoFit/>
          </a:bodyPr>
          <a:lstStyle/>
          <a:p>
            <a:pPr algn="ctr"/>
            <a:r>
              <a:rPr lang="en-US" sz="2800" b="1" dirty="0" smtClean="0">
                <a:latin typeface="Cambria" panose="02040503050406030204" pitchFamily="18" charset="0"/>
                <a:ea typeface="Cambria" panose="02040503050406030204" pitchFamily="18" charset="0"/>
              </a:rPr>
              <a:t>ĐẠI </a:t>
            </a:r>
            <a:r>
              <a:rPr lang="en-US" sz="2800" b="1" dirty="0">
                <a:latin typeface="Cambria" panose="02040503050406030204" pitchFamily="18" charset="0"/>
                <a:ea typeface="Cambria" panose="02040503050406030204" pitchFamily="18" charset="0"/>
              </a:rPr>
              <a:t>HỌC CÔNG NGHIỆP HÀ NỘI</a:t>
            </a:r>
          </a:p>
          <a:p>
            <a:pPr algn="ctr"/>
            <a:r>
              <a:rPr lang="en-US" sz="2800" dirty="0" smtClean="0">
                <a:latin typeface="Cambria" panose="02040503050406030204" pitchFamily="18" charset="0"/>
                <a:ea typeface="Cambria" panose="02040503050406030204" pitchFamily="18" charset="0"/>
              </a:rPr>
              <a:t>TRƯỜNG CÔNG NGHỆ THÔNG TIN VÀ TRUYỀN THÔNG</a:t>
            </a:r>
            <a:endParaRPr lang="en-US" sz="28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E504905B-357D-3EF0-618B-8585BBAFD988}"/>
              </a:ext>
            </a:extLst>
          </p:cNvPr>
          <p:cNvSpPr txBox="1"/>
          <p:nvPr/>
        </p:nvSpPr>
        <p:spPr>
          <a:xfrm>
            <a:off x="567153" y="2050623"/>
            <a:ext cx="11447866" cy="1384995"/>
          </a:xfrm>
          <a:prstGeom prst="rect">
            <a:avLst/>
          </a:prstGeom>
          <a:noFill/>
        </p:spPr>
        <p:txBody>
          <a:bodyPr wrap="square" rtlCol="0">
            <a:spAutoFit/>
          </a:bodyPr>
          <a:lstStyle/>
          <a:p>
            <a:pPr algn="ctr"/>
            <a:r>
              <a:rPr lang="en-US" sz="2800" b="1" dirty="0">
                <a:solidFill>
                  <a:srgbClr val="FF0000"/>
                </a:solidFill>
                <a:latin typeface="Cambria" panose="02040503050406030204" pitchFamily="18" charset="0"/>
                <a:ea typeface="Cambria" panose="02040503050406030204" pitchFamily="18" charset="0"/>
              </a:rPr>
              <a:t>ĐỒ ÁN TỐT NGHIỆP</a:t>
            </a:r>
          </a:p>
          <a:p>
            <a:pPr algn="ctr"/>
            <a:r>
              <a:rPr lang="en-US" sz="2800" dirty="0" smtClean="0">
                <a:latin typeface="Cambria" panose="02040503050406030204" pitchFamily="18" charset="0"/>
                <a:ea typeface="Cambria" panose="02040503050406030204" pitchFamily="18" charset="0"/>
              </a:rPr>
              <a:t>ĐỀ TÀI: </a:t>
            </a:r>
            <a:r>
              <a:rPr lang="vi-VN" sz="2800" dirty="0" smtClean="0">
                <a:latin typeface="Cambria" panose="02040503050406030204" pitchFamily="18" charset="0"/>
                <a:ea typeface="Cambria" panose="02040503050406030204" pitchFamily="18" charset="0"/>
              </a:rPr>
              <a:t>XÂY </a:t>
            </a:r>
            <a:r>
              <a:rPr lang="vi-VN" sz="2800" dirty="0">
                <a:latin typeface="Cambria" panose="02040503050406030204" pitchFamily="18" charset="0"/>
                <a:ea typeface="Cambria" panose="02040503050406030204" pitchFamily="18" charset="0"/>
              </a:rPr>
              <a:t>DỰNG WEBSITE BÁN NÔNG SẢN DƯƠNG LIỄU SỬ DỤNG SPRING BOOT</a:t>
            </a:r>
          </a:p>
        </p:txBody>
      </p:sp>
      <p:sp>
        <p:nvSpPr>
          <p:cNvPr id="5" name="TextBox 4">
            <a:extLst>
              <a:ext uri="{FF2B5EF4-FFF2-40B4-BE49-F238E27FC236}">
                <a16:creationId xmlns:a16="http://schemas.microsoft.com/office/drawing/2014/main" id="{68BEF8D5-89F5-4B93-EA9F-C38247E33A9D}"/>
              </a:ext>
            </a:extLst>
          </p:cNvPr>
          <p:cNvSpPr txBox="1"/>
          <p:nvPr/>
        </p:nvSpPr>
        <p:spPr>
          <a:xfrm>
            <a:off x="3408220" y="3981526"/>
            <a:ext cx="6646606" cy="1881925"/>
          </a:xfrm>
          <a:prstGeom prst="rect">
            <a:avLst/>
          </a:prstGeom>
          <a:noFill/>
        </p:spPr>
        <p:txBody>
          <a:bodyPr wrap="square" rtlCol="0">
            <a:spAutoFit/>
          </a:bodyPr>
          <a:lstStyle/>
          <a:p>
            <a:pPr>
              <a:lnSpc>
                <a:spcPct val="150000"/>
              </a:lnSpc>
            </a:pPr>
            <a:r>
              <a:rPr lang="vi-VN" sz="2000" dirty="0">
                <a:latin typeface="Cambria" panose="02040503050406030204" pitchFamily="18" charset="0"/>
                <a:ea typeface="Cambria" panose="02040503050406030204" pitchFamily="18" charset="0"/>
              </a:rPr>
              <a:t>Giảng viên hướng dẫn: TS. Lê Thị Anh</a:t>
            </a:r>
          </a:p>
          <a:p>
            <a:pPr>
              <a:lnSpc>
                <a:spcPct val="150000"/>
              </a:lnSpc>
            </a:pPr>
            <a:r>
              <a:rPr lang="vi-VN" sz="2000" dirty="0">
                <a:latin typeface="Cambria" panose="02040503050406030204" pitchFamily="18" charset="0"/>
                <a:ea typeface="Cambria" panose="02040503050406030204" pitchFamily="18" charset="0"/>
              </a:rPr>
              <a:t>Sinh viên thực hiện: Nguyễn Danh Khang</a:t>
            </a:r>
          </a:p>
          <a:p>
            <a:pPr>
              <a:lnSpc>
                <a:spcPct val="150000"/>
              </a:lnSpc>
            </a:pPr>
            <a:r>
              <a:rPr lang="vi-VN" sz="2000" dirty="0">
                <a:latin typeface="Cambria" panose="02040503050406030204" pitchFamily="18" charset="0"/>
                <a:ea typeface="Cambria" panose="02040503050406030204" pitchFamily="18" charset="0"/>
              </a:rPr>
              <a:t>Mã sinh viên: 2021608525</a:t>
            </a:r>
          </a:p>
          <a:p>
            <a:pPr>
              <a:lnSpc>
                <a:spcPct val="150000"/>
              </a:lnSpc>
            </a:pPr>
            <a:r>
              <a:rPr lang="vi-VN" sz="2000" dirty="0">
                <a:latin typeface="Cambria" panose="02040503050406030204" pitchFamily="18" charset="0"/>
                <a:ea typeface="Cambria" panose="02040503050406030204" pitchFamily="18" charset="0"/>
              </a:rPr>
              <a:t>Lớp: 2021DHCNTT07– K16</a:t>
            </a:r>
          </a:p>
        </p:txBody>
      </p:sp>
      <p:sp>
        <p:nvSpPr>
          <p:cNvPr id="6" name="TextBox 5">
            <a:extLst>
              <a:ext uri="{FF2B5EF4-FFF2-40B4-BE49-F238E27FC236}">
                <a16:creationId xmlns:a16="http://schemas.microsoft.com/office/drawing/2014/main" id="{9BDEF9F3-81F6-50FA-17CF-3644D31922E1}"/>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Tree>
    <p:extLst>
      <p:ext uri="{BB962C8B-B14F-4D97-AF65-F5344CB8AC3E}">
        <p14:creationId xmlns:p14="http://schemas.microsoft.com/office/powerpoint/2010/main" val="2652487907"/>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rgbClr val="CBC11E"/>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8991600"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2.2. </a:t>
            </a:r>
            <a:r>
              <a:rPr lang="en-US" sz="3600" b="1" dirty="0" err="1" smtClean="0">
                <a:latin typeface="Cambria" panose="02040503050406030204" pitchFamily="18" charset="0"/>
                <a:ea typeface="Cambria" panose="02040503050406030204" pitchFamily="18" charset="0"/>
              </a:rPr>
              <a:t>Biểu</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đồ</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quan</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hệ</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thực</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thể</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mức</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vật</a:t>
            </a:r>
            <a:r>
              <a:rPr lang="en-US" sz="3600" b="1" dirty="0" smtClean="0">
                <a:latin typeface="Cambria" panose="02040503050406030204" pitchFamily="18" charset="0"/>
                <a:ea typeface="Cambria" panose="02040503050406030204" pitchFamily="18" charset="0"/>
              </a:rPr>
              <a:t> </a:t>
            </a:r>
            <a:r>
              <a:rPr lang="en-US" sz="3600" b="1" dirty="0" err="1" smtClean="0">
                <a:latin typeface="Cambria" panose="02040503050406030204" pitchFamily="18" charset="0"/>
                <a:ea typeface="Cambria" panose="02040503050406030204" pitchFamily="18" charset="0"/>
              </a:rPr>
              <a:t>lý</a:t>
            </a:r>
            <a:endParaRPr lang="en-US" sz="3600" b="1" dirty="0">
              <a:latin typeface="Cambria" panose="02040503050406030204" pitchFamily="18" charset="0"/>
              <a:ea typeface="Cambria" panose="02040503050406030204" pitchFamily="18" charset="0"/>
            </a:endParaRPr>
          </a:p>
        </p:txBody>
      </p:sp>
      <p:pic>
        <p:nvPicPr>
          <p:cNvPr id="7" name="Picture 6"/>
          <p:cNvPicPr/>
          <p:nvPr/>
        </p:nvPicPr>
        <p:blipFill>
          <a:blip r:embed="rId3"/>
          <a:stretch>
            <a:fillRect/>
          </a:stretch>
        </p:blipFill>
        <p:spPr>
          <a:xfrm>
            <a:off x="3347851" y="822239"/>
            <a:ext cx="5270154" cy="5938779"/>
          </a:xfrm>
          <a:prstGeom prst="rect">
            <a:avLst/>
          </a:prstGeom>
          <a:ln w="9525">
            <a:solidFill>
              <a:schemeClr val="tx1"/>
            </a:solidFill>
          </a:ln>
        </p:spPr>
      </p:pic>
    </p:spTree>
    <p:extLst>
      <p:ext uri="{BB962C8B-B14F-4D97-AF65-F5344CB8AC3E}">
        <p14:creationId xmlns:p14="http://schemas.microsoft.com/office/powerpoint/2010/main" val="21069991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3354788E-1A37-815B-E5D7-E46EABD2A30A}"/>
              </a:ext>
            </a:extLst>
          </p:cNvPr>
          <p:cNvSpPr txBox="1"/>
          <p:nvPr/>
        </p:nvSpPr>
        <p:spPr>
          <a:xfrm>
            <a:off x="838200" y="1825625"/>
            <a:ext cx="5558489" cy="4351338"/>
          </a:xfrm>
          <a:prstGeom prst="rect">
            <a:avLst/>
          </a:prstGeom>
        </p:spPr>
        <p:txBody>
          <a:bodyPr vert="horz" lIns="91440" tIns="45720" rIns="91440" bIns="45720" rtlCol="0">
            <a:normAutofit/>
          </a:bodyPr>
          <a:lstStyle/>
          <a:p>
            <a:pPr>
              <a:lnSpc>
                <a:spcPct val="90000"/>
              </a:lnSpc>
              <a:spcAft>
                <a:spcPts val="600"/>
              </a:spcAft>
            </a:pPr>
            <a:r>
              <a:rPr lang="en-US" sz="7200" b="1" dirty="0">
                <a:latin typeface="Calibri" panose="020F0502020204030204" pitchFamily="34" charset="0"/>
                <a:ea typeface="Calibri" panose="020F0502020204030204" pitchFamily="34" charset="0"/>
                <a:cs typeface="Calibri" panose="020F0502020204030204" pitchFamily="34" charset="0"/>
              </a:rPr>
              <a:t>3. Demo </a:t>
            </a:r>
            <a:r>
              <a:rPr lang="en-US" sz="7200" b="1">
                <a:latin typeface="Calibri" panose="020F0502020204030204" pitchFamily="34" charset="0"/>
                <a:ea typeface="Calibri" panose="020F0502020204030204" pitchFamily="34" charset="0"/>
                <a:cs typeface="Calibri" panose="020F0502020204030204" pitchFamily="34" charset="0"/>
              </a:rPr>
              <a:t>sản </a:t>
            </a:r>
            <a:r>
              <a:rPr lang="en-US" sz="7200" b="1" smtClean="0">
                <a:latin typeface="Calibri" panose="020F0502020204030204" pitchFamily="34" charset="0"/>
                <a:ea typeface="Calibri" panose="020F0502020204030204" pitchFamily="34" charset="0"/>
                <a:cs typeface="Calibri" panose="020F0502020204030204" pitchFamily="34" charset="0"/>
              </a:rPr>
              <a:t>phẩm và kiểm thử</a:t>
            </a:r>
            <a:endParaRPr lang="en-US" sz="7200" b="1" dirty="0">
              <a:latin typeface="Calibri" panose="020F0502020204030204" pitchFamily="34" charset="0"/>
              <a:ea typeface="Calibri" panose="020F0502020204030204" pitchFamily="34" charset="0"/>
              <a:cs typeface="Calibri" panose="020F0502020204030204" pitchFamily="34" charset="0"/>
            </a:endParaRPr>
          </a:p>
        </p:txBody>
      </p:sp>
      <p:sp>
        <p:nvSpPr>
          <p:cNvPr id="73" name="Oval 72">
            <a:extLst>
              <a:ext uri="{FF2B5EF4-FFF2-40B4-BE49-F238E27FC236}">
                <a16:creationId xmlns:a16="http://schemas.microsoft.com/office/drawing/2014/main"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Block Arc 74">
            <a:extLst>
              <a:ext uri="{FF2B5EF4-FFF2-40B4-BE49-F238E27FC236}">
                <a16:creationId xmlns:a16="http://schemas.microsoft.com/office/drawing/2014/main"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79" name="Straight Connector 78">
            <a:extLst>
              <a:ext uri="{FF2B5EF4-FFF2-40B4-BE49-F238E27FC236}">
                <a16:creationId xmlns:a16="http://schemas.microsoft.com/office/drawing/2014/main"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3" name="Arc 82">
            <a:extLst>
              <a:ext uri="{FF2B5EF4-FFF2-40B4-BE49-F238E27FC236}">
                <a16:creationId xmlns:a16="http://schemas.microsoft.com/office/drawing/2014/main"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pPr>
              <a:spcAft>
                <a:spcPts val="600"/>
              </a:spcAft>
            </a:pPr>
            <a:r>
              <a:rPr lang="en-US" sz="1600" i="1" dirty="0">
                <a:latin typeface="Cambria" panose="02040503050406030204" pitchFamily="18" charset="0"/>
                <a:ea typeface="Cambria" panose="02040503050406030204" pitchFamily="18" charset="0"/>
              </a:rPr>
              <a:t>Đồ án tốt nghiệp</a:t>
            </a:r>
            <a:endParaRPr lang="en-US" sz="1600"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70063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41146624"/>
              </p:ext>
            </p:extLst>
          </p:nvPr>
        </p:nvGraphicFramePr>
        <p:xfrm>
          <a:off x="762000" y="101600"/>
          <a:ext cx="10708640" cy="6268723"/>
        </p:xfrm>
        <a:graphic>
          <a:graphicData uri="http://schemas.openxmlformats.org/drawingml/2006/table">
            <a:tbl>
              <a:tblPr firstRow="1" bandRow="1">
                <a:tableStyleId>{93296810-A885-4BE3-A3E7-6D5BEEA58F35}</a:tableStyleId>
              </a:tblPr>
              <a:tblGrid>
                <a:gridCol w="2998834">
                  <a:extLst>
                    <a:ext uri="{9D8B030D-6E8A-4147-A177-3AD203B41FA5}">
                      <a16:colId xmlns:a16="http://schemas.microsoft.com/office/drawing/2014/main" val="137679906"/>
                    </a:ext>
                  </a:extLst>
                </a:gridCol>
                <a:gridCol w="2355486">
                  <a:extLst>
                    <a:ext uri="{9D8B030D-6E8A-4147-A177-3AD203B41FA5}">
                      <a16:colId xmlns:a16="http://schemas.microsoft.com/office/drawing/2014/main" val="2459114413"/>
                    </a:ext>
                  </a:extLst>
                </a:gridCol>
                <a:gridCol w="4005363">
                  <a:extLst>
                    <a:ext uri="{9D8B030D-6E8A-4147-A177-3AD203B41FA5}">
                      <a16:colId xmlns:a16="http://schemas.microsoft.com/office/drawing/2014/main" val="3978557825"/>
                    </a:ext>
                  </a:extLst>
                </a:gridCol>
                <a:gridCol w="1348957">
                  <a:extLst>
                    <a:ext uri="{9D8B030D-6E8A-4147-A177-3AD203B41FA5}">
                      <a16:colId xmlns:a16="http://schemas.microsoft.com/office/drawing/2014/main" val="1260214927"/>
                    </a:ext>
                  </a:extLst>
                </a:gridCol>
              </a:tblGrid>
              <a:tr h="689768">
                <a:tc>
                  <a:txBody>
                    <a:bodyPr/>
                    <a:lstStyle/>
                    <a:p>
                      <a:pPr algn="ctr"/>
                      <a:r>
                        <a:rPr lang="en-US" sz="1800" smtClean="0">
                          <a:solidFill>
                            <a:schemeClr val="tx1">
                              <a:lumMod val="95000"/>
                              <a:lumOff val="5000"/>
                            </a:schemeClr>
                          </a:solidFill>
                          <a:latin typeface="Times New Roman" panose="02020603050405020304" pitchFamily="18" charset="0"/>
                          <a:cs typeface="Times New Roman" panose="02020603050405020304" pitchFamily="18" charset="0"/>
                        </a:rPr>
                        <a:t>TRƯỜNG</a:t>
                      </a:r>
                      <a:r>
                        <a:rPr lang="en-US" sz="1800" baseline="0" smtClean="0">
                          <a:solidFill>
                            <a:schemeClr val="tx1">
                              <a:lumMod val="95000"/>
                              <a:lumOff val="5000"/>
                            </a:schemeClr>
                          </a:solidFill>
                          <a:latin typeface="Times New Roman" panose="02020603050405020304" pitchFamily="18" charset="0"/>
                          <a:cs typeface="Times New Roman" panose="02020603050405020304" pitchFamily="18" charset="0"/>
                        </a:rPr>
                        <a:t> HỢP</a:t>
                      </a:r>
                      <a:endParaRPr lang="en-US" sz="180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800" smtClean="0">
                          <a:solidFill>
                            <a:schemeClr val="tx1">
                              <a:lumMod val="95000"/>
                              <a:lumOff val="5000"/>
                            </a:schemeClr>
                          </a:solidFill>
                          <a:latin typeface="Times New Roman" panose="02020603050405020304" pitchFamily="18" charset="0"/>
                          <a:cs typeface="Times New Roman" panose="02020603050405020304" pitchFamily="18" charset="0"/>
                        </a:rPr>
                        <a:t>Đầu</a:t>
                      </a:r>
                      <a:r>
                        <a:rPr lang="en-US" sz="1800" baseline="0" smtClean="0">
                          <a:solidFill>
                            <a:schemeClr val="tx1">
                              <a:lumMod val="95000"/>
                              <a:lumOff val="5000"/>
                            </a:schemeClr>
                          </a:solidFill>
                          <a:latin typeface="Times New Roman" panose="02020603050405020304" pitchFamily="18" charset="0"/>
                          <a:cs typeface="Times New Roman" panose="02020603050405020304" pitchFamily="18" charset="0"/>
                        </a:rPr>
                        <a:t> Vào</a:t>
                      </a:r>
                      <a:endParaRPr lang="en-US" sz="180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800" smtClean="0">
                          <a:solidFill>
                            <a:schemeClr val="tx1">
                              <a:lumMod val="95000"/>
                              <a:lumOff val="5000"/>
                            </a:schemeClr>
                          </a:solidFill>
                          <a:latin typeface="Times New Roman" panose="02020603050405020304" pitchFamily="18" charset="0"/>
                          <a:cs typeface="Times New Roman" panose="02020603050405020304" pitchFamily="18" charset="0"/>
                        </a:rPr>
                        <a:t>Đầu</a:t>
                      </a:r>
                      <a:r>
                        <a:rPr lang="en-US" sz="1800" baseline="0" smtClean="0">
                          <a:solidFill>
                            <a:schemeClr val="tx1">
                              <a:lumMod val="95000"/>
                              <a:lumOff val="5000"/>
                            </a:schemeClr>
                          </a:solidFill>
                          <a:latin typeface="Times New Roman" panose="02020603050405020304" pitchFamily="18" charset="0"/>
                          <a:cs typeface="Times New Roman" panose="02020603050405020304" pitchFamily="18" charset="0"/>
                        </a:rPr>
                        <a:t> ra mong muốn</a:t>
                      </a:r>
                      <a:endParaRPr lang="en-US" sz="180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algn="ctr"/>
                      <a:r>
                        <a:rPr lang="en-US" sz="1800" smtClean="0">
                          <a:solidFill>
                            <a:schemeClr val="tx1">
                              <a:lumMod val="95000"/>
                              <a:lumOff val="5000"/>
                            </a:schemeClr>
                          </a:solidFill>
                          <a:latin typeface="Times New Roman" panose="02020603050405020304" pitchFamily="18" charset="0"/>
                          <a:cs typeface="Times New Roman" panose="02020603050405020304" pitchFamily="18" charset="0"/>
                        </a:rPr>
                        <a:t>Kết</a:t>
                      </a:r>
                      <a:r>
                        <a:rPr lang="en-US" sz="1800" baseline="0" smtClean="0">
                          <a:solidFill>
                            <a:schemeClr val="tx1">
                              <a:lumMod val="95000"/>
                              <a:lumOff val="5000"/>
                            </a:schemeClr>
                          </a:solidFill>
                          <a:latin typeface="Times New Roman" panose="02020603050405020304" pitchFamily="18" charset="0"/>
                          <a:cs typeface="Times New Roman" panose="02020603050405020304" pitchFamily="18" charset="0"/>
                        </a:rPr>
                        <a:t> quả</a:t>
                      </a:r>
                      <a:endParaRPr lang="en-US" sz="180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15749183"/>
                  </a:ext>
                </a:extLst>
              </a:tr>
              <a:tr h="680957">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đăng ký tài khoản</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Nhập thông</a:t>
                      </a:r>
                      <a:r>
                        <a:rPr lang="en-US" sz="1800" baseline="0" smtClean="0">
                          <a:latin typeface="Times New Roman" panose="02020603050405020304" pitchFamily="18" charset="0"/>
                          <a:cs typeface="Times New Roman" panose="02020603050405020304" pitchFamily="18" charset="0"/>
                        </a:rPr>
                        <a:t> tin đăng ký</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Hệ</a:t>
                      </a:r>
                      <a:r>
                        <a:rPr lang="en-US" sz="1800" baseline="0" smtClean="0">
                          <a:latin typeface="Times New Roman" panose="02020603050405020304" pitchFamily="18" charset="0"/>
                          <a:cs typeface="Times New Roman" panose="02020603050405020304" pitchFamily="18" charset="0"/>
                        </a:rPr>
                        <a:t> thống hiển thị thông báo nhập sai định dạng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2841599"/>
                  </a:ext>
                </a:extLst>
              </a:tr>
              <a:tr h="951709">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đăng nhập</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Nhập thông</a:t>
                      </a:r>
                      <a:r>
                        <a:rPr lang="en-US" sz="1800" baseline="0" smtClean="0">
                          <a:latin typeface="Times New Roman" panose="02020603050405020304" pitchFamily="18" charset="0"/>
                          <a:cs typeface="Times New Roman" panose="02020603050405020304" pitchFamily="18" charset="0"/>
                        </a:rPr>
                        <a:t> tin tài khoản và mật khẩu hợp lệ</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Đăng</a:t>
                      </a:r>
                      <a:r>
                        <a:rPr lang="en-US" sz="1800" baseline="0" smtClean="0">
                          <a:latin typeface="Times New Roman" panose="02020603050405020304" pitchFamily="18" charset="0"/>
                          <a:cs typeface="Times New Roman" panose="02020603050405020304" pitchFamily="18" charset="0"/>
                        </a:rPr>
                        <a:t> nhập thành công , hiển thị giao diện sau đăng nhập</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3757823"/>
                  </a:ext>
                </a:extLst>
              </a:tr>
              <a:tr h="680957">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đăng xuất</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Đăng</a:t>
                      </a:r>
                      <a:r>
                        <a:rPr lang="en-US" sz="1800" baseline="0" smtClean="0">
                          <a:latin typeface="Times New Roman" panose="02020603050405020304" pitchFamily="18" charset="0"/>
                          <a:cs typeface="Times New Roman" panose="02020603050405020304" pitchFamily="18" charset="0"/>
                        </a:rPr>
                        <a:t> xuất tài khoản</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Đăng</a:t>
                      </a:r>
                      <a:r>
                        <a:rPr lang="en-US" sz="1800" baseline="0" smtClean="0">
                          <a:latin typeface="Times New Roman" panose="02020603050405020304" pitchFamily="18" charset="0"/>
                          <a:cs typeface="Times New Roman" panose="02020603050405020304" pitchFamily="18" charset="0"/>
                        </a:rPr>
                        <a:t> xuất thành công chuyển sang giao diện trang chủ</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577033"/>
                  </a:ext>
                </a:extLst>
              </a:tr>
              <a:tr h="951709">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đặt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Đơn</a:t>
                      </a:r>
                      <a:r>
                        <a:rPr lang="en-US" sz="1800" baseline="0" smtClean="0">
                          <a:latin typeface="Times New Roman" panose="02020603050405020304" pitchFamily="18" charset="0"/>
                          <a:cs typeface="Times New Roman" panose="02020603050405020304" pitchFamily="18" charset="0"/>
                        </a:rPr>
                        <a:t>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Khi người</a:t>
                      </a:r>
                      <a:r>
                        <a:rPr lang="en-US" sz="1800" baseline="0" smtClean="0">
                          <a:latin typeface="Times New Roman" panose="02020603050405020304" pitchFamily="18" charset="0"/>
                          <a:cs typeface="Times New Roman" panose="02020603050405020304" pitchFamily="18" charset="0"/>
                        </a:rPr>
                        <a:t> dung đã đăng nhập và thực hiện xong chức năng đặt hàng , đơn hàng đã có thể được lưu vào trong csdl</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45568902"/>
                  </a:ext>
                </a:extLst>
              </a:tr>
              <a:tr h="680957">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liên hệ</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Phản</a:t>
                      </a:r>
                      <a:r>
                        <a:rPr lang="en-US" sz="1800" baseline="0" smtClean="0">
                          <a:latin typeface="Times New Roman" panose="02020603050405020304" pitchFamily="18" charset="0"/>
                          <a:cs typeface="Times New Roman" panose="02020603050405020304" pitchFamily="18" charset="0"/>
                        </a:rPr>
                        <a:t> hồi của người dung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Người</a:t>
                      </a:r>
                      <a:r>
                        <a:rPr lang="en-US" sz="1800" baseline="0" smtClean="0">
                          <a:latin typeface="Times New Roman" panose="02020603050405020304" pitchFamily="18" charset="0"/>
                          <a:cs typeface="Times New Roman" panose="02020603050405020304" pitchFamily="18" charset="0"/>
                        </a:rPr>
                        <a:t> dung đã có thể gửi phản hồi</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2516447"/>
                  </a:ext>
                </a:extLst>
              </a:tr>
              <a:tr h="951709">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quản lý giỏ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Số</a:t>
                      </a:r>
                      <a:r>
                        <a:rPr lang="en-US" sz="1800" baseline="0" smtClean="0">
                          <a:latin typeface="Times New Roman" panose="02020603050405020304" pitchFamily="18" charset="0"/>
                          <a:cs typeface="Times New Roman" panose="02020603050405020304" pitchFamily="18" charset="0"/>
                        </a:rPr>
                        <a:t> lượng thay đổi của sản phẩm trong giỏ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Người</a:t>
                      </a:r>
                      <a:r>
                        <a:rPr lang="en-US" sz="1800" baseline="0" smtClean="0">
                          <a:latin typeface="Times New Roman" panose="02020603050405020304" pitchFamily="18" charset="0"/>
                          <a:cs typeface="Times New Roman" panose="02020603050405020304" pitchFamily="18" charset="0"/>
                        </a:rPr>
                        <a:t> dung thực hiện thay đổi số lượng sản phẩm trong giỏ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0681413"/>
                  </a:ext>
                </a:extLst>
              </a:tr>
              <a:tr h="680957">
                <a:tc>
                  <a:txBody>
                    <a:bodyPr/>
                    <a:lstStyle/>
                    <a:p>
                      <a:r>
                        <a:rPr lang="en-US" sz="1800" smtClean="0">
                          <a:latin typeface="Times New Roman" panose="02020603050405020304" pitchFamily="18" charset="0"/>
                          <a:cs typeface="Times New Roman" panose="02020603050405020304" pitchFamily="18" charset="0"/>
                        </a:rPr>
                        <a:t>Kiểm</a:t>
                      </a:r>
                      <a:r>
                        <a:rPr lang="en-US" sz="1800" baseline="0" smtClean="0">
                          <a:latin typeface="Times New Roman" panose="02020603050405020304" pitchFamily="18" charset="0"/>
                          <a:cs typeface="Times New Roman" panose="02020603050405020304" pitchFamily="18" charset="0"/>
                        </a:rPr>
                        <a:t> tra chức năng hủy đơn hàng</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Người</a:t>
                      </a:r>
                      <a:r>
                        <a:rPr lang="en-US" sz="1800" baseline="0" smtClean="0">
                          <a:latin typeface="Times New Roman" panose="02020603050405020304" pitchFamily="18" charset="0"/>
                          <a:cs typeface="Times New Roman" panose="02020603050405020304" pitchFamily="18" charset="0"/>
                        </a:rPr>
                        <a:t> dung kích nút hủy</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Trạng thái</a:t>
                      </a:r>
                      <a:r>
                        <a:rPr lang="en-US" sz="1800" baseline="0" smtClean="0">
                          <a:latin typeface="Times New Roman" panose="02020603050405020304" pitchFamily="18" charset="0"/>
                          <a:cs typeface="Times New Roman" panose="02020603050405020304" pitchFamily="18" charset="0"/>
                        </a:rPr>
                        <a:t> đơn hang được thay đổi</a:t>
                      </a:r>
                      <a:endParaRPr lang="en-US" sz="1800">
                        <a:latin typeface="Times New Roman" panose="02020603050405020304" pitchFamily="18" charset="0"/>
                        <a:cs typeface="Times New Roman" panose="02020603050405020304" pitchFamily="18" charset="0"/>
                      </a:endParaRPr>
                    </a:p>
                  </a:txBody>
                  <a:tcPr/>
                </a:tc>
                <a:tc>
                  <a:txBody>
                    <a:bodyPr/>
                    <a:lstStyle/>
                    <a:p>
                      <a:r>
                        <a:rPr lang="en-US" sz="1800" smtClean="0">
                          <a:latin typeface="Times New Roman" panose="02020603050405020304" pitchFamily="18" charset="0"/>
                          <a:cs typeface="Times New Roman" panose="02020603050405020304" pitchFamily="18" charset="0"/>
                        </a:rPr>
                        <a:t>Đạt</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2593566"/>
                  </a:ext>
                </a:extLst>
              </a:tr>
            </a:tbl>
          </a:graphicData>
        </a:graphic>
      </p:graphicFrame>
    </p:spTree>
    <p:extLst>
      <p:ext uri="{BB962C8B-B14F-4D97-AF65-F5344CB8AC3E}">
        <p14:creationId xmlns:p14="http://schemas.microsoft.com/office/powerpoint/2010/main" val="3578265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389A16-D9C6-F6A6-9DFF-424352FC6BFF}"/>
            </a:ext>
          </a:extLst>
        </p:cNvPr>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8943651F-ED61-2E8E-DE3B-36ED5100B4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6C15951-8624-B731-3DA1-D596B16A03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B71BC4E6-6281-7D5F-DD9A-2E1E8C7472FC}"/>
              </a:ext>
            </a:extLst>
          </p:cNvPr>
          <p:cNvSpPr txBox="1"/>
          <p:nvPr/>
        </p:nvSpPr>
        <p:spPr>
          <a:xfrm>
            <a:off x="838200" y="1825625"/>
            <a:ext cx="5558489" cy="4351338"/>
          </a:xfrm>
          <a:prstGeom prst="rect">
            <a:avLst/>
          </a:prstGeom>
        </p:spPr>
        <p:txBody>
          <a:bodyPr vert="horz" lIns="91440" tIns="45720" rIns="91440" bIns="45720" rtlCol="0">
            <a:normAutofit/>
          </a:bodyPr>
          <a:lstStyle/>
          <a:p>
            <a:pPr>
              <a:lnSpc>
                <a:spcPct val="90000"/>
              </a:lnSpc>
              <a:spcAft>
                <a:spcPts val="600"/>
              </a:spcAft>
            </a:pPr>
            <a:r>
              <a:rPr lang="vi-VN" sz="7200" b="1" dirty="0">
                <a:latin typeface="Calibri" panose="020F0502020204030204" pitchFamily="34" charset="0"/>
                <a:ea typeface="Calibri" panose="020F0502020204030204" pitchFamily="34" charset="0"/>
                <a:cs typeface="Calibri" panose="020F0502020204030204" pitchFamily="34" charset="0"/>
              </a:rPr>
              <a:t>4. Kết luận và hướng phát triển</a:t>
            </a:r>
          </a:p>
          <a:p>
            <a:pPr>
              <a:lnSpc>
                <a:spcPct val="90000"/>
              </a:lnSpc>
              <a:spcAft>
                <a:spcPts val="600"/>
              </a:spcAft>
            </a:pPr>
            <a:endParaRPr lang="en-US" sz="7200" b="1" dirty="0">
              <a:latin typeface="Calibri" panose="020F0502020204030204" pitchFamily="34" charset="0"/>
              <a:ea typeface="Calibri" panose="020F0502020204030204" pitchFamily="34" charset="0"/>
              <a:cs typeface="Calibri" panose="020F0502020204030204" pitchFamily="34" charset="0"/>
            </a:endParaRPr>
          </a:p>
        </p:txBody>
      </p:sp>
      <p:sp>
        <p:nvSpPr>
          <p:cNvPr id="73" name="Oval 72">
            <a:extLst>
              <a:ext uri="{FF2B5EF4-FFF2-40B4-BE49-F238E27FC236}">
                <a16:creationId xmlns:a16="http://schemas.microsoft.com/office/drawing/2014/main" id="{0D80416E-F7DF-1105-A638-D49A83FDED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Block Arc 74">
            <a:extLst>
              <a:ext uri="{FF2B5EF4-FFF2-40B4-BE49-F238E27FC236}">
                <a16:creationId xmlns:a16="http://schemas.microsoft.com/office/drawing/2014/main" id="{1989378B-76CE-9373-148A-1471C7AD59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7CAE4141-81DF-8E9E-73B2-ABCA2BCCFF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79" name="Straight Connector 78">
            <a:extLst>
              <a:ext uri="{FF2B5EF4-FFF2-40B4-BE49-F238E27FC236}">
                <a16:creationId xmlns:a16="http://schemas.microsoft.com/office/drawing/2014/main" id="{96AAABD2-BA86-3E7C-DF3E-5E9CC33A1D1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C7D5DE53-A368-8C17-CB60-1FAB8D46AF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3" name="Arc 82">
            <a:extLst>
              <a:ext uri="{FF2B5EF4-FFF2-40B4-BE49-F238E27FC236}">
                <a16:creationId xmlns:a16="http://schemas.microsoft.com/office/drawing/2014/main" id="{29AB2C7F-7076-9B10-A6D7-13BB9A358C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C56D7B44-97C3-EAA8-D74A-347E5048AE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4A08C6B-5914-79E4-1446-164D964903B5}"/>
              </a:ext>
            </a:extLst>
          </p:cNvPr>
          <p:cNvSpPr txBox="1"/>
          <p:nvPr/>
        </p:nvSpPr>
        <p:spPr>
          <a:xfrm>
            <a:off x="176981" y="6184490"/>
            <a:ext cx="2241754" cy="338554"/>
          </a:xfrm>
          <a:prstGeom prst="rect">
            <a:avLst/>
          </a:prstGeom>
          <a:noFill/>
        </p:spPr>
        <p:txBody>
          <a:bodyPr wrap="square" rtlCol="0">
            <a:spAutoFit/>
          </a:bodyPr>
          <a:lstStyle/>
          <a:p>
            <a:pPr>
              <a:spcAft>
                <a:spcPts val="600"/>
              </a:spcAft>
            </a:pPr>
            <a:r>
              <a:rPr lang="en-US" sz="1600" i="1" dirty="0">
                <a:latin typeface="Cambria" panose="02040503050406030204" pitchFamily="18" charset="0"/>
                <a:ea typeface="Cambria" panose="02040503050406030204" pitchFamily="18" charset="0"/>
              </a:rPr>
              <a:t>Đồ án tốt nghiệp</a:t>
            </a:r>
            <a:endParaRPr lang="en-US" sz="1600"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649385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hoa học chứng minh 92% mọi người không đạt được mục tiêu đề ra, vậy 8% còn  lại làm cách nào?">
            <a:extLst>
              <a:ext uri="{FF2B5EF4-FFF2-40B4-BE49-F238E27FC236}">
                <a16:creationId xmlns:a16="http://schemas.microsoft.com/office/drawing/2014/main" id="{72D51B9F-721C-E49D-0FD5-07A3851F0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8361" y="1513717"/>
            <a:ext cx="4853639" cy="323012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rgbClr val="196B24"/>
          </a:solidFill>
          <a:ln>
            <a:solidFill>
              <a:schemeClr val="bg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4.1. Kết luận</a:t>
            </a:r>
          </a:p>
        </p:txBody>
      </p:sp>
      <p:sp>
        <p:nvSpPr>
          <p:cNvPr id="2" name="TextBox 1">
            <a:extLst>
              <a:ext uri="{FF2B5EF4-FFF2-40B4-BE49-F238E27FC236}">
                <a16:creationId xmlns:a16="http://schemas.microsoft.com/office/drawing/2014/main" id="{26EF13F3-B7ED-2254-562C-362242CD4D02}"/>
              </a:ext>
            </a:extLst>
          </p:cNvPr>
          <p:cNvSpPr txBox="1"/>
          <p:nvPr/>
        </p:nvSpPr>
        <p:spPr>
          <a:xfrm>
            <a:off x="324465" y="1052052"/>
            <a:ext cx="4355690" cy="461665"/>
          </a:xfrm>
          <a:prstGeom prst="rect">
            <a:avLst/>
          </a:prstGeom>
          <a:noFill/>
        </p:spPr>
        <p:txBody>
          <a:bodyPr wrap="square" rtlCol="0">
            <a:spAutoFit/>
          </a:bodyPr>
          <a:lstStyle/>
          <a:p>
            <a:pPr marL="457200" indent="-457200">
              <a:buFont typeface="Wingdings" panose="05000000000000000000" pitchFamily="2" charset="2"/>
              <a:buChar char="v"/>
            </a:pPr>
            <a:r>
              <a:rPr lang="en-US" sz="2400" dirty="0">
                <a:latin typeface="Cambria" panose="02040503050406030204" pitchFamily="18" charset="0"/>
                <a:ea typeface="Cambria" panose="02040503050406030204" pitchFamily="18" charset="0"/>
              </a:rPr>
              <a:t>Kết quả đạt được</a:t>
            </a:r>
          </a:p>
        </p:txBody>
      </p:sp>
      <p:sp>
        <p:nvSpPr>
          <p:cNvPr id="5" name="TextBox 4">
            <a:extLst>
              <a:ext uri="{FF2B5EF4-FFF2-40B4-BE49-F238E27FC236}">
                <a16:creationId xmlns:a16="http://schemas.microsoft.com/office/drawing/2014/main" id="{D5B7030B-FE69-8CE4-0995-66C4CA6F9008}"/>
              </a:ext>
            </a:extLst>
          </p:cNvPr>
          <p:cNvSpPr txBox="1"/>
          <p:nvPr/>
        </p:nvSpPr>
        <p:spPr>
          <a:xfrm>
            <a:off x="1071716" y="1513717"/>
            <a:ext cx="7019339" cy="3901774"/>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vi-VN" sz="2400" dirty="0">
                <a:latin typeface="Cambria" panose="02040503050406030204" pitchFamily="18" charset="0"/>
                <a:ea typeface="Cambria" panose="02040503050406030204" pitchFamily="18" charset="0"/>
              </a:rPr>
              <a:t>Hoàn thành khảo sát và phân tích thiết kế hệ thống, thiết kế cơ sở dữ liệu, thiết kế giao diện.</a:t>
            </a:r>
          </a:p>
          <a:p>
            <a:pPr marL="285750" indent="-285750">
              <a:lnSpc>
                <a:spcPct val="150000"/>
              </a:lnSpc>
              <a:buFont typeface="Wingdings" panose="05000000000000000000" pitchFamily="2" charset="2"/>
              <a:buChar char="ü"/>
            </a:pPr>
            <a:r>
              <a:rPr lang="vi-VN" sz="2400" dirty="0">
                <a:latin typeface="Cambria" panose="02040503050406030204" pitchFamily="18" charset="0"/>
                <a:ea typeface="Cambria" panose="02040503050406030204" pitchFamily="18" charset="0"/>
              </a:rPr>
              <a:t>Hệ thống xây dựng hoàn thiện các chức năng được phân tích.</a:t>
            </a:r>
          </a:p>
          <a:p>
            <a:pPr marL="285750" indent="-285750">
              <a:lnSpc>
                <a:spcPct val="150000"/>
              </a:lnSpc>
              <a:buFont typeface="Wingdings" panose="05000000000000000000" pitchFamily="2" charset="2"/>
              <a:buChar char="ü"/>
            </a:pPr>
            <a:r>
              <a:rPr lang="vi-VN" sz="2400" dirty="0">
                <a:latin typeface="Cambria" panose="02040503050406030204" pitchFamily="18" charset="0"/>
                <a:ea typeface="Cambria" panose="02040503050406030204" pitchFamily="18" charset="0"/>
              </a:rPr>
              <a:t>Hệ thống thiết kế thân thiện, dễ dùng.</a:t>
            </a:r>
          </a:p>
          <a:p>
            <a:pPr marL="285750" indent="-285750">
              <a:lnSpc>
                <a:spcPct val="150000"/>
              </a:lnSpc>
              <a:buFont typeface="Wingdings" panose="05000000000000000000" pitchFamily="2" charset="2"/>
              <a:buChar char="ü"/>
            </a:pPr>
            <a:r>
              <a:rPr lang="vi-VN" sz="2400" dirty="0">
                <a:latin typeface="Cambria" panose="02040503050406030204" pitchFamily="18" charset="0"/>
                <a:ea typeface="Cambria" panose="02040503050406030204" pitchFamily="18" charset="0"/>
              </a:rPr>
              <a:t>Hệ thống dễ dàng mở rộng, trình bày chương trình logic.</a:t>
            </a:r>
          </a:p>
        </p:txBody>
      </p:sp>
    </p:spTree>
    <p:extLst>
      <p:ext uri="{BB962C8B-B14F-4D97-AF65-F5344CB8AC3E}">
        <p14:creationId xmlns:p14="http://schemas.microsoft.com/office/powerpoint/2010/main" val="3851601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rgbClr val="196B24"/>
          </a:solidFill>
          <a:ln>
            <a:solidFill>
              <a:schemeClr val="bg1">
                <a:lumMod val="95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4.2. Hướng phát triển</a:t>
            </a:r>
          </a:p>
        </p:txBody>
      </p:sp>
      <p:sp>
        <p:nvSpPr>
          <p:cNvPr id="2" name="TextBox 1">
            <a:extLst>
              <a:ext uri="{FF2B5EF4-FFF2-40B4-BE49-F238E27FC236}">
                <a16:creationId xmlns:a16="http://schemas.microsoft.com/office/drawing/2014/main" id="{6F1894CA-5BAD-6497-5A6E-104DA048918F}"/>
              </a:ext>
            </a:extLst>
          </p:cNvPr>
          <p:cNvSpPr txBox="1"/>
          <p:nvPr/>
        </p:nvSpPr>
        <p:spPr>
          <a:xfrm>
            <a:off x="504126" y="1481138"/>
            <a:ext cx="6771745" cy="3578608"/>
          </a:xfrm>
          <a:prstGeom prst="rect">
            <a:avLst/>
          </a:prstGeom>
          <a:noFill/>
        </p:spPr>
        <p:txBody>
          <a:bodyPr wrap="square" rtlCol="0">
            <a:spAutoFit/>
          </a:bodyPr>
          <a:lstStyle/>
          <a:p>
            <a:pPr marL="342900" indent="-342900">
              <a:lnSpc>
                <a:spcPct val="150000"/>
              </a:lnSpc>
              <a:spcBef>
                <a:spcPts val="600"/>
              </a:spcBef>
              <a:buFont typeface="Wingdings" panose="05000000000000000000" pitchFamily="2" charset="2"/>
              <a:buChar char=""/>
            </a:pPr>
            <a:r>
              <a:rPr lang="vi-VN" sz="2400" dirty="0">
                <a:latin typeface="Cambria" panose="02040503050406030204" pitchFamily="18" charset="0"/>
                <a:ea typeface="Cambria" panose="02040503050406030204" pitchFamily="18" charset="0"/>
                <a:cs typeface="Times New Roman" panose="02020603050405020304" pitchFamily="18" charset="0"/>
              </a:rPr>
              <a:t>Phát triển chức năng bình luận real time.</a:t>
            </a:r>
          </a:p>
          <a:p>
            <a:pPr marL="342900" indent="-342900">
              <a:lnSpc>
                <a:spcPct val="150000"/>
              </a:lnSpc>
              <a:spcBef>
                <a:spcPts val="600"/>
              </a:spcBef>
              <a:buFont typeface="Wingdings" panose="05000000000000000000" pitchFamily="2" charset="2"/>
              <a:buChar char=""/>
            </a:pPr>
            <a:r>
              <a:rPr lang="vi-VN" sz="2400" dirty="0">
                <a:latin typeface="Cambria" panose="02040503050406030204" pitchFamily="18" charset="0"/>
                <a:ea typeface="Cambria" panose="02040503050406030204" pitchFamily="18" charset="0"/>
                <a:cs typeface="Times New Roman" panose="02020603050405020304" pitchFamily="18" charset="0"/>
              </a:rPr>
              <a:t>Mở rộng, chia các quyền người dùng.</a:t>
            </a:r>
          </a:p>
          <a:p>
            <a:pPr marL="342900" indent="-342900">
              <a:lnSpc>
                <a:spcPct val="150000"/>
              </a:lnSpc>
              <a:spcBef>
                <a:spcPts val="600"/>
              </a:spcBef>
              <a:buFont typeface="Wingdings" panose="05000000000000000000" pitchFamily="2" charset="2"/>
              <a:buChar char=""/>
            </a:pPr>
            <a:r>
              <a:rPr lang="vi-VN" sz="2400" dirty="0">
                <a:latin typeface="Cambria" panose="02040503050406030204" pitchFamily="18" charset="0"/>
                <a:ea typeface="Cambria" panose="02040503050406030204" pitchFamily="18" charset="0"/>
                <a:cs typeface="Times New Roman" panose="02020603050405020304" pitchFamily="18" charset="0"/>
              </a:rPr>
              <a:t>Phát triển thêm các chức năng thống kê cho người quản trị.</a:t>
            </a:r>
          </a:p>
          <a:p>
            <a:pPr marL="342900" indent="-342900">
              <a:lnSpc>
                <a:spcPct val="150000"/>
              </a:lnSpc>
              <a:spcBef>
                <a:spcPts val="600"/>
              </a:spcBef>
              <a:buFont typeface="Wingdings" panose="05000000000000000000" pitchFamily="2" charset="2"/>
              <a:buChar char=""/>
            </a:pPr>
            <a:r>
              <a:rPr lang="vi-VN" sz="2400" dirty="0">
                <a:latin typeface="Cambria" panose="02040503050406030204" pitchFamily="18" charset="0"/>
                <a:ea typeface="Cambria" panose="02040503050406030204" pitchFamily="18" charset="0"/>
                <a:cs typeface="Times New Roman" panose="02020603050405020304" pitchFamily="18" charset="0"/>
              </a:rPr>
              <a:t>Phát triển, sửa các lỗi bất đồng bộ hiển thị giao diện chưa chính xác.</a:t>
            </a:r>
          </a:p>
        </p:txBody>
      </p:sp>
      <p:pic>
        <p:nvPicPr>
          <p:cNvPr id="5" name="Picture 4">
            <a:extLst>
              <a:ext uri="{FF2B5EF4-FFF2-40B4-BE49-F238E27FC236}">
                <a16:creationId xmlns:a16="http://schemas.microsoft.com/office/drawing/2014/main" id="{FBA603B0-035C-182A-5C8B-CFAE347B4737}"/>
              </a:ext>
            </a:extLst>
          </p:cNvPr>
          <p:cNvPicPr>
            <a:picLocks noChangeAspect="1"/>
          </p:cNvPicPr>
          <p:nvPr/>
        </p:nvPicPr>
        <p:blipFill>
          <a:blip r:embed="rId2"/>
          <a:stretch>
            <a:fillRect/>
          </a:stretch>
        </p:blipFill>
        <p:spPr>
          <a:xfrm>
            <a:off x="7275871" y="1629293"/>
            <a:ext cx="4817806" cy="3076632"/>
          </a:xfrm>
          <a:prstGeom prst="rect">
            <a:avLst/>
          </a:prstGeom>
        </p:spPr>
      </p:pic>
    </p:spTree>
    <p:extLst>
      <p:ext uri="{BB962C8B-B14F-4D97-AF65-F5344CB8AC3E}">
        <p14:creationId xmlns:p14="http://schemas.microsoft.com/office/powerpoint/2010/main" val="1271883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9804" y="1890104"/>
            <a:ext cx="7675418" cy="2867891"/>
          </a:xfrm>
          <a:prstGeom prst="rect">
            <a:avLst/>
          </a:prstGeom>
          <a:no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Freeform 9">
            <a:extLst>
              <a:ext uri="{FF2B5EF4-FFF2-40B4-BE49-F238E27FC236}">
                <a16:creationId xmlns:a16="http://schemas.microsoft.com/office/drawing/2014/main" id="{7B621532-C26C-5873-0C1E-8DD9CDAAFC64}"/>
              </a:ext>
            </a:extLst>
          </p:cNvPr>
          <p:cNvSpPr/>
          <p:nvPr/>
        </p:nvSpPr>
        <p:spPr>
          <a:xfrm rot="18769806" flipH="1">
            <a:off x="590645" y="755264"/>
            <a:ext cx="3406099" cy="2010616"/>
          </a:xfrm>
          <a:custGeom>
            <a:avLst/>
            <a:gdLst/>
            <a:ahLst/>
            <a:cxnLst/>
            <a:rect l="l" t="t" r="r" b="b"/>
            <a:pathLst>
              <a:path w="4776576" h="2962039">
                <a:moveTo>
                  <a:pt x="4776576" y="0"/>
                </a:moveTo>
                <a:lnTo>
                  <a:pt x="0" y="0"/>
                </a:lnTo>
                <a:lnTo>
                  <a:pt x="0" y="2962039"/>
                </a:lnTo>
                <a:lnTo>
                  <a:pt x="4776576" y="2962039"/>
                </a:lnTo>
                <a:lnTo>
                  <a:pt x="4776576"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US" dirty="0"/>
          </a:p>
        </p:txBody>
      </p:sp>
      <p:sp>
        <p:nvSpPr>
          <p:cNvPr id="6" name="TextBox 5">
            <a:extLst>
              <a:ext uri="{FF2B5EF4-FFF2-40B4-BE49-F238E27FC236}">
                <a16:creationId xmlns:a16="http://schemas.microsoft.com/office/drawing/2014/main" id="{C94E5D66-F8D4-B327-36D5-0894CAF0655C}"/>
              </a:ext>
            </a:extLst>
          </p:cNvPr>
          <p:cNvSpPr txBox="1"/>
          <p:nvPr/>
        </p:nvSpPr>
        <p:spPr>
          <a:xfrm>
            <a:off x="4399797" y="2558646"/>
            <a:ext cx="7020232" cy="1323439"/>
          </a:xfrm>
          <a:prstGeom prst="rect">
            <a:avLst/>
          </a:prstGeom>
          <a:noFill/>
        </p:spPr>
        <p:txBody>
          <a:bodyPr wrap="square" rtlCol="0">
            <a:spAutoFit/>
          </a:bodyPr>
          <a:lstStyle/>
          <a:p>
            <a:r>
              <a:rPr lang="en-US" sz="8000" smtClean="0">
                <a:latin typeface="Cambria" panose="02040503050406030204" pitchFamily="18" charset="0"/>
                <a:ea typeface="Cambria" panose="02040503050406030204" pitchFamily="18" charset="0"/>
              </a:rPr>
              <a:t>Cảm </a:t>
            </a:r>
            <a:r>
              <a:rPr lang="en-US" sz="8000" smtClean="0">
                <a:latin typeface="Cambria" panose="02040503050406030204" pitchFamily="18" charset="0"/>
                <a:ea typeface="Cambria" panose="02040503050406030204" pitchFamily="18" charset="0"/>
              </a:rPr>
              <a:t>ơn  </a:t>
            </a:r>
            <a:r>
              <a:rPr lang="en-US" sz="8000" smtClean="0">
                <a:latin typeface="Cambria" panose="02040503050406030204" pitchFamily="18" charset="0"/>
                <a:ea typeface="Cambria" panose="02040503050406030204" pitchFamily="18" charset="0"/>
              </a:rPr>
              <a:t>!</a:t>
            </a:r>
            <a:endParaRPr lang="vi-VN" sz="80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87B3EAF-EC59-26F8-EC08-567C672D2177}"/>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Tree>
    <p:extLst>
      <p:ext uri="{BB962C8B-B14F-4D97-AF65-F5344CB8AC3E}">
        <p14:creationId xmlns:p14="http://schemas.microsoft.com/office/powerpoint/2010/main" val="16379215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A33030A-D168-FAA9-F13F-56C831D29662}"/>
              </a:ext>
            </a:extLst>
          </p:cNvPr>
          <p:cNvSpPr txBox="1"/>
          <p:nvPr/>
        </p:nvSpPr>
        <p:spPr>
          <a:xfrm>
            <a:off x="471947" y="234551"/>
            <a:ext cx="6643331" cy="923330"/>
          </a:xfrm>
          <a:prstGeom prst="rect">
            <a:avLst/>
          </a:prstGeom>
          <a:noFill/>
        </p:spPr>
        <p:txBody>
          <a:bodyPr wrap="square" rtlCol="0">
            <a:spAutoFit/>
          </a:bodyPr>
          <a:lstStyle/>
          <a:p>
            <a:pPr algn="ctr"/>
            <a:r>
              <a:rPr lang="en-US" sz="5400" b="1" dirty="0">
                <a:latin typeface="Cambria" panose="02040503050406030204" pitchFamily="18" charset="0"/>
                <a:ea typeface="Cambria" panose="02040503050406030204" pitchFamily="18" charset="0"/>
              </a:rPr>
              <a:t>NỘI DUNG CHÍNH</a:t>
            </a:r>
          </a:p>
        </p:txBody>
      </p:sp>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graphicFrame>
        <p:nvGraphicFramePr>
          <p:cNvPr id="4" name="Diagram 3">
            <a:extLst>
              <a:ext uri="{FF2B5EF4-FFF2-40B4-BE49-F238E27FC236}">
                <a16:creationId xmlns:a16="http://schemas.microsoft.com/office/drawing/2014/main" id="{EC2E4EB9-C07C-7C7C-9D1E-66E438827059}"/>
              </a:ext>
            </a:extLst>
          </p:cNvPr>
          <p:cNvGraphicFramePr/>
          <p:nvPr>
            <p:extLst>
              <p:ext uri="{D42A27DB-BD31-4B8C-83A1-F6EECF244321}">
                <p14:modId xmlns:p14="http://schemas.microsoft.com/office/powerpoint/2010/main" val="703788924"/>
              </p:ext>
            </p:extLst>
          </p:nvPr>
        </p:nvGraphicFramePr>
        <p:xfrm>
          <a:off x="1697704" y="1169801"/>
          <a:ext cx="9579896" cy="49977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843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3354788E-1A37-815B-E5D7-E46EABD2A30A}"/>
              </a:ext>
            </a:extLst>
          </p:cNvPr>
          <p:cNvSpPr txBox="1"/>
          <p:nvPr/>
        </p:nvSpPr>
        <p:spPr>
          <a:xfrm>
            <a:off x="838200" y="1825625"/>
            <a:ext cx="5558489" cy="4351338"/>
          </a:xfrm>
          <a:prstGeom prst="rect">
            <a:avLst/>
          </a:prstGeom>
        </p:spPr>
        <p:txBody>
          <a:bodyPr vert="horz" lIns="91440" tIns="45720" rIns="91440" bIns="45720" rtlCol="0">
            <a:normAutofit/>
          </a:bodyPr>
          <a:lstStyle/>
          <a:p>
            <a:pPr>
              <a:lnSpc>
                <a:spcPct val="90000"/>
              </a:lnSpc>
              <a:spcAft>
                <a:spcPts val="600"/>
              </a:spcAft>
            </a:pPr>
            <a:r>
              <a:rPr lang="en-US" sz="7200" b="1" dirty="0">
                <a:latin typeface="Calibri" panose="020F0502020204030204" pitchFamily="34" charset="0"/>
                <a:ea typeface="Calibri" panose="020F0502020204030204" pitchFamily="34" charset="0"/>
                <a:cs typeface="Calibri" panose="020F0502020204030204" pitchFamily="34" charset="0"/>
              </a:rPr>
              <a:t>1. Tổng quan về đề tài</a:t>
            </a:r>
          </a:p>
        </p:txBody>
      </p:sp>
      <p:sp>
        <p:nvSpPr>
          <p:cNvPr id="73" name="Oval 72">
            <a:extLst>
              <a:ext uri="{FF2B5EF4-FFF2-40B4-BE49-F238E27FC236}">
                <a16:creationId xmlns:a16="http://schemas.microsoft.com/office/drawing/2014/main"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Block Arc 74">
            <a:extLst>
              <a:ext uri="{FF2B5EF4-FFF2-40B4-BE49-F238E27FC236}">
                <a16:creationId xmlns:a16="http://schemas.microsoft.com/office/drawing/2014/main"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79" name="Straight Connector 78">
            <a:extLst>
              <a:ext uri="{FF2B5EF4-FFF2-40B4-BE49-F238E27FC236}">
                <a16:creationId xmlns:a16="http://schemas.microsoft.com/office/drawing/2014/main"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3" name="Arc 82">
            <a:extLst>
              <a:ext uri="{FF2B5EF4-FFF2-40B4-BE49-F238E27FC236}">
                <a16:creationId xmlns:a16="http://schemas.microsoft.com/office/drawing/2014/main"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pPr>
              <a:spcAft>
                <a:spcPts val="600"/>
              </a:spcAft>
            </a:pPr>
            <a:r>
              <a:rPr lang="en-US" sz="1600" i="1" dirty="0">
                <a:latin typeface="Cambria" panose="02040503050406030204" pitchFamily="18" charset="0"/>
                <a:ea typeface="Cambria" panose="02040503050406030204" pitchFamily="18" charset="0"/>
              </a:rPr>
              <a:t>Đồ án tốt nghiệp</a:t>
            </a:r>
            <a:endParaRPr lang="en-US" sz="1600"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320961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chemeClr val="accent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1.1. Lý do chọn đề tài</a:t>
            </a:r>
          </a:p>
        </p:txBody>
      </p:sp>
      <p:sp>
        <p:nvSpPr>
          <p:cNvPr id="5" name="TextBox 4">
            <a:extLst>
              <a:ext uri="{FF2B5EF4-FFF2-40B4-BE49-F238E27FC236}">
                <a16:creationId xmlns:a16="http://schemas.microsoft.com/office/drawing/2014/main" id="{F2C3F021-D36C-4196-5E4A-10DA8B64D824}"/>
              </a:ext>
            </a:extLst>
          </p:cNvPr>
          <p:cNvSpPr txBox="1"/>
          <p:nvPr/>
        </p:nvSpPr>
        <p:spPr>
          <a:xfrm>
            <a:off x="0" y="1237349"/>
            <a:ext cx="7187381" cy="3970318"/>
          </a:xfrm>
          <a:prstGeom prst="rect">
            <a:avLst/>
          </a:prstGeom>
          <a:noFill/>
        </p:spPr>
        <p:txBody>
          <a:bodyPr wrap="square" rtlCol="0">
            <a:spAutoFit/>
          </a:bodyPr>
          <a:lstStyle/>
          <a:p>
            <a:pPr marL="800100" indent="-342900">
              <a:lnSpc>
                <a:spcPct val="150000"/>
              </a:lnSpc>
              <a:buFont typeface="Wingdings" panose="05000000000000000000" pitchFamily="2" charset="2"/>
              <a:buChar char="Ø"/>
            </a:pPr>
            <a:r>
              <a:rPr lang="vi-VN" sz="2400" kern="100" dirty="0">
                <a:latin typeface="Cambria" panose="02040503050406030204" pitchFamily="18" charset="0"/>
                <a:ea typeface="Cambria" panose="02040503050406030204" pitchFamily="18" charset="0"/>
                <a:cs typeface="Times New Roman" panose="02020603050405020304" pitchFamily="18" charset="0"/>
              </a:rPr>
              <a:t>Thị trường tiềm </a:t>
            </a:r>
            <a:r>
              <a:rPr lang="vi-VN" sz="2400" kern="100" dirty="0" smtClean="0">
                <a:latin typeface="Cambria" panose="02040503050406030204" pitchFamily="18" charset="0"/>
                <a:ea typeface="Cambria" panose="02040503050406030204" pitchFamily="18" charset="0"/>
                <a:cs typeface="Times New Roman" panose="02020603050405020304" pitchFamily="18" charset="0"/>
              </a:rPr>
              <a:t>năng</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p>
          <a:p>
            <a:pPr marL="457200">
              <a:lnSpc>
                <a:spcPct val="150000"/>
              </a:lnSpc>
            </a:pPr>
            <a:r>
              <a:rPr lang="en-US" sz="2400" kern="100" dirty="0">
                <a:latin typeface="Cambria" panose="02040503050406030204" pitchFamily="18" charset="0"/>
                <a:ea typeface="Cambria" panose="02040503050406030204" pitchFamily="18" charset="0"/>
                <a:cs typeface="Times New Roman" panose="02020603050405020304" pitchFamily="18" charset="0"/>
              </a:rPr>
              <a:t>	</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Tính</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thực</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tiễn</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và</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ứng</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dụng</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cao</a:t>
            </a:r>
            <a:endParaRPr lang="en-US" sz="2400" kern="100" dirty="0" smtClean="0">
              <a:latin typeface="Cambria" panose="02040503050406030204" pitchFamily="18" charset="0"/>
              <a:ea typeface="Cambria" panose="02040503050406030204" pitchFamily="18" charset="0"/>
              <a:cs typeface="Times New Roman" panose="02020603050405020304" pitchFamily="18" charset="0"/>
            </a:endParaRPr>
          </a:p>
          <a:p>
            <a:pPr marL="457200">
              <a:lnSpc>
                <a:spcPct val="150000"/>
              </a:lnSpc>
            </a:pP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Đáp</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ứng</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xu</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hướng</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chuyển</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đổi</a:t>
            </a:r>
            <a:r>
              <a:rPr lang="en-US" sz="2400" kern="100" dirty="0" smtClean="0">
                <a:latin typeface="Cambria" panose="02040503050406030204" pitchFamily="18" charset="0"/>
                <a:ea typeface="Cambria" panose="02040503050406030204" pitchFamily="18" charset="0"/>
                <a:cs typeface="Times New Roman" panose="02020603050405020304" pitchFamily="18" charset="0"/>
              </a:rPr>
              <a:t> </a:t>
            </a:r>
            <a:r>
              <a:rPr lang="en-US" sz="2400" kern="100" dirty="0" err="1" smtClean="0">
                <a:latin typeface="Cambria" panose="02040503050406030204" pitchFamily="18" charset="0"/>
                <a:ea typeface="Cambria" panose="02040503050406030204" pitchFamily="18" charset="0"/>
                <a:cs typeface="Times New Roman" panose="02020603050405020304" pitchFamily="18" charset="0"/>
              </a:rPr>
              <a:t>số</a:t>
            </a:r>
            <a:endParaRPr lang="vi-VN" sz="2400" kern="100" dirty="0">
              <a:latin typeface="Cambria" panose="02040503050406030204" pitchFamily="18" charset="0"/>
              <a:ea typeface="Cambria" panose="02040503050406030204" pitchFamily="18" charset="0"/>
              <a:cs typeface="Times New Roman" panose="02020603050405020304" pitchFamily="18" charset="0"/>
            </a:endParaRPr>
          </a:p>
          <a:p>
            <a:pPr marL="800100" indent="-342900">
              <a:lnSpc>
                <a:spcPct val="150000"/>
              </a:lnSpc>
              <a:buFont typeface="Wingdings" panose="05000000000000000000" pitchFamily="2" charset="2"/>
              <a:buChar char="Ø"/>
            </a:pPr>
            <a:r>
              <a:rPr lang="vi-VN" sz="2400" kern="100" dirty="0">
                <a:latin typeface="Cambria" panose="02040503050406030204" pitchFamily="18" charset="0"/>
                <a:ea typeface="Cambria" panose="02040503050406030204" pitchFamily="18" charset="0"/>
                <a:cs typeface="Times New Roman" panose="02020603050405020304" pitchFamily="18" charset="0"/>
              </a:rPr>
              <a:t>Áp dụng các kiến thức chuyên ngành </a:t>
            </a:r>
            <a:r>
              <a:rPr lang="vi-VN" sz="2400" kern="100" dirty="0" smtClean="0">
                <a:latin typeface="Cambria" panose="02040503050406030204" pitchFamily="18" charset="0"/>
                <a:ea typeface="Cambria" panose="02040503050406030204" pitchFamily="18" charset="0"/>
                <a:cs typeface="Times New Roman" panose="02020603050405020304" pitchFamily="18" charset="0"/>
              </a:rPr>
              <a:t>đã </a:t>
            </a:r>
            <a:r>
              <a:rPr lang="vi-VN" sz="2400" kern="100" dirty="0">
                <a:latin typeface="Cambria" panose="02040503050406030204" pitchFamily="18" charset="0"/>
                <a:ea typeface="Cambria" panose="02040503050406030204" pitchFamily="18" charset="0"/>
                <a:cs typeface="Times New Roman" panose="02020603050405020304" pitchFamily="18" charset="0"/>
              </a:rPr>
              <a:t>học để phát triển một sản phẩm hoàn chỉnh </a:t>
            </a:r>
          </a:p>
          <a:p>
            <a:pPr marL="800100" indent="-342900">
              <a:lnSpc>
                <a:spcPct val="150000"/>
              </a:lnSpc>
              <a:buFont typeface="Wingdings" panose="05000000000000000000" pitchFamily="2" charset="2"/>
              <a:buChar char="Ø"/>
            </a:pPr>
            <a:r>
              <a:rPr lang="vi-VN" sz="2400" kern="100" dirty="0">
                <a:latin typeface="Cambria" panose="02040503050406030204" pitchFamily="18" charset="0"/>
                <a:ea typeface="Cambria" panose="02040503050406030204" pitchFamily="18" charset="0"/>
                <a:cs typeface="Times New Roman" panose="02020603050405020304" pitchFamily="18" charset="0"/>
              </a:rPr>
              <a:t>Ứng dụng công nghệ: Sử dụng Spring Boot và </a:t>
            </a:r>
            <a:r>
              <a:rPr lang="vi-VN" sz="2400" kern="100" dirty="0" smtClean="0">
                <a:latin typeface="Cambria" panose="02040503050406030204" pitchFamily="18" charset="0"/>
                <a:ea typeface="Cambria" panose="02040503050406030204" pitchFamily="18" charset="0"/>
                <a:cs typeface="Times New Roman" panose="02020603050405020304" pitchFamily="18" charset="0"/>
              </a:rPr>
              <a:t>triển </a:t>
            </a:r>
            <a:r>
              <a:rPr lang="vi-VN" sz="2400" kern="100" dirty="0">
                <a:latin typeface="Cambria" panose="02040503050406030204" pitchFamily="18" charset="0"/>
                <a:ea typeface="Cambria" panose="02040503050406030204" pitchFamily="18" charset="0"/>
                <a:cs typeface="Times New Roman" panose="02020603050405020304" pitchFamily="18" charset="0"/>
              </a:rPr>
              <a:t>khai mô hình MVC</a:t>
            </a:r>
            <a:endParaRPr lang="en-US" sz="2400" kern="1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9" name="Picture 8"/>
          <p:cNvPicPr/>
          <p:nvPr/>
        </p:nvPicPr>
        <p:blipFill>
          <a:blip r:embed="rId2"/>
          <a:stretch>
            <a:fillRect/>
          </a:stretch>
        </p:blipFill>
        <p:spPr>
          <a:xfrm>
            <a:off x="7741757" y="1249336"/>
            <a:ext cx="4450243" cy="2265680"/>
          </a:xfrm>
          <a:prstGeom prst="rect">
            <a:avLst/>
          </a:prstGeom>
          <a:ln w="9525">
            <a:solidFill>
              <a:schemeClr val="tx1"/>
            </a:solidFill>
          </a:ln>
        </p:spPr>
      </p:pic>
      <p:pic>
        <p:nvPicPr>
          <p:cNvPr id="14" name="Picture 13"/>
          <p:cNvPicPr/>
          <p:nvPr/>
        </p:nvPicPr>
        <p:blipFill>
          <a:blip r:embed="rId3"/>
          <a:stretch>
            <a:fillRect/>
          </a:stretch>
        </p:blipFill>
        <p:spPr>
          <a:xfrm>
            <a:off x="7741756" y="3515016"/>
            <a:ext cx="4450243" cy="2276184"/>
          </a:xfrm>
          <a:prstGeom prst="rect">
            <a:avLst/>
          </a:prstGeom>
          <a:ln w="9525">
            <a:solidFill>
              <a:schemeClr val="tx1"/>
            </a:solidFill>
          </a:ln>
        </p:spPr>
      </p:pic>
    </p:spTree>
    <p:extLst>
      <p:ext uri="{BB962C8B-B14F-4D97-AF65-F5344CB8AC3E}">
        <p14:creationId xmlns:p14="http://schemas.microsoft.com/office/powerpoint/2010/main" val="3381869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Effect transition="in" filter="fade">
                                      <p:cBhvr>
                                        <p:cTn id="25" dur="500"/>
                                        <p:tgtEl>
                                          <p:spTgt spid="9"/>
                                        </p:tgtEl>
                                      </p:cBhvr>
                                    </p:animEffect>
                                  </p:childTnLst>
                                </p:cTn>
                              </p:par>
                              <p:par>
                                <p:cTn id="26" presetID="53" presetClass="entr" presetSubtype="16"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p:cTn id="28" dur="500" fill="hold"/>
                                        <p:tgtEl>
                                          <p:spTgt spid="14"/>
                                        </p:tgtEl>
                                        <p:attrNameLst>
                                          <p:attrName>ppt_w</p:attrName>
                                        </p:attrNameLst>
                                      </p:cBhvr>
                                      <p:tavLst>
                                        <p:tav tm="0">
                                          <p:val>
                                            <p:fltVal val="0"/>
                                          </p:val>
                                        </p:tav>
                                        <p:tav tm="100000">
                                          <p:val>
                                            <p:strVal val="#ppt_w"/>
                                          </p:val>
                                        </p:tav>
                                      </p:tavLst>
                                    </p:anim>
                                    <p:anim calcmode="lin" valueType="num">
                                      <p:cBhvr>
                                        <p:cTn id="29" dur="500" fill="hold"/>
                                        <p:tgtEl>
                                          <p:spTgt spid="14"/>
                                        </p:tgtEl>
                                        <p:attrNameLst>
                                          <p:attrName>ppt_h</p:attrName>
                                        </p:attrNameLst>
                                      </p:cBhvr>
                                      <p:tavLst>
                                        <p:tav tm="0">
                                          <p:val>
                                            <p:fltVal val="0"/>
                                          </p:val>
                                        </p:tav>
                                        <p:tav tm="100000">
                                          <p:val>
                                            <p:strVal val="#ppt_h"/>
                                          </p:val>
                                        </p:tav>
                                      </p:tavLst>
                                    </p:anim>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1.2. Mục tiêu đề tài</a:t>
            </a:r>
          </a:p>
        </p:txBody>
      </p:sp>
      <p:sp>
        <p:nvSpPr>
          <p:cNvPr id="47" name="TextBox 46">
            <a:extLst>
              <a:ext uri="{FF2B5EF4-FFF2-40B4-BE49-F238E27FC236}">
                <a16:creationId xmlns:a16="http://schemas.microsoft.com/office/drawing/2014/main" id="{3724AF5F-6FEA-3997-7102-14A92B68509A}"/>
              </a:ext>
            </a:extLst>
          </p:cNvPr>
          <p:cNvSpPr txBox="1"/>
          <p:nvPr/>
        </p:nvSpPr>
        <p:spPr>
          <a:xfrm>
            <a:off x="290052" y="918683"/>
            <a:ext cx="7295534" cy="5743111"/>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sz="2400" smtClean="0">
                <a:latin typeface="Cambria" panose="02040503050406030204" pitchFamily="18" charset="0"/>
                <a:ea typeface="Cambria" panose="02040503050406030204" pitchFamily="18" charset="0"/>
              </a:rPr>
              <a:t>X</a:t>
            </a:r>
            <a:r>
              <a:rPr lang="vi-VN" sz="2400" smtClean="0">
                <a:latin typeface="Cambria" panose="02040503050406030204" pitchFamily="18" charset="0"/>
                <a:ea typeface="Cambria" panose="02040503050406030204" pitchFamily="18" charset="0"/>
              </a:rPr>
              <a:t>ây </a:t>
            </a:r>
            <a:r>
              <a:rPr lang="vi-VN" sz="2400">
                <a:latin typeface="Cambria" panose="02040503050406030204" pitchFamily="18" charset="0"/>
                <a:ea typeface="Cambria" panose="02040503050406030204" pitchFamily="18" charset="0"/>
              </a:rPr>
              <a:t>dựng webiste bán nông sản hoàn chỉnh , có đầy đủ các chức năng cần thiết cho người dùng và </a:t>
            </a:r>
            <a:r>
              <a:rPr lang="vi-VN" sz="2400">
                <a:latin typeface="Cambria" panose="02040503050406030204" pitchFamily="18" charset="0"/>
                <a:ea typeface="Cambria" panose="02040503050406030204" pitchFamily="18" charset="0"/>
              </a:rPr>
              <a:t>quản </a:t>
            </a:r>
            <a:r>
              <a:rPr lang="vi-VN" sz="2400" smtClean="0">
                <a:latin typeface="Cambria" panose="02040503050406030204" pitchFamily="18" charset="0"/>
                <a:ea typeface="Cambria" panose="02040503050406030204" pitchFamily="18" charset="0"/>
              </a:rPr>
              <a:t>trị</a:t>
            </a:r>
            <a:r>
              <a:rPr lang="en-US" sz="2400" smtClean="0">
                <a:latin typeface="Cambria" panose="02040503050406030204" pitchFamily="18" charset="0"/>
                <a:ea typeface="Cambria" panose="02040503050406030204" pitchFamily="18" charset="0"/>
              </a:rPr>
              <a:t>.</a:t>
            </a:r>
          </a:p>
          <a:p>
            <a:pPr marL="342900" indent="-342900">
              <a:lnSpc>
                <a:spcPct val="130000"/>
              </a:lnSpc>
              <a:buFont typeface="Wingdings" panose="05000000000000000000" pitchFamily="2" charset="2"/>
              <a:buChar char="Ø"/>
            </a:pPr>
            <a:r>
              <a:rPr lang="vi-VN" sz="2400" smtClean="0">
                <a:latin typeface="Cambria" panose="02040503050406030204" pitchFamily="18" charset="0"/>
                <a:ea typeface="Cambria" panose="02040503050406030204" pitchFamily="18" charset="0"/>
              </a:rPr>
              <a:t>Xác </a:t>
            </a:r>
            <a:r>
              <a:rPr lang="vi-VN" sz="2400" dirty="0">
                <a:latin typeface="Cambria" panose="02040503050406030204" pitchFamily="18" charset="0"/>
                <a:ea typeface="Cambria" panose="02040503050406030204" pitchFamily="18" charset="0"/>
              </a:rPr>
              <a:t>định bài toán, khảo sát thực trạng, phân tích yêu cầu, thiết kế hệ thống theo mô hình hướng đối tượng.</a:t>
            </a:r>
          </a:p>
          <a:p>
            <a:pPr marL="342900" indent="-342900">
              <a:lnSpc>
                <a:spcPct val="130000"/>
              </a:lnSpc>
              <a:buFont typeface="Wingdings" panose="05000000000000000000" pitchFamily="2" charset="2"/>
              <a:buChar char="Ø"/>
            </a:pPr>
            <a:r>
              <a:rPr lang="vi-VN" sz="2400" dirty="0">
                <a:latin typeface="Cambria" panose="02040503050406030204" pitchFamily="18" charset="0"/>
                <a:ea typeface="Cambria" panose="02040503050406030204" pitchFamily="18" charset="0"/>
              </a:rPr>
              <a:t>Website bán </a:t>
            </a:r>
            <a:r>
              <a:rPr lang="en-US" sz="2400" dirty="0" err="1" smtClean="0">
                <a:latin typeface="Cambria" panose="02040503050406030204" pitchFamily="18" charset="0"/>
                <a:ea typeface="Cambria" panose="02040503050406030204" pitchFamily="18" charset="0"/>
              </a:rPr>
              <a:t>nông</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sản</a:t>
            </a:r>
            <a:r>
              <a:rPr lang="en-US" sz="2400" dirty="0" smtClean="0">
                <a:latin typeface="Cambria" panose="02040503050406030204" pitchFamily="18" charset="0"/>
                <a:ea typeface="Cambria" panose="02040503050406030204" pitchFamily="18" charset="0"/>
              </a:rPr>
              <a:t> </a:t>
            </a:r>
            <a:r>
              <a:rPr lang="vi-VN" sz="2400" dirty="0" smtClean="0">
                <a:latin typeface="Cambria" panose="02040503050406030204" pitchFamily="18" charset="0"/>
                <a:ea typeface="Cambria" panose="02040503050406030204" pitchFamily="18" charset="0"/>
              </a:rPr>
              <a:t>được </a:t>
            </a:r>
            <a:r>
              <a:rPr lang="vi-VN" sz="2400" dirty="0">
                <a:latin typeface="Cambria" panose="02040503050406030204" pitchFamily="18" charset="0"/>
                <a:ea typeface="Cambria" panose="02040503050406030204" pitchFamily="18" charset="0"/>
              </a:rPr>
              <a:t>xây dựng có giao diện thân thiện với người dùng, dễ sử dụng.</a:t>
            </a:r>
          </a:p>
          <a:p>
            <a:pPr marL="342900" indent="-342900">
              <a:lnSpc>
                <a:spcPct val="130000"/>
              </a:lnSpc>
              <a:buFont typeface="Wingdings" panose="05000000000000000000" pitchFamily="2" charset="2"/>
              <a:buChar char="Ø"/>
            </a:pPr>
            <a:r>
              <a:rPr lang="vi-VN" sz="2400" dirty="0">
                <a:latin typeface="Cambria" panose="02040503050406030204" pitchFamily="18" charset="0"/>
                <a:ea typeface="Cambria" panose="02040503050406030204" pitchFamily="18" charset="0"/>
              </a:rPr>
              <a:t>Nắm vững toàn bộ quy trình phát triển phần mềm, từ giai đoạn lập kế hoạch, thiết kế, phát triển cho đến khi kiểm thử và hoàn thiện sản phẩm.</a:t>
            </a:r>
          </a:p>
          <a:p>
            <a:pPr marL="342900" indent="-34290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p:txBody>
      </p:sp>
      <p:pic>
        <p:nvPicPr>
          <p:cNvPr id="13" name="Picture 12"/>
          <p:cNvPicPr/>
          <p:nvPr/>
        </p:nvPicPr>
        <p:blipFill>
          <a:blip r:embed="rId3"/>
          <a:stretch>
            <a:fillRect/>
          </a:stretch>
        </p:blipFill>
        <p:spPr>
          <a:xfrm>
            <a:off x="7741757" y="1186529"/>
            <a:ext cx="4402998" cy="2293389"/>
          </a:xfrm>
          <a:prstGeom prst="rect">
            <a:avLst/>
          </a:prstGeom>
          <a:ln w="9525">
            <a:solidFill>
              <a:schemeClr val="tx1"/>
            </a:solidFill>
          </a:ln>
        </p:spPr>
      </p:pic>
      <p:pic>
        <p:nvPicPr>
          <p:cNvPr id="14" name="Picture 13"/>
          <p:cNvPicPr/>
          <p:nvPr/>
        </p:nvPicPr>
        <p:blipFill>
          <a:blip r:embed="rId4"/>
          <a:stretch>
            <a:fillRect/>
          </a:stretch>
        </p:blipFill>
        <p:spPr>
          <a:xfrm>
            <a:off x="7741757" y="3479918"/>
            <a:ext cx="4450243" cy="2489893"/>
          </a:xfrm>
          <a:prstGeom prst="rect">
            <a:avLst/>
          </a:prstGeom>
          <a:ln w="9525">
            <a:solidFill>
              <a:schemeClr val="tx1"/>
            </a:solidFill>
          </a:ln>
        </p:spPr>
      </p:pic>
    </p:spTree>
    <p:extLst>
      <p:ext uri="{BB962C8B-B14F-4D97-AF65-F5344CB8AC3E}">
        <p14:creationId xmlns:p14="http://schemas.microsoft.com/office/powerpoint/2010/main" val="6891652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ppt_x"/>
                                          </p:val>
                                        </p:tav>
                                        <p:tav tm="100000">
                                          <p:val>
                                            <p:strVal val="#ppt_x"/>
                                          </p:val>
                                        </p:tav>
                                      </p:tavLst>
                                    </p:anim>
                                    <p:anim calcmode="lin" valueType="num">
                                      <p:cBhvr additive="base">
                                        <p:cTn id="1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par>
                                <p:cTn id="24" presetID="53" presetClass="entr" presetSubtype="16"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solidFill>
                  <a:schemeClr val="bg1"/>
                </a:solidFill>
                <a:latin typeface="Cambria" panose="02040503050406030204" pitchFamily="18" charset="0"/>
                <a:ea typeface="Cambria" panose="02040503050406030204" pitchFamily="18" charset="0"/>
              </a:rPr>
              <a:t>1.3. Công nghệ và ngôn ngữ sử dụng</a:t>
            </a:r>
          </a:p>
        </p:txBody>
      </p:sp>
      <p:graphicFrame>
        <p:nvGraphicFramePr>
          <p:cNvPr id="13" name="Diagram 12">
            <a:extLst>
              <a:ext uri="{FF2B5EF4-FFF2-40B4-BE49-F238E27FC236}">
                <a16:creationId xmlns:a16="http://schemas.microsoft.com/office/drawing/2014/main" id="{2A1520D7-7429-C9B3-DE10-644EF12E4BB0}"/>
              </a:ext>
            </a:extLst>
          </p:cNvPr>
          <p:cNvGraphicFramePr/>
          <p:nvPr>
            <p:extLst>
              <p:ext uri="{D42A27DB-BD31-4B8C-83A1-F6EECF244321}">
                <p14:modId xmlns:p14="http://schemas.microsoft.com/office/powerpoint/2010/main" val="3157619243"/>
              </p:ext>
            </p:extLst>
          </p:nvPr>
        </p:nvGraphicFramePr>
        <p:xfrm>
          <a:off x="924232" y="932611"/>
          <a:ext cx="10215715" cy="5065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6764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Graphic spid="1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TextBox 63">
            <a:extLst>
              <a:ext uri="{FF2B5EF4-FFF2-40B4-BE49-F238E27FC236}">
                <a16:creationId xmlns:a16="http://schemas.microsoft.com/office/drawing/2014/main" id="{3354788E-1A37-815B-E5D7-E46EABD2A30A}"/>
              </a:ext>
            </a:extLst>
          </p:cNvPr>
          <p:cNvSpPr txBox="1"/>
          <p:nvPr/>
        </p:nvSpPr>
        <p:spPr>
          <a:xfrm>
            <a:off x="838200" y="1825625"/>
            <a:ext cx="5558489" cy="4351338"/>
          </a:xfrm>
          <a:prstGeom prst="rect">
            <a:avLst/>
          </a:prstGeom>
        </p:spPr>
        <p:txBody>
          <a:bodyPr vert="horz" lIns="91440" tIns="45720" rIns="91440" bIns="45720" rtlCol="0">
            <a:normAutofit/>
          </a:bodyPr>
          <a:lstStyle/>
          <a:p>
            <a:pPr>
              <a:lnSpc>
                <a:spcPct val="90000"/>
              </a:lnSpc>
              <a:spcAft>
                <a:spcPts val="600"/>
              </a:spcAft>
            </a:pPr>
            <a:r>
              <a:rPr lang="en-US" sz="7200" b="1" dirty="0">
                <a:latin typeface="Calibri" panose="020F0502020204030204" pitchFamily="34" charset="0"/>
                <a:ea typeface="Calibri" panose="020F0502020204030204" pitchFamily="34" charset="0"/>
                <a:cs typeface="Calibri" panose="020F0502020204030204" pitchFamily="34" charset="0"/>
              </a:rPr>
              <a:t>2. Phân tích thiết kế hệ thống</a:t>
            </a:r>
          </a:p>
        </p:txBody>
      </p:sp>
      <p:sp>
        <p:nvSpPr>
          <p:cNvPr id="73" name="Oval 72">
            <a:extLst>
              <a:ext uri="{FF2B5EF4-FFF2-40B4-BE49-F238E27FC236}">
                <a16:creationId xmlns:a16="http://schemas.microsoft.com/office/drawing/2014/main"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Block Arc 74">
            <a:extLst>
              <a:ext uri="{FF2B5EF4-FFF2-40B4-BE49-F238E27FC236}">
                <a16:creationId xmlns:a16="http://schemas.microsoft.com/office/drawing/2014/main"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Freeform: Shape 76">
            <a:extLst>
              <a:ext uri="{FF2B5EF4-FFF2-40B4-BE49-F238E27FC236}">
                <a16:creationId xmlns:a16="http://schemas.microsoft.com/office/drawing/2014/main"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79" name="Straight Connector 78">
            <a:extLst>
              <a:ext uri="{FF2B5EF4-FFF2-40B4-BE49-F238E27FC236}">
                <a16:creationId xmlns:a16="http://schemas.microsoft.com/office/drawing/2014/main"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83" name="Arc 82">
            <a:extLst>
              <a:ext uri="{FF2B5EF4-FFF2-40B4-BE49-F238E27FC236}">
                <a16:creationId xmlns:a16="http://schemas.microsoft.com/office/drawing/2014/main"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pPr>
              <a:spcAft>
                <a:spcPts val="600"/>
              </a:spcAft>
            </a:pPr>
            <a:r>
              <a:rPr lang="en-US" sz="1600" i="1" dirty="0">
                <a:latin typeface="Cambria" panose="02040503050406030204" pitchFamily="18" charset="0"/>
                <a:ea typeface="Cambria" panose="02040503050406030204" pitchFamily="18" charset="0"/>
              </a:rPr>
              <a:t>Đồ án tốt nghiệp</a:t>
            </a:r>
            <a:endParaRPr lang="en-US" sz="1600" i="1">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692882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12" name="TextBox 11">
            <a:extLst>
              <a:ext uri="{FF2B5EF4-FFF2-40B4-BE49-F238E27FC236}">
                <a16:creationId xmlns:a16="http://schemas.microsoft.com/office/drawing/2014/main" id="{A4C21271-CFAE-4442-CF7B-BC41AD2F0E20}"/>
              </a:ext>
            </a:extLst>
          </p:cNvPr>
          <p:cNvSpPr txBox="1"/>
          <p:nvPr/>
        </p:nvSpPr>
        <p:spPr>
          <a:xfrm>
            <a:off x="9547122" y="6182001"/>
            <a:ext cx="2467897" cy="338554"/>
          </a:xfrm>
          <a:prstGeom prst="rect">
            <a:avLst/>
          </a:prstGeom>
          <a:noFill/>
        </p:spPr>
        <p:txBody>
          <a:bodyPr wrap="square">
            <a:spAutoFit/>
          </a:bodyPr>
          <a:lstStyle/>
          <a:p>
            <a:r>
              <a:rPr lang="en-US" sz="1600" i="1" dirty="0">
                <a:latin typeface="Cambria" panose="02040503050406030204" pitchFamily="18" charset="0"/>
                <a:ea typeface="Cambria" panose="02040503050406030204" pitchFamily="18" charset="0"/>
              </a:rPr>
              <a:t>Khoa công nghệ thông tin</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rgbClr val="CBC11E"/>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2.1 Sơ đồ </a:t>
            </a:r>
            <a:r>
              <a:rPr lang="en-US" sz="3600" b="1" dirty="0" err="1">
                <a:latin typeface="Cambria" panose="02040503050406030204" pitchFamily="18" charset="0"/>
                <a:ea typeface="Cambria" panose="02040503050406030204" pitchFamily="18" charset="0"/>
              </a:rPr>
              <a:t>usecase</a:t>
            </a:r>
            <a:r>
              <a:rPr lang="en-US" sz="3600" b="1" dirty="0">
                <a:latin typeface="Cambria" panose="02040503050406030204" pitchFamily="18" charset="0"/>
                <a:ea typeface="Cambria" panose="02040503050406030204" pitchFamily="18" charset="0"/>
              </a:rPr>
              <a:t> tổng quan</a:t>
            </a:r>
          </a:p>
        </p:txBody>
      </p:sp>
      <p:sp>
        <p:nvSpPr>
          <p:cNvPr id="5" name="TextBox 4">
            <a:extLst>
              <a:ext uri="{FF2B5EF4-FFF2-40B4-BE49-F238E27FC236}">
                <a16:creationId xmlns:a16="http://schemas.microsoft.com/office/drawing/2014/main" id="{5E5F3BE0-C2E0-773B-D3DC-C9D143311410}"/>
              </a:ext>
            </a:extLst>
          </p:cNvPr>
          <p:cNvSpPr txBox="1"/>
          <p:nvPr/>
        </p:nvSpPr>
        <p:spPr>
          <a:xfrm>
            <a:off x="353962" y="855406"/>
            <a:ext cx="6518787"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Biểu đồ Use case tổng quan phía người quản trị:</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0472" y="1317071"/>
            <a:ext cx="7361555" cy="5014456"/>
          </a:xfrm>
          <a:prstGeom prst="rect">
            <a:avLst/>
          </a:prstGeom>
          <a:noFill/>
        </p:spPr>
      </p:pic>
    </p:spTree>
    <p:extLst>
      <p:ext uri="{BB962C8B-B14F-4D97-AF65-F5344CB8AC3E}">
        <p14:creationId xmlns:p14="http://schemas.microsoft.com/office/powerpoint/2010/main" val="3979082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A3DD295-A810-277D-F2C3-FE85A1B0459B}"/>
              </a:ext>
            </a:extLst>
          </p:cNvPr>
          <p:cNvSpPr txBox="1"/>
          <p:nvPr/>
        </p:nvSpPr>
        <p:spPr>
          <a:xfrm>
            <a:off x="176981" y="6184490"/>
            <a:ext cx="2241754" cy="338554"/>
          </a:xfrm>
          <a:prstGeom prst="rect">
            <a:avLst/>
          </a:prstGeom>
          <a:noFill/>
        </p:spPr>
        <p:txBody>
          <a:bodyPr wrap="square" rtlCol="0">
            <a:spAutoFit/>
          </a:bodyPr>
          <a:lstStyle/>
          <a:p>
            <a:r>
              <a:rPr lang="en-US" sz="1600" i="1" dirty="0">
                <a:latin typeface="Cambria" panose="02040503050406030204" pitchFamily="18" charset="0"/>
                <a:ea typeface="Cambria" panose="02040503050406030204" pitchFamily="18" charset="0"/>
              </a:rPr>
              <a:t>Đồ án tốt nghiệp</a:t>
            </a:r>
          </a:p>
        </p:txBody>
      </p:sp>
      <p:sp>
        <p:nvSpPr>
          <p:cNvPr id="3" name="Rectangle 2">
            <a:extLst>
              <a:ext uri="{FF2B5EF4-FFF2-40B4-BE49-F238E27FC236}">
                <a16:creationId xmlns:a16="http://schemas.microsoft.com/office/drawing/2014/main" id="{CC248A75-4EFF-58C7-1DCE-DC51B018446F}"/>
              </a:ext>
            </a:extLst>
          </p:cNvPr>
          <p:cNvSpPr/>
          <p:nvPr/>
        </p:nvSpPr>
        <p:spPr>
          <a:xfrm>
            <a:off x="0" y="0"/>
            <a:ext cx="12192000" cy="678426"/>
          </a:xfrm>
          <a:prstGeom prst="rect">
            <a:avLst/>
          </a:prstGeom>
          <a:solidFill>
            <a:srgbClr val="CBC11E"/>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77A17B32-F868-56D3-7FE2-CB55C5792F1E}"/>
              </a:ext>
            </a:extLst>
          </p:cNvPr>
          <p:cNvSpPr txBox="1"/>
          <p:nvPr/>
        </p:nvSpPr>
        <p:spPr>
          <a:xfrm>
            <a:off x="0" y="32095"/>
            <a:ext cx="7875638" cy="646331"/>
          </a:xfrm>
          <a:prstGeom prst="rect">
            <a:avLst/>
          </a:prstGeom>
          <a:noFill/>
        </p:spPr>
        <p:txBody>
          <a:bodyPr wrap="square" rtlCol="0">
            <a:spAutoFit/>
          </a:bodyPr>
          <a:lstStyle/>
          <a:p>
            <a:r>
              <a:rPr lang="en-US" sz="3600" b="1" dirty="0">
                <a:latin typeface="Cambria" panose="02040503050406030204" pitchFamily="18" charset="0"/>
                <a:ea typeface="Cambria" panose="02040503050406030204" pitchFamily="18" charset="0"/>
              </a:rPr>
              <a:t>2.1 Sơ đồ </a:t>
            </a:r>
            <a:r>
              <a:rPr lang="en-US" sz="3600" b="1" dirty="0" err="1">
                <a:latin typeface="Cambria" panose="02040503050406030204" pitchFamily="18" charset="0"/>
                <a:ea typeface="Cambria" panose="02040503050406030204" pitchFamily="18" charset="0"/>
              </a:rPr>
              <a:t>usecase</a:t>
            </a:r>
            <a:r>
              <a:rPr lang="en-US" sz="3600" b="1" dirty="0">
                <a:latin typeface="Cambria" panose="02040503050406030204" pitchFamily="18" charset="0"/>
                <a:ea typeface="Cambria" panose="02040503050406030204" pitchFamily="18" charset="0"/>
              </a:rPr>
              <a:t> tổng quan</a:t>
            </a:r>
          </a:p>
        </p:txBody>
      </p:sp>
      <p:sp>
        <p:nvSpPr>
          <p:cNvPr id="5" name="TextBox 4">
            <a:extLst>
              <a:ext uri="{FF2B5EF4-FFF2-40B4-BE49-F238E27FC236}">
                <a16:creationId xmlns:a16="http://schemas.microsoft.com/office/drawing/2014/main" id="{5E5F3BE0-C2E0-773B-D3DC-C9D143311410}"/>
              </a:ext>
            </a:extLst>
          </p:cNvPr>
          <p:cNvSpPr txBox="1"/>
          <p:nvPr/>
        </p:nvSpPr>
        <p:spPr>
          <a:xfrm>
            <a:off x="353962" y="855406"/>
            <a:ext cx="6518787" cy="461665"/>
          </a:xfrm>
          <a:prstGeom prst="rect">
            <a:avLst/>
          </a:prstGeom>
          <a:noFill/>
        </p:spPr>
        <p:txBody>
          <a:bodyPr wrap="square" rtlCol="0">
            <a:spAutoFit/>
          </a:bodyPr>
          <a:lstStyle/>
          <a:p>
            <a:r>
              <a:rPr lang="en-US" sz="2400" dirty="0">
                <a:latin typeface="Cambria" panose="02040503050406030204" pitchFamily="18" charset="0"/>
                <a:ea typeface="Cambria" panose="02040503050406030204" pitchFamily="18" charset="0"/>
              </a:rPr>
              <a:t>Biểu đồ Use case tổng quan phía người dùng:</a:t>
            </a:r>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381" y="1317071"/>
            <a:ext cx="7763741" cy="4532370"/>
          </a:xfrm>
          <a:prstGeom prst="rect">
            <a:avLst/>
          </a:prstGeom>
          <a:noFill/>
        </p:spPr>
      </p:pic>
    </p:spTree>
    <p:extLst>
      <p:ext uri="{BB962C8B-B14F-4D97-AF65-F5344CB8AC3E}">
        <p14:creationId xmlns:p14="http://schemas.microsoft.com/office/powerpoint/2010/main" val="18700433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996</TotalTime>
  <Words>768</Words>
  <Application>Microsoft Office PowerPoint</Application>
  <PresentationFormat>Widescreen</PresentationFormat>
  <Paragraphs>99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35</cp:revision>
  <dcterms:created xsi:type="dcterms:W3CDTF">2024-05-27T08:56:55Z</dcterms:created>
  <dcterms:modified xsi:type="dcterms:W3CDTF">2025-06-01T16:31:49Z</dcterms:modified>
</cp:coreProperties>
</file>