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3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FAB51-AC5B-49F6-8FE7-33024B81B7D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054EA-65FB-4B23-A039-4FCED594E90F}">
      <dgm:prSet phldrT="[Text]" custT="1"/>
      <dgm:spPr/>
      <dgm:t>
        <a:bodyPr/>
        <a:lstStyle/>
        <a:p>
          <a:r>
            <a:rPr lang="en-GB" sz="1400"/>
            <a:t>Style transfer</a:t>
          </a:r>
          <a:endParaRPr lang="en-US" sz="1400"/>
        </a:p>
      </dgm:t>
    </dgm:pt>
    <dgm:pt modelId="{A947E45F-48B7-4FE8-919D-F0D89FCDA042}" type="parTrans" cxnId="{AE62D4F4-6E53-4029-8F89-CBC70B94C7BF}">
      <dgm:prSet/>
      <dgm:spPr/>
      <dgm:t>
        <a:bodyPr/>
        <a:lstStyle/>
        <a:p>
          <a:endParaRPr lang="en-US"/>
        </a:p>
      </dgm:t>
    </dgm:pt>
    <dgm:pt modelId="{7FD22DD0-F3CC-490A-8FB9-002889EE0C34}" type="sibTrans" cxnId="{AE62D4F4-6E53-4029-8F89-CBC70B94C7BF}">
      <dgm:prSet/>
      <dgm:spPr/>
      <dgm:t>
        <a:bodyPr/>
        <a:lstStyle/>
        <a:p>
          <a:endParaRPr lang="en-US"/>
        </a:p>
      </dgm:t>
    </dgm:pt>
    <dgm:pt modelId="{2D31F282-B2B5-4E13-B737-48CADD8A3892}">
      <dgm:prSet phldrT="[Text]" custT="1"/>
      <dgm:spPr/>
      <dgm:t>
        <a:bodyPr/>
        <a:lstStyle/>
        <a:p>
          <a:r>
            <a:rPr lang="en-GB" sz="1400"/>
            <a:t>Generative Adversarial Networks</a:t>
          </a:r>
          <a:endParaRPr lang="en-US" sz="1400"/>
        </a:p>
      </dgm:t>
    </dgm:pt>
    <dgm:pt modelId="{49D3ED9F-7969-4864-9E88-2DB4099EBBF4}" type="parTrans" cxnId="{750619F7-F9EB-4547-B149-7B8479833EA9}">
      <dgm:prSet/>
      <dgm:spPr/>
      <dgm:t>
        <a:bodyPr/>
        <a:lstStyle/>
        <a:p>
          <a:endParaRPr lang="en-US"/>
        </a:p>
      </dgm:t>
    </dgm:pt>
    <dgm:pt modelId="{4F025E48-1EEF-4DC4-AAE5-1E2B4C057ADF}" type="sibTrans" cxnId="{750619F7-F9EB-4547-B149-7B8479833EA9}">
      <dgm:prSet/>
      <dgm:spPr/>
      <dgm:t>
        <a:bodyPr/>
        <a:lstStyle/>
        <a:p>
          <a:endParaRPr lang="en-US"/>
        </a:p>
      </dgm:t>
    </dgm:pt>
    <dgm:pt modelId="{66FA6695-E7C9-4ACE-B728-24577548E69C}">
      <dgm:prSet phldrT="[Text]" custT="1"/>
      <dgm:spPr/>
      <dgm:t>
        <a:bodyPr/>
        <a:lstStyle/>
        <a:p>
          <a:r>
            <a:rPr lang="en-GB" sz="1400"/>
            <a:t>Supervised Mapping</a:t>
          </a:r>
          <a:endParaRPr lang="en-US" sz="1400"/>
        </a:p>
      </dgm:t>
    </dgm:pt>
    <dgm:pt modelId="{99A84747-6542-4EF3-A4F2-C4BDE53A5E26}" type="parTrans" cxnId="{E2D58C37-16CF-45B0-96CA-AF7190872A09}">
      <dgm:prSet/>
      <dgm:spPr/>
      <dgm:t>
        <a:bodyPr/>
        <a:lstStyle/>
        <a:p>
          <a:endParaRPr lang="en-US"/>
        </a:p>
      </dgm:t>
    </dgm:pt>
    <dgm:pt modelId="{7C791036-9F57-4B09-AD49-73876E69BE74}" type="sibTrans" cxnId="{E2D58C37-16CF-45B0-96CA-AF7190872A09}">
      <dgm:prSet/>
      <dgm:spPr/>
      <dgm:t>
        <a:bodyPr/>
        <a:lstStyle/>
        <a:p>
          <a:endParaRPr lang="en-US"/>
        </a:p>
      </dgm:t>
    </dgm:pt>
    <dgm:pt modelId="{05ABABC5-2DE4-4865-8A33-B60D731C86DA}">
      <dgm:prSet phldrT="[Text]" custT="1"/>
      <dgm:spPr/>
      <dgm:t>
        <a:bodyPr/>
        <a:lstStyle/>
        <a:p>
          <a:r>
            <a:rPr lang="en-GB" sz="1400"/>
            <a:t>Domain adaptation</a:t>
          </a:r>
          <a:endParaRPr lang="en-US" sz="1400"/>
        </a:p>
      </dgm:t>
    </dgm:pt>
    <dgm:pt modelId="{4E210479-4B96-4F21-BA96-8DA696930D1D}" type="parTrans" cxnId="{571C38CF-35F1-4FAD-9B73-0D401D62B4EB}">
      <dgm:prSet/>
      <dgm:spPr/>
      <dgm:t>
        <a:bodyPr/>
        <a:lstStyle/>
        <a:p>
          <a:endParaRPr lang="en-US"/>
        </a:p>
      </dgm:t>
    </dgm:pt>
    <dgm:pt modelId="{5FCED30D-E30E-47FC-A07A-A68619395B13}" type="sibTrans" cxnId="{571C38CF-35F1-4FAD-9B73-0D401D62B4EB}">
      <dgm:prSet/>
      <dgm:spPr/>
      <dgm:t>
        <a:bodyPr/>
        <a:lstStyle/>
        <a:p>
          <a:endParaRPr lang="en-US"/>
        </a:p>
      </dgm:t>
    </dgm:pt>
    <dgm:pt modelId="{058E73AA-E36A-4D10-B540-C95F3E0C2041}">
      <dgm:prSet phldrT="[Text]" custT="1"/>
      <dgm:spPr/>
      <dgm:t>
        <a:bodyPr/>
        <a:lstStyle/>
        <a:p>
          <a:r>
            <a:rPr lang="en-GB" sz="1400"/>
            <a:t>Unsupervised Mapping</a:t>
          </a:r>
          <a:endParaRPr lang="en-US" sz="1400"/>
        </a:p>
      </dgm:t>
    </dgm:pt>
    <dgm:pt modelId="{705FA8C9-122B-41AE-A003-F373E2B5C9A3}" type="parTrans" cxnId="{922ADDED-158C-4200-9F14-5ABEA65D5942}">
      <dgm:prSet/>
      <dgm:spPr/>
      <dgm:t>
        <a:bodyPr/>
        <a:lstStyle/>
        <a:p>
          <a:endParaRPr lang="en-US"/>
        </a:p>
      </dgm:t>
    </dgm:pt>
    <dgm:pt modelId="{9D7C5FEB-913F-44B9-BEDB-F4EE24CEE76C}" type="sibTrans" cxnId="{922ADDED-158C-4200-9F14-5ABEA65D5942}">
      <dgm:prSet/>
      <dgm:spPr/>
      <dgm:t>
        <a:bodyPr/>
        <a:lstStyle/>
        <a:p>
          <a:endParaRPr lang="en-US"/>
        </a:p>
      </dgm:t>
    </dgm:pt>
    <dgm:pt modelId="{4E0C104F-2687-4CF6-B61E-B0729A217593}">
      <dgm:prSet phldrT="[Text]" custT="1"/>
      <dgm:spPr/>
      <dgm:t>
        <a:bodyPr/>
        <a:lstStyle/>
        <a:p>
          <a:r>
            <a:rPr lang="en-GB" sz="1400"/>
            <a:t>Weakly Supervised Mapping</a:t>
          </a:r>
          <a:endParaRPr lang="en-US" sz="1400"/>
        </a:p>
      </dgm:t>
    </dgm:pt>
    <dgm:pt modelId="{C834DBAC-6968-43C8-8152-7DA0FC153FC1}" type="parTrans" cxnId="{6BC02415-73E0-47B7-8659-FD124EE472B0}">
      <dgm:prSet/>
      <dgm:spPr/>
      <dgm:t>
        <a:bodyPr/>
        <a:lstStyle/>
        <a:p>
          <a:endParaRPr lang="en-US"/>
        </a:p>
      </dgm:t>
    </dgm:pt>
    <dgm:pt modelId="{8940DD8C-C46B-4A09-A056-57466022D470}" type="sibTrans" cxnId="{6BC02415-73E0-47B7-8659-FD124EE472B0}">
      <dgm:prSet/>
      <dgm:spPr/>
      <dgm:t>
        <a:bodyPr/>
        <a:lstStyle/>
        <a:p>
          <a:endParaRPr lang="en-US"/>
        </a:p>
      </dgm:t>
    </dgm:pt>
    <dgm:pt modelId="{78D13380-D07A-4B65-84E5-A40D61D09080}">
      <dgm:prSet phldrT="[Text]"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Công việc liên quan</a:t>
          </a:r>
          <a:endParaRPr lang="en-US"/>
        </a:p>
      </dgm:t>
    </dgm:pt>
    <dgm:pt modelId="{8E1A4693-7341-46CB-BA7C-1A8F817218B0}" type="sibTrans" cxnId="{EAC29278-7DE2-40DE-A543-4ACFCEE8B2ED}">
      <dgm:prSet/>
      <dgm:spPr/>
      <dgm:t>
        <a:bodyPr/>
        <a:lstStyle/>
        <a:p>
          <a:endParaRPr lang="en-US"/>
        </a:p>
      </dgm:t>
    </dgm:pt>
    <dgm:pt modelId="{642EDE67-E063-46B3-95F8-D4072CBA4F23}" type="parTrans" cxnId="{EAC29278-7DE2-40DE-A543-4ACFCEE8B2ED}">
      <dgm:prSet/>
      <dgm:spPr/>
      <dgm:t>
        <a:bodyPr/>
        <a:lstStyle/>
        <a:p>
          <a:endParaRPr lang="en-US"/>
        </a:p>
      </dgm:t>
    </dgm:pt>
    <dgm:pt modelId="{C1BD54B2-D8E9-4F3E-964F-3C055A65524F}" type="pres">
      <dgm:prSet presAssocID="{2C0FAB51-AC5B-49F6-8FE7-33024B81B7D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4E861B-B1EB-44DC-B0F7-E8693D4C0EEA}" type="pres">
      <dgm:prSet presAssocID="{78D13380-D07A-4B65-84E5-A40D61D09080}" presName="centerShape" presStyleLbl="node0" presStyleIdx="0" presStyleCnt="1"/>
      <dgm:spPr/>
    </dgm:pt>
    <dgm:pt modelId="{1D753C3D-FF17-4C9E-9A0E-C0097562087B}" type="pres">
      <dgm:prSet presAssocID="{7B4054EA-65FB-4B23-A039-4FCED594E90F}" presName="node" presStyleLbl="node1" presStyleIdx="0" presStyleCnt="6">
        <dgm:presLayoutVars>
          <dgm:bulletEnabled val="1"/>
        </dgm:presLayoutVars>
      </dgm:prSet>
      <dgm:spPr/>
    </dgm:pt>
    <dgm:pt modelId="{5432B0AE-C8F6-46ED-B39D-64FB3E16AD58}" type="pres">
      <dgm:prSet presAssocID="{7B4054EA-65FB-4B23-A039-4FCED594E90F}" presName="dummy" presStyleCnt="0"/>
      <dgm:spPr/>
    </dgm:pt>
    <dgm:pt modelId="{0FFF4C30-43DA-4BF3-9B77-20495AE9AF7A}" type="pres">
      <dgm:prSet presAssocID="{7FD22DD0-F3CC-490A-8FB9-002889EE0C34}" presName="sibTrans" presStyleLbl="sibTrans2D1" presStyleIdx="0" presStyleCnt="6"/>
      <dgm:spPr/>
    </dgm:pt>
    <dgm:pt modelId="{CFA5B664-A9BF-4460-B822-BBEE4E9AA5A6}" type="pres">
      <dgm:prSet presAssocID="{2D31F282-B2B5-4E13-B737-48CADD8A3892}" presName="node" presStyleLbl="node1" presStyleIdx="1" presStyleCnt="6">
        <dgm:presLayoutVars>
          <dgm:bulletEnabled val="1"/>
        </dgm:presLayoutVars>
      </dgm:prSet>
      <dgm:spPr/>
    </dgm:pt>
    <dgm:pt modelId="{505571F6-7E4B-4D2D-B217-C1241A97DEAC}" type="pres">
      <dgm:prSet presAssocID="{2D31F282-B2B5-4E13-B737-48CADD8A3892}" presName="dummy" presStyleCnt="0"/>
      <dgm:spPr/>
    </dgm:pt>
    <dgm:pt modelId="{65DD53B8-01DA-485D-93F5-AEB5FABFF0CC}" type="pres">
      <dgm:prSet presAssocID="{4F025E48-1EEF-4DC4-AAE5-1E2B4C057ADF}" presName="sibTrans" presStyleLbl="sibTrans2D1" presStyleIdx="1" presStyleCnt="6"/>
      <dgm:spPr/>
    </dgm:pt>
    <dgm:pt modelId="{CAC0D23A-91EE-4DE5-B909-C7943413E391}" type="pres">
      <dgm:prSet presAssocID="{058E73AA-E36A-4D10-B540-C95F3E0C2041}" presName="node" presStyleLbl="node1" presStyleIdx="2" presStyleCnt="6">
        <dgm:presLayoutVars>
          <dgm:bulletEnabled val="1"/>
        </dgm:presLayoutVars>
      </dgm:prSet>
      <dgm:spPr/>
    </dgm:pt>
    <dgm:pt modelId="{D7DFCFE3-49DE-4D51-BD55-F0C3E31B54C0}" type="pres">
      <dgm:prSet presAssocID="{058E73AA-E36A-4D10-B540-C95F3E0C2041}" presName="dummy" presStyleCnt="0"/>
      <dgm:spPr/>
    </dgm:pt>
    <dgm:pt modelId="{107D8771-A6C7-4CB5-9DAC-901CBA4B2203}" type="pres">
      <dgm:prSet presAssocID="{9D7C5FEB-913F-44B9-BEDB-F4EE24CEE76C}" presName="sibTrans" presStyleLbl="sibTrans2D1" presStyleIdx="2" presStyleCnt="6"/>
      <dgm:spPr/>
    </dgm:pt>
    <dgm:pt modelId="{2D7CC694-084A-4A4F-BCBA-2E906C875695}" type="pres">
      <dgm:prSet presAssocID="{4E0C104F-2687-4CF6-B61E-B0729A217593}" presName="node" presStyleLbl="node1" presStyleIdx="3" presStyleCnt="6">
        <dgm:presLayoutVars>
          <dgm:bulletEnabled val="1"/>
        </dgm:presLayoutVars>
      </dgm:prSet>
      <dgm:spPr/>
    </dgm:pt>
    <dgm:pt modelId="{FCFABD91-D61E-4D4F-8325-11D552279AD4}" type="pres">
      <dgm:prSet presAssocID="{4E0C104F-2687-4CF6-B61E-B0729A217593}" presName="dummy" presStyleCnt="0"/>
      <dgm:spPr/>
    </dgm:pt>
    <dgm:pt modelId="{E760E936-3F49-4F50-B6F9-377B17DAB89E}" type="pres">
      <dgm:prSet presAssocID="{8940DD8C-C46B-4A09-A056-57466022D470}" presName="sibTrans" presStyleLbl="sibTrans2D1" presStyleIdx="3" presStyleCnt="6"/>
      <dgm:spPr/>
    </dgm:pt>
    <dgm:pt modelId="{8C6A0F75-1BED-485F-99BE-43E82B417B0C}" type="pres">
      <dgm:prSet presAssocID="{66FA6695-E7C9-4ACE-B728-24577548E69C}" presName="node" presStyleLbl="node1" presStyleIdx="4" presStyleCnt="6">
        <dgm:presLayoutVars>
          <dgm:bulletEnabled val="1"/>
        </dgm:presLayoutVars>
      </dgm:prSet>
      <dgm:spPr/>
    </dgm:pt>
    <dgm:pt modelId="{BD0B6CDE-9593-4F7A-8B01-0B7C5D9C992C}" type="pres">
      <dgm:prSet presAssocID="{66FA6695-E7C9-4ACE-B728-24577548E69C}" presName="dummy" presStyleCnt="0"/>
      <dgm:spPr/>
    </dgm:pt>
    <dgm:pt modelId="{7738C4C3-822B-4BD5-B490-A239DE6058B7}" type="pres">
      <dgm:prSet presAssocID="{7C791036-9F57-4B09-AD49-73876E69BE74}" presName="sibTrans" presStyleLbl="sibTrans2D1" presStyleIdx="4" presStyleCnt="6"/>
      <dgm:spPr/>
    </dgm:pt>
    <dgm:pt modelId="{83C0D52D-9680-4C90-ACBE-DF2A42E9D41A}" type="pres">
      <dgm:prSet presAssocID="{05ABABC5-2DE4-4865-8A33-B60D731C86DA}" presName="node" presStyleLbl="node1" presStyleIdx="5" presStyleCnt="6">
        <dgm:presLayoutVars>
          <dgm:bulletEnabled val="1"/>
        </dgm:presLayoutVars>
      </dgm:prSet>
      <dgm:spPr/>
    </dgm:pt>
    <dgm:pt modelId="{82710039-E69E-475C-B085-DCFE927ADF04}" type="pres">
      <dgm:prSet presAssocID="{05ABABC5-2DE4-4865-8A33-B60D731C86DA}" presName="dummy" presStyleCnt="0"/>
      <dgm:spPr/>
    </dgm:pt>
    <dgm:pt modelId="{16E304F8-DBEC-48A4-9501-780EB28D345A}" type="pres">
      <dgm:prSet presAssocID="{5FCED30D-E30E-47FC-A07A-A68619395B13}" presName="sibTrans" presStyleLbl="sibTrans2D1" presStyleIdx="5" presStyleCnt="6"/>
      <dgm:spPr/>
    </dgm:pt>
  </dgm:ptLst>
  <dgm:cxnLst>
    <dgm:cxn modelId="{4DD5B009-EF35-4A6F-AAAE-2BBB65790DD9}" type="presOf" srcId="{7B4054EA-65FB-4B23-A039-4FCED594E90F}" destId="{1D753C3D-FF17-4C9E-9A0E-C0097562087B}" srcOrd="0" destOrd="0" presId="urn:microsoft.com/office/officeart/2005/8/layout/radial6"/>
    <dgm:cxn modelId="{6BC02415-73E0-47B7-8659-FD124EE472B0}" srcId="{78D13380-D07A-4B65-84E5-A40D61D09080}" destId="{4E0C104F-2687-4CF6-B61E-B0729A217593}" srcOrd="3" destOrd="0" parTransId="{C834DBAC-6968-43C8-8152-7DA0FC153FC1}" sibTransId="{8940DD8C-C46B-4A09-A056-57466022D470}"/>
    <dgm:cxn modelId="{DCF9742E-ED5F-43AD-8C29-1B89793C6427}" type="presOf" srcId="{2D31F282-B2B5-4E13-B737-48CADD8A3892}" destId="{CFA5B664-A9BF-4460-B822-BBEE4E9AA5A6}" srcOrd="0" destOrd="0" presId="urn:microsoft.com/office/officeart/2005/8/layout/radial6"/>
    <dgm:cxn modelId="{E2D58C37-16CF-45B0-96CA-AF7190872A09}" srcId="{78D13380-D07A-4B65-84E5-A40D61D09080}" destId="{66FA6695-E7C9-4ACE-B728-24577548E69C}" srcOrd="4" destOrd="0" parTransId="{99A84747-6542-4EF3-A4F2-C4BDE53A5E26}" sibTransId="{7C791036-9F57-4B09-AD49-73876E69BE74}"/>
    <dgm:cxn modelId="{F0E5A438-1B32-4015-A53B-314300645482}" type="presOf" srcId="{8940DD8C-C46B-4A09-A056-57466022D470}" destId="{E760E936-3F49-4F50-B6F9-377B17DAB89E}" srcOrd="0" destOrd="0" presId="urn:microsoft.com/office/officeart/2005/8/layout/radial6"/>
    <dgm:cxn modelId="{0DC7133A-9318-4736-9EA7-48E0C7841719}" type="presOf" srcId="{78D13380-D07A-4B65-84E5-A40D61D09080}" destId="{254E861B-B1EB-44DC-B0F7-E8693D4C0EEA}" srcOrd="0" destOrd="0" presId="urn:microsoft.com/office/officeart/2005/8/layout/radial6"/>
    <dgm:cxn modelId="{6F8A4F6D-3452-44C5-93EB-86144D25C785}" type="presOf" srcId="{66FA6695-E7C9-4ACE-B728-24577548E69C}" destId="{8C6A0F75-1BED-485F-99BE-43E82B417B0C}" srcOrd="0" destOrd="0" presId="urn:microsoft.com/office/officeart/2005/8/layout/radial6"/>
    <dgm:cxn modelId="{FD269752-32AA-4F0B-B9CE-8BFDA41E83B9}" type="presOf" srcId="{9D7C5FEB-913F-44B9-BEDB-F4EE24CEE76C}" destId="{107D8771-A6C7-4CB5-9DAC-901CBA4B2203}" srcOrd="0" destOrd="0" presId="urn:microsoft.com/office/officeart/2005/8/layout/radial6"/>
    <dgm:cxn modelId="{EAC29278-7DE2-40DE-A543-4ACFCEE8B2ED}" srcId="{2C0FAB51-AC5B-49F6-8FE7-33024B81B7DC}" destId="{78D13380-D07A-4B65-84E5-A40D61D09080}" srcOrd="0" destOrd="0" parTransId="{642EDE67-E063-46B3-95F8-D4072CBA4F23}" sibTransId="{8E1A4693-7341-46CB-BA7C-1A8F817218B0}"/>
    <dgm:cxn modelId="{96C2E089-EF3D-4FE9-82FF-9BEBEDF3FBA1}" type="presOf" srcId="{058E73AA-E36A-4D10-B540-C95F3E0C2041}" destId="{CAC0D23A-91EE-4DE5-B909-C7943413E391}" srcOrd="0" destOrd="0" presId="urn:microsoft.com/office/officeart/2005/8/layout/radial6"/>
    <dgm:cxn modelId="{01CAD29B-F8F0-429E-AA4F-0D65B8336E09}" type="presOf" srcId="{7C791036-9F57-4B09-AD49-73876E69BE74}" destId="{7738C4C3-822B-4BD5-B490-A239DE6058B7}" srcOrd="0" destOrd="0" presId="urn:microsoft.com/office/officeart/2005/8/layout/radial6"/>
    <dgm:cxn modelId="{163EF2B3-A228-4236-94A9-325490887A53}" type="presOf" srcId="{5FCED30D-E30E-47FC-A07A-A68619395B13}" destId="{16E304F8-DBEC-48A4-9501-780EB28D345A}" srcOrd="0" destOrd="0" presId="urn:microsoft.com/office/officeart/2005/8/layout/radial6"/>
    <dgm:cxn modelId="{0D81C1B4-3C73-47CB-99AA-A8681C1FB4A8}" type="presOf" srcId="{7FD22DD0-F3CC-490A-8FB9-002889EE0C34}" destId="{0FFF4C30-43DA-4BF3-9B77-20495AE9AF7A}" srcOrd="0" destOrd="0" presId="urn:microsoft.com/office/officeart/2005/8/layout/radial6"/>
    <dgm:cxn modelId="{BB9B92BC-2124-4023-9528-AC5CB27B6F1B}" type="presOf" srcId="{05ABABC5-2DE4-4865-8A33-B60D731C86DA}" destId="{83C0D52D-9680-4C90-ACBE-DF2A42E9D41A}" srcOrd="0" destOrd="0" presId="urn:microsoft.com/office/officeart/2005/8/layout/radial6"/>
    <dgm:cxn modelId="{571C38CF-35F1-4FAD-9B73-0D401D62B4EB}" srcId="{78D13380-D07A-4B65-84E5-A40D61D09080}" destId="{05ABABC5-2DE4-4865-8A33-B60D731C86DA}" srcOrd="5" destOrd="0" parTransId="{4E210479-4B96-4F21-BA96-8DA696930D1D}" sibTransId="{5FCED30D-E30E-47FC-A07A-A68619395B13}"/>
    <dgm:cxn modelId="{3A5093D2-14E0-467C-B88C-54353EAD7DB4}" type="presOf" srcId="{4F025E48-1EEF-4DC4-AAE5-1E2B4C057ADF}" destId="{65DD53B8-01DA-485D-93F5-AEB5FABFF0CC}" srcOrd="0" destOrd="0" presId="urn:microsoft.com/office/officeart/2005/8/layout/radial6"/>
    <dgm:cxn modelId="{1EAC12D3-8DE1-4273-8FAC-5DE943C54C61}" type="presOf" srcId="{2C0FAB51-AC5B-49F6-8FE7-33024B81B7DC}" destId="{C1BD54B2-D8E9-4F3E-964F-3C055A65524F}" srcOrd="0" destOrd="0" presId="urn:microsoft.com/office/officeart/2005/8/layout/radial6"/>
    <dgm:cxn modelId="{BBBC08D5-FEE9-4F6D-BC9F-DB33AC1B1ED6}" type="presOf" srcId="{4E0C104F-2687-4CF6-B61E-B0729A217593}" destId="{2D7CC694-084A-4A4F-BCBA-2E906C875695}" srcOrd="0" destOrd="0" presId="urn:microsoft.com/office/officeart/2005/8/layout/radial6"/>
    <dgm:cxn modelId="{922ADDED-158C-4200-9F14-5ABEA65D5942}" srcId="{78D13380-D07A-4B65-84E5-A40D61D09080}" destId="{058E73AA-E36A-4D10-B540-C95F3E0C2041}" srcOrd="2" destOrd="0" parTransId="{705FA8C9-122B-41AE-A003-F373E2B5C9A3}" sibTransId="{9D7C5FEB-913F-44B9-BEDB-F4EE24CEE76C}"/>
    <dgm:cxn modelId="{AE62D4F4-6E53-4029-8F89-CBC70B94C7BF}" srcId="{78D13380-D07A-4B65-84E5-A40D61D09080}" destId="{7B4054EA-65FB-4B23-A039-4FCED594E90F}" srcOrd="0" destOrd="0" parTransId="{A947E45F-48B7-4FE8-919D-F0D89FCDA042}" sibTransId="{7FD22DD0-F3CC-490A-8FB9-002889EE0C34}"/>
    <dgm:cxn modelId="{750619F7-F9EB-4547-B149-7B8479833EA9}" srcId="{78D13380-D07A-4B65-84E5-A40D61D09080}" destId="{2D31F282-B2B5-4E13-B737-48CADD8A3892}" srcOrd="1" destOrd="0" parTransId="{49D3ED9F-7969-4864-9E88-2DB4099EBBF4}" sibTransId="{4F025E48-1EEF-4DC4-AAE5-1E2B4C057ADF}"/>
    <dgm:cxn modelId="{64CC4D9E-F7A3-41BA-8996-12C468DC2B93}" type="presParOf" srcId="{C1BD54B2-D8E9-4F3E-964F-3C055A65524F}" destId="{254E861B-B1EB-44DC-B0F7-E8693D4C0EEA}" srcOrd="0" destOrd="0" presId="urn:microsoft.com/office/officeart/2005/8/layout/radial6"/>
    <dgm:cxn modelId="{19A0C552-75CD-4197-9B2B-D9F7DB607C0D}" type="presParOf" srcId="{C1BD54B2-D8E9-4F3E-964F-3C055A65524F}" destId="{1D753C3D-FF17-4C9E-9A0E-C0097562087B}" srcOrd="1" destOrd="0" presId="urn:microsoft.com/office/officeart/2005/8/layout/radial6"/>
    <dgm:cxn modelId="{D7FB0B0E-EC4B-4947-A931-9B6CA9B77B59}" type="presParOf" srcId="{C1BD54B2-D8E9-4F3E-964F-3C055A65524F}" destId="{5432B0AE-C8F6-46ED-B39D-64FB3E16AD58}" srcOrd="2" destOrd="0" presId="urn:microsoft.com/office/officeart/2005/8/layout/radial6"/>
    <dgm:cxn modelId="{6C6126DA-7A05-41DF-BFBE-0C6B8AFB8325}" type="presParOf" srcId="{C1BD54B2-D8E9-4F3E-964F-3C055A65524F}" destId="{0FFF4C30-43DA-4BF3-9B77-20495AE9AF7A}" srcOrd="3" destOrd="0" presId="urn:microsoft.com/office/officeart/2005/8/layout/radial6"/>
    <dgm:cxn modelId="{4D3D3FF5-7284-48C9-B2BB-A91BC73BBA4B}" type="presParOf" srcId="{C1BD54B2-D8E9-4F3E-964F-3C055A65524F}" destId="{CFA5B664-A9BF-4460-B822-BBEE4E9AA5A6}" srcOrd="4" destOrd="0" presId="urn:microsoft.com/office/officeart/2005/8/layout/radial6"/>
    <dgm:cxn modelId="{3C2306AF-2D85-4307-BFD3-0832E56577A7}" type="presParOf" srcId="{C1BD54B2-D8E9-4F3E-964F-3C055A65524F}" destId="{505571F6-7E4B-4D2D-B217-C1241A97DEAC}" srcOrd="5" destOrd="0" presId="urn:microsoft.com/office/officeart/2005/8/layout/radial6"/>
    <dgm:cxn modelId="{6D58988D-19AC-4416-A342-13D0183457D2}" type="presParOf" srcId="{C1BD54B2-D8E9-4F3E-964F-3C055A65524F}" destId="{65DD53B8-01DA-485D-93F5-AEB5FABFF0CC}" srcOrd="6" destOrd="0" presId="urn:microsoft.com/office/officeart/2005/8/layout/radial6"/>
    <dgm:cxn modelId="{8E5C34BE-63ED-4241-89FC-0148BCDC9989}" type="presParOf" srcId="{C1BD54B2-D8E9-4F3E-964F-3C055A65524F}" destId="{CAC0D23A-91EE-4DE5-B909-C7943413E391}" srcOrd="7" destOrd="0" presId="urn:microsoft.com/office/officeart/2005/8/layout/radial6"/>
    <dgm:cxn modelId="{874C8076-1E3E-4DCB-BD64-F106BEDE7C74}" type="presParOf" srcId="{C1BD54B2-D8E9-4F3E-964F-3C055A65524F}" destId="{D7DFCFE3-49DE-4D51-BD55-F0C3E31B54C0}" srcOrd="8" destOrd="0" presId="urn:microsoft.com/office/officeart/2005/8/layout/radial6"/>
    <dgm:cxn modelId="{2854EBB0-7B54-4F90-BE10-1A36FA8B6FE7}" type="presParOf" srcId="{C1BD54B2-D8E9-4F3E-964F-3C055A65524F}" destId="{107D8771-A6C7-4CB5-9DAC-901CBA4B2203}" srcOrd="9" destOrd="0" presId="urn:microsoft.com/office/officeart/2005/8/layout/radial6"/>
    <dgm:cxn modelId="{AD7D6719-D0E4-4788-8726-98C5E216E8E4}" type="presParOf" srcId="{C1BD54B2-D8E9-4F3E-964F-3C055A65524F}" destId="{2D7CC694-084A-4A4F-BCBA-2E906C875695}" srcOrd="10" destOrd="0" presId="urn:microsoft.com/office/officeart/2005/8/layout/radial6"/>
    <dgm:cxn modelId="{FB92F3A2-2EF9-42FB-B4F9-CA5B2E250F68}" type="presParOf" srcId="{C1BD54B2-D8E9-4F3E-964F-3C055A65524F}" destId="{FCFABD91-D61E-4D4F-8325-11D552279AD4}" srcOrd="11" destOrd="0" presId="urn:microsoft.com/office/officeart/2005/8/layout/radial6"/>
    <dgm:cxn modelId="{4F01FFF6-4E16-4ED1-B7F2-E8553D5A57B5}" type="presParOf" srcId="{C1BD54B2-D8E9-4F3E-964F-3C055A65524F}" destId="{E760E936-3F49-4F50-B6F9-377B17DAB89E}" srcOrd="12" destOrd="0" presId="urn:microsoft.com/office/officeart/2005/8/layout/radial6"/>
    <dgm:cxn modelId="{016CA204-80BA-4E0D-8B5A-1D3C0B067AE7}" type="presParOf" srcId="{C1BD54B2-D8E9-4F3E-964F-3C055A65524F}" destId="{8C6A0F75-1BED-485F-99BE-43E82B417B0C}" srcOrd="13" destOrd="0" presId="urn:microsoft.com/office/officeart/2005/8/layout/radial6"/>
    <dgm:cxn modelId="{5E7901A9-BE44-4FF4-AD4A-C3A8AB5B5845}" type="presParOf" srcId="{C1BD54B2-D8E9-4F3E-964F-3C055A65524F}" destId="{BD0B6CDE-9593-4F7A-8B01-0B7C5D9C992C}" srcOrd="14" destOrd="0" presId="urn:microsoft.com/office/officeart/2005/8/layout/radial6"/>
    <dgm:cxn modelId="{DCB2A9B5-F142-4724-94FA-084B5DFDDF0A}" type="presParOf" srcId="{C1BD54B2-D8E9-4F3E-964F-3C055A65524F}" destId="{7738C4C3-822B-4BD5-B490-A239DE6058B7}" srcOrd="15" destOrd="0" presId="urn:microsoft.com/office/officeart/2005/8/layout/radial6"/>
    <dgm:cxn modelId="{03C9DAB3-39EC-466B-BC4A-7F3BECFF1508}" type="presParOf" srcId="{C1BD54B2-D8E9-4F3E-964F-3C055A65524F}" destId="{83C0D52D-9680-4C90-ACBE-DF2A42E9D41A}" srcOrd="16" destOrd="0" presId="urn:microsoft.com/office/officeart/2005/8/layout/radial6"/>
    <dgm:cxn modelId="{53DF942B-5001-4B06-A109-5EAED04E6D25}" type="presParOf" srcId="{C1BD54B2-D8E9-4F3E-964F-3C055A65524F}" destId="{82710039-E69E-475C-B085-DCFE927ADF04}" srcOrd="17" destOrd="0" presId="urn:microsoft.com/office/officeart/2005/8/layout/radial6"/>
    <dgm:cxn modelId="{D66070C6-9CDA-41D9-8596-E680D91AA011}" type="presParOf" srcId="{C1BD54B2-D8E9-4F3E-964F-3C055A65524F}" destId="{16E304F8-DBEC-48A4-9501-780EB28D345A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304F8-DBEC-48A4-9501-780EB28D345A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8C4C3-822B-4BD5-B490-A239DE6058B7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0E936-3F49-4F50-B6F9-377B17DAB89E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D8771-A6C7-4CB5-9DAC-901CBA4B2203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D53B8-01DA-485D-93F5-AEB5FABFF0CC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F4C30-43DA-4BF3-9B77-20495AE9AF7A}">
      <dsp:nvSpPr>
        <dsp:cNvPr id="0" name=""/>
        <dsp:cNvSpPr/>
      </dsp:nvSpPr>
      <dsp:spPr>
        <a:xfrm>
          <a:off x="2235314" y="697413"/>
          <a:ext cx="4756775" cy="475677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861B-B1EB-44DC-B0F7-E8693D4C0EEA}">
      <dsp:nvSpPr>
        <dsp:cNvPr id="0" name=""/>
        <dsp:cNvSpPr/>
      </dsp:nvSpPr>
      <dsp:spPr>
        <a:xfrm>
          <a:off x="3544755" y="2006855"/>
          <a:ext cx="2137892" cy="2137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Công việc liên quan</a:t>
          </a:r>
          <a:endParaRPr lang="en-US" sz="3200" kern="1200"/>
        </a:p>
      </dsp:txBody>
      <dsp:txXfrm>
        <a:off x="3857842" y="2319942"/>
        <a:ext cx="1511718" cy="1511718"/>
      </dsp:txXfrm>
    </dsp:sp>
    <dsp:sp modelId="{1D753C3D-FF17-4C9E-9A0E-C0097562087B}">
      <dsp:nvSpPr>
        <dsp:cNvPr id="0" name=""/>
        <dsp:cNvSpPr/>
      </dsp:nvSpPr>
      <dsp:spPr>
        <a:xfrm>
          <a:off x="3865439" y="3026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Style transfer</a:t>
          </a:r>
          <a:endParaRPr lang="en-US" sz="1400" kern="1200"/>
        </a:p>
      </dsp:txBody>
      <dsp:txXfrm>
        <a:off x="4084600" y="222187"/>
        <a:ext cx="1058202" cy="1058202"/>
      </dsp:txXfrm>
    </dsp:sp>
    <dsp:sp modelId="{CFA5B664-A9BF-4460-B822-BBEE4E9AA5A6}">
      <dsp:nvSpPr>
        <dsp:cNvPr id="0" name=""/>
        <dsp:cNvSpPr/>
      </dsp:nvSpPr>
      <dsp:spPr>
        <a:xfrm>
          <a:off x="5878527" y="1165282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Generative Adversarial Networks</a:t>
          </a:r>
          <a:endParaRPr lang="en-US" sz="1400" kern="1200"/>
        </a:p>
      </dsp:txBody>
      <dsp:txXfrm>
        <a:off x="6097688" y="1384443"/>
        <a:ext cx="1058202" cy="1058202"/>
      </dsp:txXfrm>
    </dsp:sp>
    <dsp:sp modelId="{CAC0D23A-91EE-4DE5-B909-C7943413E391}">
      <dsp:nvSpPr>
        <dsp:cNvPr id="0" name=""/>
        <dsp:cNvSpPr/>
      </dsp:nvSpPr>
      <dsp:spPr>
        <a:xfrm>
          <a:off x="5878527" y="3489795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Unsupervised Mapping</a:t>
          </a:r>
          <a:endParaRPr lang="en-US" sz="1400" kern="1200"/>
        </a:p>
      </dsp:txBody>
      <dsp:txXfrm>
        <a:off x="6097688" y="3708956"/>
        <a:ext cx="1058202" cy="1058202"/>
      </dsp:txXfrm>
    </dsp:sp>
    <dsp:sp modelId="{2D7CC694-084A-4A4F-BCBA-2E906C875695}">
      <dsp:nvSpPr>
        <dsp:cNvPr id="0" name=""/>
        <dsp:cNvSpPr/>
      </dsp:nvSpPr>
      <dsp:spPr>
        <a:xfrm>
          <a:off x="3865439" y="4652052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Weakly Supervised Mapping</a:t>
          </a:r>
          <a:endParaRPr lang="en-US" sz="1400" kern="1200"/>
        </a:p>
      </dsp:txBody>
      <dsp:txXfrm>
        <a:off x="4084600" y="4871213"/>
        <a:ext cx="1058202" cy="1058202"/>
      </dsp:txXfrm>
    </dsp:sp>
    <dsp:sp modelId="{8C6A0F75-1BED-485F-99BE-43E82B417B0C}">
      <dsp:nvSpPr>
        <dsp:cNvPr id="0" name=""/>
        <dsp:cNvSpPr/>
      </dsp:nvSpPr>
      <dsp:spPr>
        <a:xfrm>
          <a:off x="1852352" y="3489795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Supervised Mapping</a:t>
          </a:r>
          <a:endParaRPr lang="en-US" sz="1400" kern="1200"/>
        </a:p>
      </dsp:txBody>
      <dsp:txXfrm>
        <a:off x="2071513" y="3708956"/>
        <a:ext cx="1058202" cy="1058202"/>
      </dsp:txXfrm>
    </dsp:sp>
    <dsp:sp modelId="{83C0D52D-9680-4C90-ACBE-DF2A42E9D41A}">
      <dsp:nvSpPr>
        <dsp:cNvPr id="0" name=""/>
        <dsp:cNvSpPr/>
      </dsp:nvSpPr>
      <dsp:spPr>
        <a:xfrm>
          <a:off x="1852352" y="1165282"/>
          <a:ext cx="1496524" cy="1496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Domain adaptation</a:t>
          </a:r>
          <a:endParaRPr lang="en-US" sz="1400" kern="1200"/>
        </a:p>
      </dsp:txBody>
      <dsp:txXfrm>
        <a:off x="2071513" y="1384443"/>
        <a:ext cx="1058202" cy="1058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0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60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1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FCF89-6276-42EC-9019-794B3649B1AE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6AFB9C-2BB8-444F-8EAB-49FA177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6B27-1886-4263-83F9-CC8499D28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one-sided unsupervised domain mapping</a:t>
            </a:r>
          </a:p>
        </p:txBody>
      </p:sp>
    </p:spTree>
    <p:extLst>
      <p:ext uri="{BB962C8B-B14F-4D97-AF65-F5344CB8AC3E}">
        <p14:creationId xmlns:p14="http://schemas.microsoft.com/office/powerpoint/2010/main" val="64004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36157-CD94-423C-8FE2-46274EB6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9" y="0"/>
            <a:ext cx="5136124" cy="42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6A257-896E-4E37-B7B8-2EF07DEE6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0"/>
          <a:stretch/>
        </p:blipFill>
        <p:spPr>
          <a:xfrm>
            <a:off x="6393525" y="83378"/>
            <a:ext cx="5034080" cy="421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2DC0-FF42-4A54-872C-2E4FF9878D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0959" y="4398987"/>
            <a:ext cx="6125131" cy="23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51EA0-D585-4EFF-BDE2-F3661A0D85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3069" y="767810"/>
            <a:ext cx="8765862" cy="47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A32314-9D36-47A8-B9D1-4F5AC1379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618062"/>
              </p:ext>
            </p:extLst>
          </p:nvPr>
        </p:nvGraphicFramePr>
        <p:xfrm>
          <a:off x="1482298" y="132812"/>
          <a:ext cx="9227404" cy="6151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40118-150A-4916-8AC1-4626F6C421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921" y="2236702"/>
            <a:ext cx="11584157" cy="11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1515A-40F2-43E6-A4F5-E9C987C867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9781" y="723813"/>
            <a:ext cx="11292438" cy="44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AAE3B-CA9D-4CB4-BCE9-24889D6778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716" y="795871"/>
            <a:ext cx="11281825" cy="42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4305-4F0F-4A05-81DB-6BD31DBE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1965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thử Nghiệm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DE2F0-6336-491F-8CF7-AA7A7FCE60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071" y="1983758"/>
            <a:ext cx="11163857" cy="289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B5C73-0E44-4F73-98CE-9256D7185FFB}"/>
              </a:ext>
            </a:extLst>
          </p:cNvPr>
          <p:cNvSpPr txBox="1"/>
          <p:nvPr/>
        </p:nvSpPr>
        <p:spPr>
          <a:xfrm>
            <a:off x="95535" y="1061984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DiscoGAN</a:t>
            </a:r>
          </a:p>
        </p:txBody>
      </p:sp>
    </p:spTree>
    <p:extLst>
      <p:ext uri="{BB962C8B-B14F-4D97-AF65-F5344CB8AC3E}">
        <p14:creationId xmlns:p14="http://schemas.microsoft.com/office/powerpoint/2010/main" val="27082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4E65-7307-4BDE-A6D3-6EF23E29B7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478" y="468731"/>
            <a:ext cx="11721598" cy="59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6CAE8-2323-4B94-A3FF-7CA6533402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003" y="671734"/>
            <a:ext cx="11809994" cy="49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1E86A-89DA-4DB8-BCAD-AE3CACDEF765}"/>
              </a:ext>
            </a:extLst>
          </p:cNvPr>
          <p:cNvSpPr txBox="1"/>
          <p:nvPr/>
        </p:nvSpPr>
        <p:spPr>
          <a:xfrm>
            <a:off x="109183" y="106641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CycleGAN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9027C-3E90-4717-96A4-50947E2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20" y="752972"/>
            <a:ext cx="6174759" cy="55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3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207</TotalTime>
  <Words>32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Impact</vt:lpstr>
      <vt:lpstr>Times New Roman</vt:lpstr>
      <vt:lpstr>Main Event</vt:lpstr>
      <vt:lpstr>one-sided unsupervised domain mapping</vt:lpstr>
      <vt:lpstr>PowerPoint Presentation</vt:lpstr>
      <vt:lpstr>PowerPoint Presentation</vt:lpstr>
      <vt:lpstr>PowerPoint Presentation</vt:lpstr>
      <vt:lpstr>PowerPoint Presentation</vt:lpstr>
      <vt:lpstr>3. thử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one-sided unsupervised domain mapping</dc:title>
  <dc:creator>Nghi Nguyễn Danh</dc:creator>
  <cp:lastModifiedBy>Nghi Nguyễn Danh</cp:lastModifiedBy>
  <cp:revision>28</cp:revision>
  <dcterms:created xsi:type="dcterms:W3CDTF">2018-12-03T01:22:49Z</dcterms:created>
  <dcterms:modified xsi:type="dcterms:W3CDTF">2018-12-10T05:22:31Z</dcterms:modified>
</cp:coreProperties>
</file>