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4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2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95825-68EB-D5DA-9382-0BEB8B94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Gender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43E4A-4C40-C43D-4FEA-338073C91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Danh Nguyen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56356-A051-B871-E082-E828E4458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6" r="31256" b="-1"/>
          <a:stretch/>
        </p:blipFill>
        <p:spPr>
          <a:xfrm>
            <a:off x="6303106" y="11555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064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B895-A1E0-37CF-2179-AF516FCE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B420D-0A42-D76A-6E6C-20AF643A4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00" y="2365461"/>
            <a:ext cx="10990600" cy="27578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3726-9FDB-2954-2278-5FC20B13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255F-3468-1233-B73E-9B82DB1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5855-76F9-1EBC-E2C2-3881C77F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52E6-4B08-8AAE-6987-A460F055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2CC5-13E8-9B0F-0767-1CCBDABA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Inputs: unigram, no stop words, no stem</a:t>
            </a:r>
          </a:p>
          <a:p>
            <a:r>
              <a:rPr lang="en-US" sz="2000" dirty="0"/>
              <a:t>Logistic Regression: (acc) = 0.62441</a:t>
            </a:r>
          </a:p>
          <a:p>
            <a:r>
              <a:rPr lang="en-US" sz="2000" dirty="0"/>
              <a:t>Naive Bayes: (acc) = (0.58666)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A8A7-10A0-E5A6-B7E0-4A980AF5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84E9-62D6-3C76-3877-0A3B13F6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083F2-DF6E-BCB4-A630-6DE6820B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1117-01D4-C30F-E7C0-9C29AE8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7D2D-C113-85B9-C20E-7E92D0B65F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Topic 1: know, people, life, just, don,…</a:t>
            </a:r>
          </a:p>
          <a:p>
            <a:r>
              <a:rPr lang="en-US" dirty="0"/>
              <a:t>Topic 2: </a:t>
            </a:r>
            <a:r>
              <a:rPr lang="en-US" dirty="0" err="1"/>
              <a:t>nbsp</a:t>
            </a:r>
            <a:r>
              <a:rPr lang="en-US" dirty="0"/>
              <a:t>, raw, little, like, lowercase,…</a:t>
            </a:r>
          </a:p>
          <a:p>
            <a:r>
              <a:rPr lang="en-US" dirty="0"/>
              <a:t>Topic 3: game, baseball, cards, </a:t>
            </a:r>
            <a:r>
              <a:rPr lang="en-US" dirty="0" err="1"/>
              <a:t>topps</a:t>
            </a:r>
            <a:r>
              <a:rPr lang="en-US" dirty="0"/>
              <a:t>, games,…</a:t>
            </a:r>
          </a:p>
          <a:p>
            <a:r>
              <a:rPr lang="en-US" dirty="0"/>
              <a:t>Topic 4: time, day, got, went, little,…</a:t>
            </a:r>
          </a:p>
          <a:p>
            <a:r>
              <a:rPr lang="en-US" dirty="0"/>
              <a:t>Topic 5: health, care, insurance, </a:t>
            </a:r>
            <a:r>
              <a:rPr lang="en-US" dirty="0" err="1"/>
              <a:t>obama</a:t>
            </a:r>
            <a:r>
              <a:rPr lang="en-US" dirty="0"/>
              <a:t>, government,…</a:t>
            </a:r>
          </a:p>
          <a:p>
            <a:r>
              <a:rPr lang="en-US" dirty="0"/>
              <a:t>Topic 6: school, lunch, food, students, eat,…</a:t>
            </a:r>
          </a:p>
          <a:p>
            <a:r>
              <a:rPr lang="en-US" dirty="0"/>
              <a:t>Topic 7: women, men, weight, fat, muscle,…</a:t>
            </a:r>
          </a:p>
          <a:p>
            <a:r>
              <a:rPr lang="en-US" dirty="0"/>
              <a:t>Topic 8: friend, </a:t>
            </a:r>
            <a:r>
              <a:rPr lang="en-US" dirty="0" err="1"/>
              <a:t>ur</a:t>
            </a:r>
            <a:r>
              <a:rPr lang="en-US" dirty="0"/>
              <a:t>, person, best, guy,…</a:t>
            </a:r>
          </a:p>
          <a:p>
            <a:r>
              <a:rPr lang="en-US" dirty="0"/>
              <a:t>Topic 9: blog, book, post, new, read,…</a:t>
            </a:r>
          </a:p>
          <a:p>
            <a:r>
              <a:rPr lang="en-US" dirty="0"/>
              <a:t>Topic 10: google, social, web, mobile, twitter,…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E746E1-A140-7D7C-A4E4-69FBC8DD66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/>
              <a:t>Logistic Regression: (acc) = 0.61311</a:t>
            </a:r>
          </a:p>
          <a:p>
            <a:r>
              <a:rPr lang="en-US" sz="1600" dirty="0"/>
              <a:t>Naive Bayes: (acc) = 0.6059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CEF5-1998-060A-2794-BC08B8EA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8669-D902-D12A-9D72-0DBE3148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E39EF-5620-390D-C97D-A3DEBB19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0A6F-DDD4-6F70-8C8F-9187126C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blogs into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E4A3-2084-D5A0-B665-69E2DA54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(acc) = 0.55969</a:t>
            </a:r>
          </a:p>
          <a:p>
            <a:r>
              <a:rPr lang="en-US" dirty="0"/>
              <a:t>Regression (acc) = 0.59311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55A8-077A-0F8B-1B69-6242E737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24DC-12A1-4331-4090-FEA555B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6479-6FAA-39CF-BA52-EDA18EFC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1A9A7-F65B-D50D-C2B0-7BE99CF3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53" y="2065851"/>
            <a:ext cx="5240092" cy="36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935-8461-DDCD-B423-66D2FB11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4754-9F17-A546-03A3-1EA54DED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tune models</a:t>
            </a:r>
          </a:p>
          <a:p>
            <a:r>
              <a:rPr lang="en-US" dirty="0"/>
              <a:t>Deeper analysis of factor analysis</a:t>
            </a:r>
          </a:p>
          <a:p>
            <a:r>
              <a:rPr lang="en-US" dirty="0"/>
              <a:t>Neural network for clustering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5789-0A82-2D2C-FEF4-139EE8C0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D834-40B8-7530-8F4F-83788684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D69C-F635-FE39-CF17-09A58F41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9596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_2SEEDS">
      <a:dk1>
        <a:srgbClr val="000000"/>
      </a:dk1>
      <a:lt1>
        <a:srgbClr val="FFFFFF"/>
      </a:lt1>
      <a:dk2>
        <a:srgbClr val="311C24"/>
      </a:dk2>
      <a:lt2>
        <a:srgbClr val="F3F0F1"/>
      </a:lt2>
      <a:accent1>
        <a:srgbClr val="14B4A3"/>
      </a:accent1>
      <a:accent2>
        <a:srgbClr val="20B668"/>
      </a:accent2>
      <a:accent3>
        <a:srgbClr val="29ACE7"/>
      </a:accent3>
      <a:accent4>
        <a:srgbClr val="D5174C"/>
      </a:accent4>
      <a:accent5>
        <a:srgbClr val="E74429"/>
      </a:accent5>
      <a:accent6>
        <a:srgbClr val="D58117"/>
      </a:accent6>
      <a:hlink>
        <a:srgbClr val="C0424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 Light</vt:lpstr>
      <vt:lpstr>Arial</vt:lpstr>
      <vt:lpstr>Walbaum Display</vt:lpstr>
      <vt:lpstr>BohoVogueVTI</vt:lpstr>
      <vt:lpstr>Gender Classification</vt:lpstr>
      <vt:lpstr>Dataset</vt:lpstr>
      <vt:lpstr>Baseline</vt:lpstr>
      <vt:lpstr>Factor analysis</vt:lpstr>
      <vt:lpstr>Clustering blogs into topics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Classification</dc:title>
  <dc:creator>Danh Nguyen</dc:creator>
  <cp:lastModifiedBy>Danh Nguyen</cp:lastModifiedBy>
  <cp:revision>2</cp:revision>
  <dcterms:created xsi:type="dcterms:W3CDTF">2024-04-02T03:38:53Z</dcterms:created>
  <dcterms:modified xsi:type="dcterms:W3CDTF">2024-04-02T08:01:41Z</dcterms:modified>
</cp:coreProperties>
</file>