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9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5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3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8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2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1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6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5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5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9264" y="1"/>
            <a:ext cx="7772400" cy="1470025"/>
          </a:xfrm>
        </p:spPr>
        <p:txBody>
          <a:bodyPr/>
          <a:lstStyle/>
          <a:p>
            <a:pPr algn="l"/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b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(GIỚI THIỆU)</a:t>
            </a:r>
            <a:endParaRPr lang="en-US" sz="2800" i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82296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Hello! What is your name?</a:t>
            </a:r>
          </a:p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(Xin chào! Tên bạn là gì?)</a:t>
            </a:r>
          </a:p>
          <a:p>
            <a:endParaRPr lang="en-US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 about your in Vietnamese.</a:t>
            </a:r>
          </a:p>
          <a:p>
            <a:pPr algn="l"/>
            <a:r>
              <a:rPr lang="en-US" sz="2600" i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(Giới thiệu bản thân của bạn bằng tiếng Việt)</a:t>
            </a:r>
          </a:p>
          <a:p>
            <a:pPr algn="l"/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seconds, </a:t>
            </a:r>
          </a:p>
          <a:p>
            <a:pPr algn="l"/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turn, give as many English words as you know.</a:t>
            </a:r>
          </a:p>
          <a:p>
            <a:pPr algn="l"/>
            <a:r>
              <a:rPr lang="en-US" sz="2600" i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(Trong 30 giây, lần lượt từng bạn hãy nêu ra những từ tiếng Anh mà bạn biết.)</a:t>
            </a:r>
            <a:endParaRPr lang="en-US" sz="2600" i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447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8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9264" y="1"/>
            <a:ext cx="7772400" cy="1470025"/>
          </a:xfrm>
        </p:spPr>
        <p:txBody>
          <a:bodyPr/>
          <a:lstStyle/>
          <a:p>
            <a:pPr algn="l"/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OBJECTIVES</a:t>
            </a:r>
            <a:b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(MỤC TIÊU BÀI HỌC)</a:t>
            </a:r>
            <a:endParaRPr lang="en-US" sz="2800" i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Topic: 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Hello! What is your name? </a:t>
            </a:r>
            <a:r>
              <a:rPr lang="en-US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(Xin chào! Tên bạn là gì?)</a:t>
            </a:r>
          </a:p>
          <a:p>
            <a:r>
              <a:rPr lang="en-US" sz="2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the end of this lesson, you will able to:</a:t>
            </a:r>
          </a:p>
          <a:p>
            <a:r>
              <a:rPr lang="en-US" sz="2600" i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(Cuối bài học này, bạn sẽ có thể)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at least 6 related words</a:t>
            </a:r>
          </a:p>
          <a:p>
            <a:pPr algn="l"/>
            <a:r>
              <a:rPr lang="en-US" sz="26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i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(Nhớ được 6 từ mới liên quan chủ đề)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simple sentences about the topic</a:t>
            </a:r>
          </a:p>
          <a:p>
            <a:pPr algn="l"/>
            <a:r>
              <a:rPr lang="en-US" sz="26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(Đặt những câu đơn giản liên quan chủ đề)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conversation about the topic</a:t>
            </a:r>
          </a:p>
          <a:p>
            <a:pPr algn="l"/>
            <a:r>
              <a:rPr lang="en-US" sz="26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(Tạo một cuộc hội thoại vể chủ đề)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447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9264" y="1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Warm-up </a:t>
            </a:r>
            <a: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(Khởi động)</a:t>
            </a:r>
            <a:b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700" i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8229600" cy="4495800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 to the following song!</a:t>
            </a:r>
          </a:p>
          <a:p>
            <a:r>
              <a:rPr lang="en-US" sz="2400" i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(Hãy nghe bài hát sau đây)</a:t>
            </a:r>
            <a:endParaRPr lang="en-US" sz="240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question you hear the most is … : </a:t>
            </a:r>
          </a:p>
          <a:p>
            <a:r>
              <a:rPr lang="en-US" sz="2400" i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(Câu hỏi mà bạn nghe thấy nhiều nhất là…)</a:t>
            </a:r>
          </a:p>
          <a:p>
            <a:pPr marL="457200" indent="-457200">
              <a:buAutoNum type="alphaUcPeriod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you?			C. What name?</a:t>
            </a:r>
          </a:p>
          <a:p>
            <a:pPr marL="457200" indent="-457200">
              <a:buAutoNum type="alphaUcPeriod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your name?		D. What you?</a:t>
            </a:r>
          </a:p>
          <a:p>
            <a:endParaRPr lang="en-US" sz="24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447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9264" y="1"/>
            <a:ext cx="8454736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Vocabulary </a:t>
            </a:r>
            <a: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(Từ vựng)</a:t>
            </a:r>
            <a:b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Match a word with its suitable definiton, then read the sentence contains the word.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(Nối một từ với định nghĩa phù hợp, sau đó đọc câu chứa từ đó)</a:t>
            </a:r>
            <a:endParaRPr lang="en-US" sz="2000" i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447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1329" y="2177534"/>
            <a:ext cx="6719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Hello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00800" y="2172977"/>
            <a:ext cx="16860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Good afternoon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8984" y="2172977"/>
            <a:ext cx="15408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Good morning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90289" y="2172977"/>
            <a:ext cx="10334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Goodbye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35729" y="2172977"/>
            <a:ext cx="14861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Good evening</a:t>
            </a:r>
            <a:endParaRPr lang="en-US"/>
          </a:p>
        </p:txBody>
      </p:sp>
      <p:pic>
        <p:nvPicPr>
          <p:cNvPr id="2050" name="Picture 2" descr="Kết quả hình ảnh cho hell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4483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ết quả hình ảnh cho dawn 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5281483"/>
            <a:ext cx="1940310" cy="121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ết quả hình ảnh cho good bye pict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41" y="4847973"/>
            <a:ext cx="1799575" cy="12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ết quả hình ảnh cho good evening picture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416" y="4250561"/>
            <a:ext cx="1886218" cy="15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ết quả hình ảnh cho good afternoon pictu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610" y="3899156"/>
            <a:ext cx="1899190" cy="134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4850" y="5023630"/>
            <a:ext cx="31771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78147" y="4745246"/>
            <a:ext cx="31771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62770" y="4267200"/>
            <a:ext cx="30809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82657" y="3722132"/>
            <a:ext cx="32733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59347" y="3352800"/>
            <a:ext cx="29687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9264" y="1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Grammar </a:t>
            </a:r>
            <a: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(Ngữ pháp)</a:t>
            </a:r>
            <a:b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700" i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447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1253" y="1602662"/>
            <a:ext cx="794169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Structure (Cấu trúc): </a:t>
            </a:r>
          </a:p>
          <a:p>
            <a:pPr algn="ctr"/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What is your name? </a:t>
            </a:r>
            <a:r>
              <a:rPr lang="en-US" sz="2000" i="1" smtClean="0">
                <a:latin typeface="Arial" panose="020B0604020202020204" pitchFamily="34" charset="0"/>
                <a:cs typeface="Arial" panose="020B0604020202020204" pitchFamily="34" charset="0"/>
              </a:rPr>
              <a:t>(Tên của bạn là gì?)</a:t>
            </a:r>
          </a:p>
          <a:p>
            <a:pPr algn="ctr"/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My name is … </a:t>
            </a:r>
            <a:r>
              <a:rPr lang="en-US" sz="2000" i="1" smtClean="0">
                <a:latin typeface="Arial" panose="020B0604020202020204" pitchFamily="34" charset="0"/>
                <a:cs typeface="Arial" panose="020B0604020202020204" pitchFamily="34" charset="0"/>
              </a:rPr>
              <a:t>(Tên của tôi là… ) 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or I am… </a:t>
            </a:r>
            <a:r>
              <a:rPr lang="en-US" sz="2000" i="1" smtClean="0">
                <a:latin typeface="Arial" panose="020B0604020202020204" pitchFamily="34" charset="0"/>
                <a:cs typeface="Arial" panose="020B0604020202020204" pitchFamily="34" charset="0"/>
              </a:rPr>
              <a:t>(Tôi là…)</a:t>
            </a:r>
            <a:endParaRPr lang="en-US" sz="20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844555"/>
            <a:ext cx="8304005" cy="677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Pair work: Ask and answer using the given structure and pictures.</a:t>
            </a:r>
          </a:p>
          <a:p>
            <a:r>
              <a:rPr lang="en-US" i="1" smtClean="0">
                <a:latin typeface="Arial" panose="020B0604020202020204" pitchFamily="34" charset="0"/>
                <a:cs typeface="Arial" panose="020B0604020202020204" pitchFamily="34" charset="0"/>
              </a:rPr>
              <a:t>(Làm theo cặp: Hỏi và trả lời sử dụng cấu trúc và từ cho sẵn)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253" y="3581400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What is your name?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B: </a:t>
            </a: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name is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Danh./ </a:t>
            </a: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am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Mai.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Kết quả hình ảnh cho mr be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724" y="4803347"/>
            <a:ext cx="1510475" cy="121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james bo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322" y="4803347"/>
            <a:ext cx="1820559" cy="121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ết quả hình ảnh cho donal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502" y="4788327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7400" y="6017054"/>
            <a:ext cx="102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Mr. Bean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08241" y="601980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James Bond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58875" y="60198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Donald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9264" y="1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sentences </a:t>
            </a:r>
            <a:b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(Diễn đạt thông dụng)</a:t>
            </a:r>
            <a: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700" i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447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1253" y="1602662"/>
            <a:ext cx="7941691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Nice to meet you! </a:t>
            </a:r>
            <a:r>
              <a:rPr lang="en-US" sz="2400" i="1" smtClean="0">
                <a:latin typeface="Arial" panose="020B0604020202020204" pitchFamily="34" charset="0"/>
                <a:cs typeface="Arial" panose="020B0604020202020204" pitchFamily="34" charset="0"/>
              </a:rPr>
              <a:t>(Rất vui được gặp bạn!)</a:t>
            </a:r>
          </a:p>
          <a:p>
            <a:pPr marL="457200" indent="-457200">
              <a:buAutoNum type="arabicPeriod"/>
            </a:pPr>
            <a:endParaRPr 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i="1" smtClean="0">
                <a:latin typeface="Arial" panose="020B0604020202020204" pitchFamily="34" charset="0"/>
                <a:cs typeface="Arial" panose="020B0604020202020204" pitchFamily="34" charset="0"/>
              </a:rPr>
              <a:t>How do you do? </a:t>
            </a:r>
            <a:r>
              <a:rPr lang="en-US" sz="2400" i="1" smtClean="0">
                <a:latin typeface="Arial" panose="020B0604020202020204" pitchFamily="34" charset="0"/>
                <a:cs typeface="Arial" panose="020B0604020202020204" pitchFamily="34" charset="0"/>
              </a:rPr>
              <a:t>(Hân hạnh được gặp bạn)</a:t>
            </a:r>
          </a:p>
          <a:p>
            <a:pPr marL="457200" indent="-457200">
              <a:buAutoNum type="arabicPeriod"/>
            </a:pPr>
            <a:endParaRPr lang="en-US" sz="2400" b="1" i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i="1" smtClean="0">
                <a:latin typeface="Arial" panose="020B0604020202020204" pitchFamily="34" charset="0"/>
                <a:cs typeface="Arial" panose="020B0604020202020204" pitchFamily="34" charset="0"/>
              </a:rPr>
              <a:t>Glad to meet you! </a:t>
            </a:r>
            <a:r>
              <a:rPr lang="en-US" sz="2400" i="1" smtClean="0">
                <a:latin typeface="Arial" panose="020B0604020202020204" pitchFamily="34" charset="0"/>
                <a:cs typeface="Arial" panose="020B0604020202020204" pitchFamily="34" charset="0"/>
              </a:rPr>
              <a:t>(Thật vui khi gặp bạn!)</a:t>
            </a:r>
          </a:p>
          <a:p>
            <a:pPr marL="457200" indent="-457200">
              <a:buAutoNum type="arabicPeriod"/>
            </a:pPr>
            <a:endParaRPr lang="en-US" sz="2400" b="1" i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i="1" smtClean="0">
                <a:latin typeface="Arial" panose="020B0604020202020204" pitchFamily="34" charset="0"/>
                <a:cs typeface="Arial" panose="020B0604020202020204" pitchFamily="34" charset="0"/>
              </a:rPr>
              <a:t>Welcome! </a:t>
            </a:r>
            <a:r>
              <a:rPr lang="en-US" sz="2400" i="1" smtClean="0">
                <a:latin typeface="Arial" panose="020B0604020202020204" pitchFamily="34" charset="0"/>
                <a:cs typeface="Arial" panose="020B0604020202020204" pitchFamily="34" charset="0"/>
              </a:rPr>
              <a:t>(Hoan nghênh!)</a:t>
            </a:r>
            <a:endParaRPr lang="en-US" sz="20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9264" y="1"/>
            <a:ext cx="8454736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Conversation </a:t>
            </a:r>
            <a: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(Hội thoại)</a:t>
            </a:r>
            <a: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smtClean="0">
                <a:latin typeface="Arial" panose="020B0604020202020204" pitchFamily="34" charset="0"/>
                <a:cs typeface="Arial" panose="020B0604020202020204" pitchFamily="34" charset="0"/>
              </a:rPr>
              <a:t>Pair work: In 90 seconds, fill in the blanks and practice one conversation with your partner. </a:t>
            </a:r>
            <a:br>
              <a:rPr lang="en-US" sz="1800" i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(Làm theo cặp: Trong 90 giây, điên từ còn thiếu vào chỗ trống &amp; luyện tập 1 đoạn hội thoại với bạn mình.)</a:t>
            </a:r>
            <a:endParaRPr lang="en-US" sz="1800" i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447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1253" y="1602662"/>
            <a:ext cx="7941691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Dialogue 1 (hội thoại 1):</a:t>
            </a:r>
          </a:p>
          <a:p>
            <a:endParaRPr 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smtClean="0"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r>
              <a:rPr lang="en-US" sz="2400" i="1" smtClean="0">
                <a:latin typeface="Arial" panose="020B0604020202020204" pitchFamily="34" charset="0"/>
                <a:cs typeface="Arial" panose="020B0604020202020204" pitchFamily="34" charset="0"/>
              </a:rPr>
              <a:t>Hello!</a:t>
            </a:r>
          </a:p>
          <a:p>
            <a:r>
              <a:rPr lang="en-US" sz="2400" b="1" i="1" smtClean="0">
                <a:latin typeface="Arial" panose="020B0604020202020204" pitchFamily="34" charset="0"/>
                <a:cs typeface="Arial" panose="020B0604020202020204" pitchFamily="34" charset="0"/>
              </a:rPr>
              <a:t>B: </a:t>
            </a:r>
            <a:r>
              <a:rPr lang="en-US" sz="2400" i="1" smtClean="0">
                <a:latin typeface="Arial" panose="020B0604020202020204" pitchFamily="34" charset="0"/>
                <a:cs typeface="Arial" panose="020B0604020202020204" pitchFamily="34" charset="0"/>
              </a:rPr>
              <a:t>……! My ……… is Trang. What is …… name?</a:t>
            </a:r>
          </a:p>
          <a:p>
            <a:r>
              <a:rPr lang="en-US" sz="2400" b="1" i="1" smtClean="0"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r>
              <a:rPr lang="en-US" sz="2400" i="1" smtClean="0">
                <a:latin typeface="Arial" panose="020B0604020202020204" pitchFamily="34" charset="0"/>
                <a:cs typeface="Arial" panose="020B0604020202020204" pitchFamily="34" charset="0"/>
              </a:rPr>
              <a:t>I …… Minh. …… to meet you!</a:t>
            </a:r>
          </a:p>
          <a:p>
            <a:r>
              <a:rPr lang="en-US" sz="2400" b="1" i="1" smtClean="0">
                <a:latin typeface="Arial" panose="020B0604020202020204" pitchFamily="34" charset="0"/>
                <a:cs typeface="Arial" panose="020B0604020202020204" pitchFamily="34" charset="0"/>
              </a:rPr>
              <a:t>B: </a:t>
            </a:r>
            <a:r>
              <a:rPr lang="en-US" sz="2400" i="1" smtClean="0">
                <a:latin typeface="Arial" panose="020B0604020202020204" pitchFamily="34" charset="0"/>
                <a:cs typeface="Arial" panose="020B0604020202020204" pitchFamily="34" charset="0"/>
              </a:rPr>
              <a:t>Nice to …… you, too.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909" y="4038600"/>
            <a:ext cx="7941691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Dialogue 2 (hội thoại 2):</a:t>
            </a:r>
          </a:p>
          <a:p>
            <a:endParaRPr 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smtClean="0"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r>
              <a:rPr lang="en-US" sz="2400" i="1" smtClean="0">
                <a:latin typeface="Arial" panose="020B0604020202020204" pitchFamily="34" charset="0"/>
                <a:cs typeface="Arial" panose="020B0604020202020204" pitchFamily="34" charset="0"/>
              </a:rPr>
              <a:t>Good ……!</a:t>
            </a:r>
          </a:p>
          <a:p>
            <a:r>
              <a:rPr lang="en-US" sz="2400" b="1" i="1" smtClean="0">
                <a:latin typeface="Arial" panose="020B0604020202020204" pitchFamily="34" charset="0"/>
                <a:cs typeface="Arial" panose="020B0604020202020204" pitchFamily="34" charset="0"/>
              </a:rPr>
              <a:t>B: </a:t>
            </a:r>
            <a:r>
              <a:rPr lang="en-US" sz="2400" i="1" smtClean="0">
                <a:latin typeface="Arial" panose="020B0604020202020204" pitchFamily="34" charset="0"/>
                <a:cs typeface="Arial" panose="020B0604020202020204" pitchFamily="34" charset="0"/>
              </a:rPr>
              <a:t>Good ……! I …….. Phuong. What is your ……?</a:t>
            </a:r>
          </a:p>
          <a:p>
            <a:r>
              <a:rPr lang="en-US" sz="2400" b="1" i="1" smtClean="0"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r>
              <a:rPr lang="en-US" sz="2400" i="1" smtClean="0">
                <a:latin typeface="Arial" panose="020B0604020202020204" pitchFamily="34" charset="0"/>
                <a:cs typeface="Arial" panose="020B0604020202020204" pitchFamily="34" charset="0"/>
              </a:rPr>
              <a:t>My name …… Lan. Glad to …… you!</a:t>
            </a:r>
          </a:p>
          <a:p>
            <a:r>
              <a:rPr lang="en-US" sz="2400" b="1" i="1" smtClean="0">
                <a:latin typeface="Arial" panose="020B0604020202020204" pitchFamily="34" charset="0"/>
                <a:cs typeface="Arial" panose="020B0604020202020204" pitchFamily="34" charset="0"/>
              </a:rPr>
              <a:t>B: </a:t>
            </a:r>
            <a:r>
              <a:rPr lang="en-US" sz="2400" i="1" smtClean="0">
                <a:latin typeface="Arial" panose="020B0604020202020204" pitchFamily="34" charset="0"/>
                <a:cs typeface="Arial" panose="020B0604020202020204" pitchFamily="34" charset="0"/>
              </a:rPr>
              <a:t>Nice to ….. You, too.</a:t>
            </a:r>
          </a:p>
        </p:txBody>
      </p:sp>
    </p:spTree>
    <p:extLst>
      <p:ext uri="{BB962C8B-B14F-4D97-AF65-F5344CB8AC3E}">
        <p14:creationId xmlns:p14="http://schemas.microsoft.com/office/powerpoint/2010/main" val="4601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9264" y="1"/>
            <a:ext cx="8454736" cy="1470025"/>
          </a:xfrm>
        </p:spPr>
        <p:txBody>
          <a:bodyPr>
            <a:normAutofit/>
          </a:bodyPr>
          <a:lstStyle/>
          <a:p>
            <a:pPr algn="l"/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Wrap-up </a:t>
            </a:r>
            <a: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(Tổng kết)</a:t>
            </a:r>
            <a: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i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447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4800" y="2133600"/>
            <a:ext cx="5226147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Words related to telling about yourself</a:t>
            </a:r>
          </a:p>
          <a:p>
            <a:r>
              <a:rPr lang="en-US" sz="2000" i="1" smtClean="0">
                <a:latin typeface="Arial" panose="020B0604020202020204" pitchFamily="34" charset="0"/>
                <a:cs typeface="Arial" panose="020B0604020202020204" pitchFamily="34" charset="0"/>
              </a:rPr>
              <a:t>(Một số từ liên quan đến chủ đề giới thiệu bản thân)</a:t>
            </a:r>
          </a:p>
          <a:p>
            <a:endParaRPr lang="en-US" sz="20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smtClean="0">
                <a:latin typeface="Arial" panose="020B0604020202020204" pitchFamily="34" charset="0"/>
                <a:cs typeface="Arial" panose="020B0604020202020204" pitchFamily="34" charset="0"/>
              </a:rPr>
              <a:t>Structure (Cấu trúc)</a:t>
            </a:r>
          </a:p>
          <a:p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What is your name?</a:t>
            </a:r>
          </a:p>
          <a:p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My name is ……/ I am ……</a:t>
            </a:r>
            <a:r>
              <a:rPr lang="en-US" sz="2000" i="1" smtClean="0">
                <a:latin typeface="Arial" panose="020B0604020202020204" pitchFamily="34" charset="0"/>
                <a:cs typeface="Arial" panose="020B0604020202020204" pitchFamily="34" charset="0"/>
              </a:rPr>
              <a:t> (Tên của tôi là……/ Tôi là……)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smtClean="0">
                <a:latin typeface="Arial" panose="020B0604020202020204" pitchFamily="34" charset="0"/>
                <a:cs typeface="Arial" panose="020B0604020202020204" pitchFamily="34" charset="0"/>
              </a:rPr>
              <a:t>1 số diễn đạt thông dụng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Practice a conversation about telling about your self </a:t>
            </a:r>
            <a:r>
              <a:rPr lang="en-US" i="1" smtClean="0">
                <a:latin typeface="Arial" panose="020B0604020202020204" pitchFamily="34" charset="0"/>
                <a:cs typeface="Arial" panose="020B0604020202020204" pitchFamily="34" charset="0"/>
              </a:rPr>
              <a:t>(Thực hành đoạn hội thoại về giới thiệu bản thân)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Kết quả hình ảnh cho picture of convers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95600"/>
            <a:ext cx="2790825" cy="249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492</Words>
  <Application>Microsoft Office PowerPoint</Application>
  <PresentationFormat>On-screen Show (4:3)</PresentationFormat>
  <Paragraphs>79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 (GIỚI THIỆU)</vt:lpstr>
      <vt:lpstr>LESSON OBJECTIVES (MỤC TIÊU BÀI HỌC)</vt:lpstr>
      <vt:lpstr>Warm-up (Khởi động) </vt:lpstr>
      <vt:lpstr>Vocabulary (Từ vựng) Match a word with its suitable definiton, then read the sentence contains the word. (Nối một từ với định nghĩa phù hợp, sau đó đọc câu chứa từ đó)</vt:lpstr>
      <vt:lpstr>Grammar (Ngữ pháp) </vt:lpstr>
      <vt:lpstr>Common sentences  (Diễn đạt thông dụng) </vt:lpstr>
      <vt:lpstr>Conversation (Hội thoại) Pair work: In 90 seconds, fill in the blanks and practice one conversation with your partner.  (Làm theo cặp: Trong 90 giây, điên từ còn thiếu vào chỗ trống &amp; luyện tập 1 đoạn hội thoại với bạn mình.)</vt:lpstr>
      <vt:lpstr>Wrap-up (Tổng kết)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Danh Nguyễn</dc:creator>
  <cp:lastModifiedBy>Danh Nguyễn</cp:lastModifiedBy>
  <cp:revision>28</cp:revision>
  <dcterms:created xsi:type="dcterms:W3CDTF">2017-01-04T20:32:39Z</dcterms:created>
  <dcterms:modified xsi:type="dcterms:W3CDTF">2017-01-05T07:13:20Z</dcterms:modified>
</cp:coreProperties>
</file>