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92783F2-E3FC-4F8C-8512-FDBCAF5294B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E30AACF-CE0C-420E-BED1-110133941D2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83F2-E3FC-4F8C-8512-FDBCAF5294B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ACF-CE0C-420E-BED1-110133941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83F2-E3FC-4F8C-8512-FDBCAF5294B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ACF-CE0C-420E-BED1-110133941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83F2-E3FC-4F8C-8512-FDBCAF5294B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ACF-CE0C-420E-BED1-110133941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83F2-E3FC-4F8C-8512-FDBCAF5294B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ACF-CE0C-420E-BED1-110133941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83F2-E3FC-4F8C-8512-FDBCAF5294B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ACF-CE0C-420E-BED1-110133941D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83F2-E3FC-4F8C-8512-FDBCAF5294B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ACF-CE0C-420E-BED1-110133941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83F2-E3FC-4F8C-8512-FDBCAF5294B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ACF-CE0C-420E-BED1-110133941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83F2-E3FC-4F8C-8512-FDBCAF5294B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ACF-CE0C-420E-BED1-110133941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83F2-E3FC-4F8C-8512-FDBCAF5294B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ACF-CE0C-420E-BED1-110133941D2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83F2-E3FC-4F8C-8512-FDBCAF5294B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ACF-CE0C-420E-BED1-110133941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92783F2-E3FC-4F8C-8512-FDBCAF5294B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E30AACF-CE0C-420E-BED1-110133941D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XÂY DỰNG HỆ THỐNG HỌC TIẾNG ANH TRỰC TUYẾN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Nguyễn Viết Danh – 12520053</a:t>
            </a:r>
          </a:p>
          <a:p>
            <a:r>
              <a:rPr lang="en-US" smtClean="0"/>
              <a:t>Đỗ Hoàng Phương - 12520324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9797" y="3048000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GVHD: </a:t>
            </a:r>
          </a:p>
          <a:p>
            <a:r>
              <a:rPr lang="en-US" sz="2000" smtClean="0"/>
              <a:t>Phạm Thi Vương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72538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0" y="152400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ĐẶT VẤN ĐỀ</a:t>
            </a:r>
            <a:endParaRPr lang="en-US" sz="2000"/>
          </a:p>
        </p:txBody>
      </p:sp>
      <p:pic>
        <p:nvPicPr>
          <p:cNvPr id="2050" name="Picture 2" descr="Kết quả hình ảnh cho học tiếng anh nhưng không giao tiếp đượ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67" y="2362200"/>
            <a:ext cx="3636599" cy="29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30531"/>
            <a:ext cx="4690976" cy="341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1976" y="5356713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Học sinh, sinh viên học tiếng Anh </a:t>
            </a:r>
          </a:p>
          <a:p>
            <a:pPr algn="ctr"/>
            <a:r>
              <a:rPr lang="en-US" sz="1600" smtClean="0"/>
              <a:t>nhưng không giao tiếp được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984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Giáo viên</a:t>
            </a:r>
          </a:p>
          <a:p>
            <a:r>
              <a:rPr lang="en-US" smtClean="0"/>
              <a:t>Học sinh, sinh viên</a:t>
            </a:r>
          </a:p>
          <a:p>
            <a:r>
              <a:rPr lang="en-US" smtClean="0"/>
              <a:t>Những người muốn cải thiện tiếng Anh giao tiếp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152400"/>
            <a:ext cx="3406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ĐỐI TƯỢNG HƯỚNG ĐẾN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3150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0" y="-36731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HỆ THỐNG HỖ TRỢ </a:t>
            </a:r>
          </a:p>
          <a:p>
            <a:r>
              <a:rPr lang="en-US" smtClean="0"/>
              <a:t>HỌC TIẾNG ANH</a:t>
            </a:r>
            <a:endParaRPr lang="en-US"/>
          </a:p>
        </p:txBody>
      </p:sp>
      <p:pic>
        <p:nvPicPr>
          <p:cNvPr id="5" name="Picture 4" descr="http://www.ebiv.vn/manipulate/800/350/article-images/1445315574-09371bddc7bf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7" b="9311"/>
          <a:stretch/>
        </p:blipFill>
        <p:spPr bwMode="auto">
          <a:xfrm>
            <a:off x="570547" y="2667000"/>
            <a:ext cx="2476500" cy="9074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Kết quả hình ảnh cho enkulu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1" y="3837478"/>
            <a:ext cx="1636395" cy="85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 rotWithShape="1">
          <a:blip r:embed="rId4"/>
          <a:srcRect l="5566" t="11544" r="8656"/>
          <a:stretch/>
        </p:blipFill>
        <p:spPr bwMode="auto">
          <a:xfrm>
            <a:off x="3810000" y="838200"/>
            <a:ext cx="4610735" cy="2561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3084" y="346814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Udemy</a:t>
            </a:r>
            <a:endParaRPr lang="en-US"/>
          </a:p>
        </p:txBody>
      </p:sp>
      <p:pic>
        <p:nvPicPr>
          <p:cNvPr id="9" name="Picture 8" descr="http://studymovie.net/Cms_Data/Sites/admin/Files/lOGOsua1fix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53610"/>
            <a:ext cx="2743200" cy="42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4-elsa-8morni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295" y="3644384"/>
            <a:ext cx="1488440" cy="26460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047047" y="3290441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+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3253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Tập trung cải thiện tiếng Anh giao tiếp (nghe - nói)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Lớp học ảo</a:t>
            </a:r>
          </a:p>
          <a:p>
            <a:r>
              <a:rPr lang="en-US" smtClean="0"/>
              <a:t>Tự luyện phát âm</a:t>
            </a:r>
          </a:p>
          <a:p>
            <a:r>
              <a:rPr lang="en-US" smtClean="0"/>
              <a:t>Quản lý người dùng, học liệu, bài viết kinh nghiệm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15240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WeSpeak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832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học ảo (học tương tác)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Gọi thoại (audio, video)</a:t>
            </a:r>
          </a:p>
          <a:p>
            <a:r>
              <a:rPr lang="en-US" smtClean="0"/>
              <a:t>Bảng thuyết trình (trình chiếu, nghe audio, xem video, phát biểu, vẽ hình cơ bản)</a:t>
            </a:r>
          </a:p>
          <a:p>
            <a:r>
              <a:rPr lang="en-US" smtClean="0"/>
              <a:t>Trò chuyện (nhóm, riêng)</a:t>
            </a:r>
          </a:p>
          <a:p>
            <a:r>
              <a:rPr lang="en-US" smtClean="0"/>
              <a:t>Đánh giá học viên (từ vựng, ngữ pháp, phát âm)</a:t>
            </a:r>
          </a:p>
          <a:p>
            <a:r>
              <a:rPr lang="en-US" smtClean="0"/>
              <a:t>Xóa học viên khỏi lớp</a:t>
            </a:r>
            <a:endParaRPr lang="en-US"/>
          </a:p>
        </p:txBody>
      </p:sp>
      <p:pic>
        <p:nvPicPr>
          <p:cNvPr id="4" name="Picture 3" descr="Kết quả hình ảnh cho mô hình lớp học tiếng anh giao tiế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72000"/>
            <a:ext cx="371994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724400" y="15240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WeSpeak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485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Tự luyện phát âm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Nhận diện đọc đúng từ</a:t>
            </a:r>
          </a:p>
          <a:p>
            <a:r>
              <a:rPr lang="en-US" smtClean="0"/>
              <a:t>Nhận diện nhấn âm</a:t>
            </a:r>
          </a:p>
          <a:p>
            <a:r>
              <a:rPr lang="en-US" smtClean="0"/>
              <a:t>Nhận diện đọc đúng âm từ khóa</a:t>
            </a:r>
          </a:p>
          <a:p>
            <a:r>
              <a:rPr lang="en-US" smtClean="0"/>
              <a:t>Nhận diện đọc đúng âm điệu trong câu</a:t>
            </a:r>
          </a:p>
        </p:txBody>
      </p:sp>
      <p:pic>
        <p:nvPicPr>
          <p:cNvPr id="1026" name="Picture 2" descr="Kết quả hình ảnh cho voi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434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15240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WeSpeak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695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smtClean="0"/>
              <a:t>Xin Cảm Ơn!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22420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151</TotalTime>
  <Words>198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XÂY DỰNG HỆ THỐNG HỌC TIẾNG ANH TRỰC TUYẾN</vt:lpstr>
      <vt:lpstr>PowerPoint Presentation</vt:lpstr>
      <vt:lpstr>PowerPoint Presentation</vt:lpstr>
      <vt:lpstr>PowerPoint Presentation</vt:lpstr>
      <vt:lpstr>Tập trung cải thiện tiếng Anh giao tiếp (nghe - nói)</vt:lpstr>
      <vt:lpstr>Lớp học ảo (học tương tác)</vt:lpstr>
      <vt:lpstr>Tự luyện phát âm</vt:lpstr>
      <vt:lpstr>Xin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HỌC TIẾNG ANH TRỰC TUYẾN</dc:title>
  <dc:creator>Danh Nguyễn</dc:creator>
  <cp:lastModifiedBy>Danh Nguyễn</cp:lastModifiedBy>
  <cp:revision>13</cp:revision>
  <dcterms:created xsi:type="dcterms:W3CDTF">2016-11-18T20:39:11Z</dcterms:created>
  <dcterms:modified xsi:type="dcterms:W3CDTF">2016-11-19T01:31:22Z</dcterms:modified>
</cp:coreProperties>
</file>