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78FA-B800-4564-899C-F207179AF56B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9857-24FD-4C90-9E19-21F6E33CC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(GIỚI THIỆU)</a:t>
            </a:r>
            <a:endParaRPr lang="en-US" sz="2800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Hello! What is your name?</a:t>
            </a:r>
          </a:p>
          <a:p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(Xin chào! Tên bạn là gì?)</a:t>
            </a:r>
          </a:p>
          <a:p>
            <a:endParaRPr lang="en-US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 about your in Vietnamese.</a:t>
            </a:r>
          </a:p>
          <a:p>
            <a:pPr algn="l"/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(Giới thiệu bản thân của bạn bằng tiếng Việt)</a:t>
            </a:r>
          </a:p>
          <a:p>
            <a:pPr algn="l"/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seconds, </a:t>
            </a:r>
          </a:p>
          <a:p>
            <a:pPr algn="l"/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turn, give as many English words as you know.</a:t>
            </a:r>
          </a:p>
          <a:p>
            <a:pPr algn="l"/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(Trong 30 giây, lần lượt từng bạn hãy nêu ra những từ tiếng Anh mà bạn biết.)</a:t>
            </a:r>
            <a:endParaRPr lang="en-US" sz="26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OBJECTIVES</a:t>
            </a:r>
            <a:b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(MỤC TIÊU BÀI HỌC)</a:t>
            </a:r>
            <a:endParaRPr lang="en-US" sz="2800" i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495800"/>
          </a:xfrm>
        </p:spPr>
        <p:txBody>
          <a:bodyPr>
            <a:normAutofit lnSpcReduction="10000"/>
          </a:bodyPr>
          <a:lstStyle/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Topic: 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Hello! What is your name? </a:t>
            </a:r>
            <a:r>
              <a:rPr lang="en-US" sz="24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(Xin chào! Tên bạn là gì?)</a:t>
            </a:r>
          </a:p>
          <a:p>
            <a:r>
              <a:rPr lang="en-US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end of this lesson, you will able to:</a:t>
            </a:r>
          </a:p>
          <a:p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(Cuối bài học này, bạn sẽ có thể)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at least 6 related words</a:t>
            </a:r>
          </a:p>
          <a:p>
            <a:pPr algn="l"/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(Nhớ được 6 từ mới liên quan chủ đề)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simple sentences about the topic</a:t>
            </a:r>
          </a:p>
          <a:p>
            <a:pPr algn="l"/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(Đặt những câu đơn giản liên quan chủ đề)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a conversation about the topic</a:t>
            </a:r>
          </a:p>
          <a:p>
            <a:pPr algn="l"/>
            <a:r>
              <a:rPr lang="en-US" sz="2600" i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600" i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(Tạo một cuộc hội thoại vể chủ đề)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Warm-up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(Khởi động)</a:t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7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229600" cy="449580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 to the following song!</a:t>
            </a:r>
          </a:p>
          <a:p>
            <a:r>
              <a:rPr lang="en-US" sz="24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(Hãy nghe bài hát sau đây)</a:t>
            </a:r>
            <a:endParaRPr lang="en-US" sz="240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question you hear the most is … : </a:t>
            </a:r>
          </a:p>
          <a:p>
            <a:r>
              <a:rPr lang="en-US" sz="24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(Câu hỏi mà bạn nghe thấy nhiều nhất là…)</a:t>
            </a:r>
          </a:p>
          <a:p>
            <a:pPr marL="457200" indent="-457200">
              <a:buAutoNum type="alphaUcPeriod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you?			C. What name?</a:t>
            </a:r>
          </a:p>
          <a:p>
            <a:pPr marL="457200" indent="-457200">
              <a:buAutoNum type="alphaUcPeriod"/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your name?		D. What you?</a:t>
            </a:r>
          </a:p>
          <a:p>
            <a:endParaRPr lang="en-US" sz="24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9264" y="1"/>
            <a:ext cx="845473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Vocabulary </a:t>
            </a:r>
            <a: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(Từ vựng)</a:t>
            </a:r>
            <a:br>
              <a:rPr lang="en-US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Match a word with its suitable definiton, then read the sentence contains the word.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(Nối một từ với định nghĩa phù hợp, sau đó đọc câu chứa từ đó)</a:t>
            </a:r>
            <a:endParaRPr lang="en-US" sz="2000" i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329" y="2177534"/>
            <a:ext cx="671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2172977"/>
            <a:ext cx="16860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 afternoon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8984" y="2172977"/>
            <a:ext cx="1540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 morning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90289" y="2172977"/>
            <a:ext cx="1033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Goodbye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35729" y="2172977"/>
            <a:ext cx="1486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Good evening</a:t>
            </a:r>
            <a:endParaRPr lang="en-US"/>
          </a:p>
        </p:txBody>
      </p:sp>
      <p:pic>
        <p:nvPicPr>
          <p:cNvPr id="2050" name="Picture 2" descr="Kết quả hình ảnh cho hell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4483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ết quả hình ảnh cho dawn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5281483"/>
            <a:ext cx="1940310" cy="121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ết quả hình ảnh cho good bye pict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41" y="4847973"/>
            <a:ext cx="1799575" cy="12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ết quả hình ảnh cho good evening pictur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16" y="4250561"/>
            <a:ext cx="1886218" cy="15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ết quả hình ảnh cho good afternoon 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10" y="3899156"/>
            <a:ext cx="1899190" cy="13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4850" y="5023630"/>
            <a:ext cx="3177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78147" y="4745246"/>
            <a:ext cx="3177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62770" y="4267200"/>
            <a:ext cx="30809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82657" y="3722132"/>
            <a:ext cx="32733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59347" y="3352800"/>
            <a:ext cx="29687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180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INTRODUCTION (GIỚI THIỆU)</vt:lpstr>
      <vt:lpstr>LESSON OBJECTIVES (MỤC TIÊU BÀI HỌC)</vt:lpstr>
      <vt:lpstr>Warm-up (Khởi động) </vt:lpstr>
      <vt:lpstr>Vocabulary (Từ vựng) Match a word with its suitable definiton, then read the sentence contains the word. (Nối một từ với định nghĩa phù hợp, sau đó đọc câu chứa từ đó)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 Nguyễn</dc:creator>
  <cp:lastModifiedBy>Danh Nguyễn</cp:lastModifiedBy>
  <cp:revision>13</cp:revision>
  <dcterms:created xsi:type="dcterms:W3CDTF">2017-01-04T20:32:39Z</dcterms:created>
  <dcterms:modified xsi:type="dcterms:W3CDTF">2017-01-04T22:04:46Z</dcterms:modified>
</cp:coreProperties>
</file>