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90" r:id="rId4"/>
    <p:sldId id="310" r:id="rId5"/>
    <p:sldId id="311" r:id="rId6"/>
    <p:sldId id="309" r:id="rId7"/>
    <p:sldId id="314" r:id="rId8"/>
    <p:sldId id="315" r:id="rId9"/>
    <p:sldId id="316" r:id="rId10"/>
    <p:sldId id="317" r:id="rId11"/>
    <p:sldId id="319" r:id="rId12"/>
    <p:sldId id="320" r:id="rId13"/>
    <p:sldId id="322" r:id="rId14"/>
    <p:sldId id="323" r:id="rId15"/>
    <p:sldId id="324" r:id="rId16"/>
    <p:sldId id="325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>
        <p:scale>
          <a:sx n="125" d="100"/>
          <a:sy n="125" d="100"/>
        </p:scale>
        <p:origin x="-5837" y="-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5/25/2023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5/25/2023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BFBD4D82-6FF6-395C-86D7-17603E6141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/>
              <a:t>Mongoose ODM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Mongoose Schemas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b="1" dirty="0" err="1"/>
              <a:t>dishes.js</a:t>
            </a:r>
            <a:r>
              <a:rPr lang="en-US" sz="2500" dirty="0"/>
              <a:t>:</a:t>
            </a:r>
            <a:endParaRPr lang="en-VN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E2731-D237-AA05-240C-A6167E70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4" y="1549400"/>
            <a:ext cx="5243011" cy="47262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1885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Perform Database operations (CRUD) with Mongoose methods</a:t>
            </a:r>
            <a:endParaRPr lang="en-VN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55496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500" dirty="0"/>
              <a:t>Move to the </a:t>
            </a:r>
            <a:r>
              <a:rPr lang="en-US" sz="2500" b="1" dirty="0"/>
              <a:t>node-mongoose</a:t>
            </a:r>
            <a:r>
              <a:rPr lang="en-US" sz="2500" dirty="0"/>
              <a:t> folder and create a file named </a:t>
            </a:r>
            <a:r>
              <a:rPr lang="en-US" sz="2500" b="1" dirty="0" err="1"/>
              <a:t>index.js</a:t>
            </a:r>
            <a:r>
              <a:rPr lang="en-US" sz="2500" dirty="0"/>
              <a:t> and add the following code: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3E7D7-34F5-E80D-2D3C-50DAD486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44" y="2571476"/>
            <a:ext cx="5378843" cy="3251253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C86BA-5F2C-0471-F32F-04392C1A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35" y="2152619"/>
            <a:ext cx="4564031" cy="408896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3456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E63E4-08C4-310C-C584-FC7E573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C8E9-FEA1-A102-056F-82E41064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173B26-F894-82D6-2855-F31619E5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9AD49-29E4-1CB7-C041-306E28D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345013"/>
            <a:ext cx="11180064" cy="4627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Make sure that your MongoDB server is up and running. Then at the terminal prompt type the following to start the server and see the result:</a:t>
            </a:r>
            <a:endParaRPr lang="en-V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8828-9273-4671-5403-886F356D7DD7}"/>
              </a:ext>
            </a:extLst>
          </p:cNvPr>
          <p:cNvSpPr txBox="1"/>
          <p:nvPr/>
        </p:nvSpPr>
        <p:spPr>
          <a:xfrm>
            <a:off x="838200" y="247445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r>
              <a:rPr lang="en-US" sz="2500" b="1" dirty="0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start</a:t>
            </a:r>
            <a:r>
              <a:rPr lang="en-VN" sz="2500" b="1" dirty="0">
                <a:effectLst/>
              </a:rPr>
              <a:t> </a:t>
            </a:r>
            <a:endParaRPr lang="en-VN" sz="2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4-9166-E5A4-EEDF-519CAEE8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483292"/>
            <a:ext cx="4927600" cy="209550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96956-66E1-D014-8E75-63581944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29" y="2253026"/>
            <a:ext cx="3121573" cy="4110221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10E1AF-98AC-A415-443C-2E93957C3EC0}"/>
              </a:ext>
            </a:extLst>
          </p:cNvPr>
          <p:cNvSpPr/>
          <p:nvPr/>
        </p:nvSpPr>
        <p:spPr>
          <a:xfrm>
            <a:off x="7098271" y="5292542"/>
            <a:ext cx="3811471" cy="935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57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Adding Sub-documents to a Document </a:t>
            </a:r>
          </a:p>
        </p:txBody>
      </p:sp>
    </p:spTree>
    <p:extLst>
      <p:ext uri="{BB962C8B-B14F-4D97-AF65-F5344CB8AC3E}">
        <p14:creationId xmlns:p14="http://schemas.microsoft.com/office/powerpoint/2010/main" val="3514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dishes.js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E5D1-8237-2EBC-EA69-86FFF62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63" y="1989428"/>
            <a:ext cx="3584029" cy="4352596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EEBF9-F499-288C-8DE3-9F57FF39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63" y="2276163"/>
            <a:ext cx="4511898" cy="3779126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124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7D0B-7289-FCD4-1F55-29AC25C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F02C7-4E81-3699-7A66-E685711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F9AE1-DF5D-0C9D-3B32-731FFC0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a Sub-document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09810-4DD6-72A7-4E41-0FA34F80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65621"/>
            <a:ext cx="11180064" cy="4627563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b="1" dirty="0" err="1"/>
              <a:t>index.js</a:t>
            </a:r>
            <a:r>
              <a:rPr lang="en-US" dirty="0"/>
              <a:t> in the models folder as follows: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54F8E-0E33-F1E5-9509-EA25E4C7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5" y="1981584"/>
            <a:ext cx="4614690" cy="4363110"/>
          </a:xfrm>
          <a:prstGeom prst="rect">
            <a:avLst/>
          </a:prstGeom>
          <a:ln>
            <a:solidFill>
              <a:srgbClr val="4E8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00AC6C-C2FD-11B2-AC5C-3906D242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38" y="1981583"/>
            <a:ext cx="4700391" cy="436311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64983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CE8F-01FF-5B99-40D5-5B82037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7E6D2-A3AF-B5A4-1A4D-F146F2C2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88518-2C45-50E1-F018-5F179976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Node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C5CF9-E5F0-512C-CD1F-4A9C2AF0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" y="1286641"/>
            <a:ext cx="11180064" cy="4627563"/>
          </a:xfrm>
        </p:spPr>
        <p:txBody>
          <a:bodyPr/>
          <a:lstStyle/>
          <a:p>
            <a:r>
              <a:rPr lang="en-US" dirty="0"/>
              <a:t>Run the server and observe the result. 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E4E35-BE7E-CF07-075E-6D56C1B6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6" y="1966146"/>
            <a:ext cx="4402816" cy="4475163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7F59F-822A-1340-4686-42F2E2342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69" y="2416229"/>
            <a:ext cx="4638721" cy="35749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60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Understand Mongoose ODM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to 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using Mongoose to interact with MongoDB server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Define and construct Mongoose schemas and models 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Interact with MongoDB server using Mongoose from the Node application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What </a:t>
            </a:r>
            <a:r>
              <a:rPr lang="en-US" dirty="0" err="1">
                <a:solidFill>
                  <a:schemeClr val="accent2"/>
                </a:solidFill>
              </a:rPr>
              <a:t>Mongooes</a:t>
            </a:r>
            <a:r>
              <a:rPr lang="en-US" dirty="0">
                <a:solidFill>
                  <a:schemeClr val="accent2"/>
                </a:solidFill>
              </a:rPr>
              <a:t> ODM?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A2D8D-EE0D-0833-0494-CB5C6A5D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A495-DCC7-D178-7928-6FA71009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DB5CF-E269-A7BB-1224-F648E024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Mongoose ODM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65640-A100-5DA4-5F71-CF5E9CC7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MongoDB stores data in the form of documents </a:t>
            </a:r>
          </a:p>
          <a:p>
            <a:r>
              <a:rPr lang="en-US" dirty="0"/>
              <a:t>No structure imposed on the document </a:t>
            </a:r>
          </a:p>
          <a:p>
            <a:pPr lvl="1"/>
            <a:r>
              <a:rPr lang="en-US" dirty="0"/>
              <a:t>Any document can be stored in any collection </a:t>
            </a:r>
          </a:p>
          <a:p>
            <a:pPr lvl="1"/>
            <a:r>
              <a:rPr lang="en-US" dirty="0"/>
              <a:t>Relies on developer’s discipline to maintain the structure of the documents</a:t>
            </a:r>
          </a:p>
          <a:p>
            <a:r>
              <a:rPr lang="en-US" dirty="0"/>
              <a:t>Mongoose ODM</a:t>
            </a:r>
          </a:p>
          <a:p>
            <a:pPr lvl="1"/>
            <a:r>
              <a:rPr lang="en-US" dirty="0"/>
              <a:t>Object Data Model </a:t>
            </a:r>
          </a:p>
          <a:p>
            <a:pPr lvl="1"/>
            <a:r>
              <a:rPr lang="en-US" dirty="0"/>
              <a:t>Object Document Mapping</a:t>
            </a:r>
          </a:p>
          <a:p>
            <a:pPr lvl="1"/>
            <a:r>
              <a:rPr lang="en-US" dirty="0"/>
              <a:t>Object relational mapping (ORM)</a:t>
            </a:r>
          </a:p>
          <a:p>
            <a:r>
              <a:rPr lang="en-US" dirty="0"/>
              <a:t>Adds structure to MongoDB documents through schema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6DEA4-DDAD-F531-2E6F-D85A4FD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18B8B-C1B3-2253-27B3-8AFB52B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97E22E-6C6B-A63B-E114-4E863425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Schema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E4A3A-068B-8BCD-3DDA-154555FC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Schema:</a:t>
            </a:r>
          </a:p>
          <a:p>
            <a:pPr lvl="1"/>
            <a:r>
              <a:rPr lang="en-US" dirty="0"/>
              <a:t>Structure of the data to be stored</a:t>
            </a:r>
          </a:p>
          <a:p>
            <a:pPr lvl="1"/>
            <a:r>
              <a:rPr lang="en-US" dirty="0"/>
              <a:t>Defines all the fields of your document and their types </a:t>
            </a:r>
          </a:p>
          <a:p>
            <a:pPr lvl="2"/>
            <a:r>
              <a:rPr lang="en-US" dirty="0"/>
              <a:t>Can do validation </a:t>
            </a:r>
          </a:p>
          <a:p>
            <a:r>
              <a:rPr lang="en-US" dirty="0"/>
              <a:t>Schema types: String, Number, Date, Buffer, Boolean, Mixed, </a:t>
            </a:r>
            <a:r>
              <a:rPr lang="en-US" dirty="0" err="1"/>
              <a:t>ObjectId</a:t>
            </a:r>
            <a:r>
              <a:rPr lang="en-US" dirty="0"/>
              <a:t>, Array</a:t>
            </a:r>
          </a:p>
          <a:p>
            <a:r>
              <a:rPr lang="en-US" dirty="0"/>
              <a:t>Schema is used to create a Model function </a:t>
            </a:r>
          </a:p>
          <a:p>
            <a:r>
              <a:rPr lang="en-US" dirty="0"/>
              <a:t>Schemas can be nested to enable supporting embedded or subdocuments </a:t>
            </a:r>
          </a:p>
        </p:txBody>
      </p:sp>
    </p:spTree>
    <p:extLst>
      <p:ext uri="{BB962C8B-B14F-4D97-AF65-F5344CB8AC3E}">
        <p14:creationId xmlns:p14="http://schemas.microsoft.com/office/powerpoint/2010/main" val="222112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Install Mongoose ODM and connect to a MongoDB Server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sz="2500" dirty="0"/>
              <a:t>Create a folder named </a:t>
            </a:r>
            <a:r>
              <a:rPr lang="en-US" sz="2500" b="1" dirty="0"/>
              <a:t>node-mongoose</a:t>
            </a:r>
            <a:r>
              <a:rPr lang="en-US" sz="2500" dirty="0"/>
              <a:t> and move into the folder.</a:t>
            </a:r>
          </a:p>
          <a:p>
            <a:r>
              <a:rPr lang="en-US" sz="2500" dirty="0"/>
              <a:t>At the prompt, type the following to initialize a </a:t>
            </a:r>
            <a:r>
              <a:rPr lang="en-US" sz="2500" b="1" dirty="0" err="1"/>
              <a:t>package.json</a:t>
            </a:r>
            <a:r>
              <a:rPr lang="en-US" sz="2500" dirty="0"/>
              <a:t> file in the </a:t>
            </a:r>
            <a:r>
              <a:rPr lang="en-US" sz="2500" b="1" dirty="0"/>
              <a:t>node-mongoose</a:t>
            </a:r>
            <a:r>
              <a:rPr lang="en-US" sz="2500" dirty="0"/>
              <a:t> folder:</a:t>
            </a:r>
            <a:endParaRPr lang="en-V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B87B3-6AD7-EF64-8AC0-A9E665BD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2" y="2684501"/>
            <a:ext cx="5545999" cy="3569455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4446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8165B-591D-BA9B-ABBF-FAD46B7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20B52-04D8-7CAD-EA25-886C06F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EF1E1F-2B6D-B1CE-0E09-02320D2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Mongoose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5155A-E98F-BB9F-62FA-8CB5C19B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397000"/>
            <a:ext cx="11180064" cy="4627563"/>
          </a:xfrm>
        </p:spPr>
        <p:txBody>
          <a:bodyPr>
            <a:normAutofit/>
          </a:bodyPr>
          <a:lstStyle/>
          <a:p>
            <a:r>
              <a:rPr lang="en-US" dirty="0"/>
              <a:t>In this folder, install Mongoose by typing the following at the prompt: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6D95-0694-C179-E835-CF553E7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14" y="3006397"/>
            <a:ext cx="9320977" cy="2627148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17090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8C42A-6E67-B007-CED0-249C0CB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05/25/2023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5F97E-5EF2-5DFF-4425-AC4DD83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D3D4FB-5DF0-C3E3-4EA5-956E914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Node Application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DDB7E-8343-11E6-FD5A-F80AFBC8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1" y="1549400"/>
            <a:ext cx="11355797" cy="46275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Create a sub-folder named </a:t>
            </a:r>
            <a:r>
              <a:rPr lang="en-US" b="1" dirty="0"/>
              <a:t>models</a:t>
            </a:r>
            <a:r>
              <a:rPr lang="en-US" dirty="0"/>
              <a:t> in the </a:t>
            </a:r>
            <a:r>
              <a:rPr lang="en-US" b="1" dirty="0"/>
              <a:t>node-mongoose</a:t>
            </a:r>
            <a:r>
              <a:rPr lang="en-US" dirty="0"/>
              <a:t> folder. Move to this folder.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Create a file named </a:t>
            </a:r>
            <a:r>
              <a:rPr lang="en-US" b="1" dirty="0" err="1"/>
              <a:t>dishes.js</a:t>
            </a:r>
            <a:r>
              <a:rPr lang="en-US" dirty="0"/>
              <a:t> and add the following code to create a Mongoose schema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828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398</Words>
  <Application>Microsoft Office PowerPoint</Application>
  <PresentationFormat>Màn hình rộng</PresentationFormat>
  <Paragraphs>76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.Lucida Grande UI Regular</vt:lpstr>
      <vt:lpstr>Menlo</vt:lpstr>
      <vt:lpstr>Arial</vt:lpstr>
      <vt:lpstr>Calibri</vt:lpstr>
      <vt:lpstr>Wingdings</vt:lpstr>
      <vt:lpstr>Office Theme</vt:lpstr>
      <vt:lpstr>Mongoose ODM </vt:lpstr>
      <vt:lpstr>Objectives</vt:lpstr>
      <vt:lpstr>Bản trình bày PowerPoint</vt:lpstr>
      <vt:lpstr>Mongoose ODM</vt:lpstr>
      <vt:lpstr>Mongoose Schema </vt:lpstr>
      <vt:lpstr>Bản trình bày PowerPoint</vt:lpstr>
      <vt:lpstr>Installing Mongoose</vt:lpstr>
      <vt:lpstr>Installing Mongoose</vt:lpstr>
      <vt:lpstr>Implementing a Node Application</vt:lpstr>
      <vt:lpstr>Create Mongoose Schemas</vt:lpstr>
      <vt:lpstr>Perform Database operations (CRUD) with Mongoose methods</vt:lpstr>
      <vt:lpstr>Run Node application</vt:lpstr>
      <vt:lpstr>Bản trình bày PowerPoint</vt:lpstr>
      <vt:lpstr>Add a Sub-document</vt:lpstr>
      <vt:lpstr>Add a Sub-document</vt:lpstr>
      <vt:lpstr>Run Node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James Edward</cp:lastModifiedBy>
  <cp:revision>362</cp:revision>
  <dcterms:created xsi:type="dcterms:W3CDTF">2021-08-08T14:50:46Z</dcterms:created>
  <dcterms:modified xsi:type="dcterms:W3CDTF">2023-05-25T04:14:27Z</dcterms:modified>
</cp:coreProperties>
</file>