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309" r:id="rId4"/>
    <p:sldId id="310" r:id="rId5"/>
    <p:sldId id="31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25/12/2022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25/12/2022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25/12/2022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25/12/2022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25/12/2022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25/12/2022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25/12/2022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25/12/2022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25/12/2022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25/12/2022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25/12/2022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25/12/2022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8A45B-99DD-5333-C3A1-FACEE6C44A5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71350" y="-110072"/>
            <a:ext cx="1420650" cy="10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Express Generator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Build an Express server to support REST API  </a:t>
            </a:r>
          </a:p>
        </p:txBody>
      </p:sp>
    </p:spTree>
    <p:extLst>
      <p:ext uri="{BB962C8B-B14F-4D97-AF65-F5344CB8AC3E}">
        <p14:creationId xmlns:p14="http://schemas.microsoft.com/office/powerpoint/2010/main" val="55673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Now, copy the </a:t>
            </a:r>
            <a:r>
              <a:rPr lang="en-US" b="1" dirty="0" err="1"/>
              <a:t>dishRouter.js</a:t>
            </a:r>
            <a:r>
              <a:rPr lang="en-US" dirty="0"/>
              <a:t>, </a:t>
            </a:r>
            <a:r>
              <a:rPr lang="en-US" b="1" dirty="0" err="1"/>
              <a:t>promoRouter.js</a:t>
            </a:r>
            <a:r>
              <a:rPr lang="en-US" dirty="0"/>
              <a:t> and </a:t>
            </a:r>
            <a:r>
              <a:rPr lang="en-US" b="1" dirty="0" err="1"/>
              <a:t>leaderRouter.js</a:t>
            </a:r>
            <a:r>
              <a:rPr lang="en-US" b="1" dirty="0"/>
              <a:t> </a:t>
            </a:r>
            <a:r>
              <a:rPr lang="en-US" dirty="0"/>
              <a:t>from your first assignment (</a:t>
            </a:r>
            <a:r>
              <a:rPr lang="en-US" b="1" dirty="0"/>
              <a:t>node-express/routes</a:t>
            </a:r>
            <a:r>
              <a:rPr lang="en-US" dirty="0"/>
              <a:t> folder) to the </a:t>
            </a:r>
            <a:r>
              <a:rPr lang="en-US" b="1" dirty="0"/>
              <a:t>routes</a:t>
            </a:r>
            <a:r>
              <a:rPr lang="en-US" dirty="0"/>
              <a:t> folder within the Express application that you just scaffolded out. 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Furthermore, copy the </a:t>
            </a:r>
            <a:r>
              <a:rPr lang="en-US" b="1" dirty="0" err="1"/>
              <a:t>index.html</a:t>
            </a:r>
            <a:r>
              <a:rPr lang="en-US" dirty="0"/>
              <a:t> and </a:t>
            </a:r>
            <a:r>
              <a:rPr lang="en-US" b="1" dirty="0" err="1"/>
              <a:t>aboutus.html</a:t>
            </a:r>
            <a:r>
              <a:rPr lang="en-US" b="1" dirty="0"/>
              <a:t> </a:t>
            </a:r>
            <a:r>
              <a:rPr lang="en-US" dirty="0"/>
              <a:t>file from the </a:t>
            </a:r>
            <a:r>
              <a:rPr lang="en-US" b="1" dirty="0"/>
              <a:t>node-express/public</a:t>
            </a:r>
            <a:r>
              <a:rPr lang="en-US" dirty="0"/>
              <a:t> folder to the </a:t>
            </a:r>
            <a:r>
              <a:rPr lang="en-US" b="1" dirty="0"/>
              <a:t>public</a:t>
            </a:r>
            <a:r>
              <a:rPr lang="en-US" dirty="0"/>
              <a:t> folder in your new project.</a:t>
            </a:r>
          </a:p>
        </p:txBody>
      </p:sp>
    </p:spTree>
    <p:extLst>
      <p:ext uri="{BB962C8B-B14F-4D97-AF65-F5344CB8AC3E}">
        <p14:creationId xmlns:p14="http://schemas.microsoft.com/office/powerpoint/2010/main" val="25039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Then, open the </a:t>
            </a:r>
            <a:r>
              <a:rPr lang="en-US" b="1" dirty="0" err="1"/>
              <a:t>app.js</a:t>
            </a:r>
            <a:r>
              <a:rPr lang="en-US" dirty="0"/>
              <a:t> file and then update the code in there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3BCDD-2BC5-9558-8A53-B615DFFE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69" y="2521989"/>
            <a:ext cx="6176061" cy="3654974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400779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Save the changes and run the server. You can then test the server by sending requests and observing the behavior.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D832-A12E-62C9-06D6-DB1355A3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1" y="3004140"/>
            <a:ext cx="6205897" cy="3325223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518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 the Express Generator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the 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build and implement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12/25/22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Build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6566A-6DF4-AE3D-C699-BC963162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724F4-7EEB-A973-299A-E61B856C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A95F45-5146-02C0-BFA1-8E0F2AF7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BBAE6-D0E9-2C1D-6A0E-53E3A221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 scaffolding tool to generate an Express application skeleton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 generator by typing the following at the prompt: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-g express-generator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if you are using an OSX or Linux machine.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: You may need to restart your terminal/</a:t>
            </a:r>
            <a:r>
              <a:rPr lang="en-US" dirty="0" err="1"/>
              <a:t>cmd</a:t>
            </a:r>
            <a:r>
              <a:rPr lang="en-US" dirty="0"/>
              <a:t> window in order for the express command to be available at the prompt. </a:t>
            </a:r>
          </a:p>
          <a:p>
            <a:pPr marL="0" indent="0">
              <a:buNone/>
            </a:pP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709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1537-B4D4-1B22-22B0-D09290AC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A6F1-CCE6-8F0A-8398-4A853BB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796A-72DC-C513-32BA-799FF9C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Generator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8F575-3EE8-B69C-A7B5-D01ADFF7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r>
              <a:rPr lang="en-US" dirty="0"/>
              <a:t>Generating an Express application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express &lt;App Name&gt;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500" dirty="0"/>
              <a:t>– Generates a folder under the current folder with the name &lt;App Name&gt; </a:t>
            </a:r>
          </a:p>
          <a:p>
            <a:pPr marL="0" indent="0">
              <a:buNone/>
            </a:pPr>
            <a:r>
              <a:rPr lang="en-US" sz="2500" dirty="0"/>
              <a:t>	– Various options available </a:t>
            </a:r>
          </a:p>
          <a:p>
            <a:r>
              <a:rPr lang="en-US" dirty="0"/>
              <a:t>Then, move to the folder and install the node modules: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</a:p>
        </p:txBody>
      </p:sp>
    </p:spTree>
    <p:extLst>
      <p:ext uri="{BB962C8B-B14F-4D97-AF65-F5344CB8AC3E}">
        <p14:creationId xmlns:p14="http://schemas.microsoft.com/office/powerpoint/2010/main" val="10179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51020-846C-7CF3-27C7-2F488578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F7A10-508D-7FDF-0925-A4331DF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4727F-A6FE-B13D-9E9A-5C66BA2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AA85A-139C-5807-44FF-6F0EE6BB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316" y="1549400"/>
            <a:ext cx="7801619" cy="4627563"/>
          </a:xfrm>
        </p:spPr>
        <p:txBody>
          <a:bodyPr/>
          <a:lstStyle/>
          <a:p>
            <a:r>
              <a:rPr lang="en-US" dirty="0" err="1"/>
              <a:t>app.js</a:t>
            </a:r>
            <a:r>
              <a:rPr lang="en-US" dirty="0"/>
              <a:t>: starting application </a:t>
            </a:r>
          </a:p>
          <a:p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r>
              <a:rPr lang="en-US" dirty="0"/>
              <a:t>public: static resources </a:t>
            </a:r>
          </a:p>
          <a:p>
            <a:r>
              <a:rPr lang="en-US" dirty="0"/>
              <a:t>routes: application routes </a:t>
            </a:r>
          </a:p>
          <a:p>
            <a:r>
              <a:rPr lang="en-US" dirty="0"/>
              <a:t>views: template engine templates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4287-3ECB-A8C0-B655-C55C49E5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6" y="1472844"/>
            <a:ext cx="2925204" cy="4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Generating an Express application using the express-generator </a:t>
            </a:r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ADCC-4CF6-2CF7-094B-F5E9E73E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5A949-9B04-58BB-B9F2-D68F5248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93DB3-A46D-5F01-54B2-D6B7DD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express-generator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DE138-8DE2-20EA-AE71-B64D331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/>
              <a:t>express-generator</a:t>
            </a:r>
            <a:r>
              <a:rPr lang="en-US" dirty="0"/>
              <a:t> by typing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C908A-120B-7FC7-9122-EA4A5D638581}"/>
              </a:ext>
            </a:extLst>
          </p:cNvPr>
          <p:cNvSpPr txBox="1"/>
          <p:nvPr/>
        </p:nvSpPr>
        <p:spPr>
          <a:xfrm>
            <a:off x="880240" y="2390368"/>
            <a:ext cx="7730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</a:t>
            </a:r>
            <a:r>
              <a:rPr lang="en-US" sz="2800" b="1" dirty="0"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express-generator -g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08D2D-F51D-98BC-B8BD-2C8BF150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0" y="3754556"/>
            <a:ext cx="10794556" cy="1099777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0699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scaffold out an Express application, type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8212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conFusionServer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442E1-C9EC-837F-E0B4-6908D2C7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5" y="2419412"/>
            <a:ext cx="3757529" cy="390995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4580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25/12/2022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508635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/>
              <a:t>Next, move to the </a:t>
            </a:r>
            <a:r>
              <a:rPr lang="en-US" sz="2700" dirty="0" err="1"/>
              <a:t>conFusionServer</a:t>
            </a:r>
            <a:r>
              <a:rPr lang="en-US" sz="2700" dirty="0"/>
              <a:t> folder. Type the following at the command prompt to install all the Node modules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/>
          </a:p>
          <a:p>
            <a:r>
              <a:rPr lang="en-US" sz="27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start the Express server by typing the following at the prompt:</a:t>
            </a:r>
          </a:p>
          <a:p>
            <a:pPr marL="0" indent="0">
              <a:buNone/>
            </a:pPr>
            <a:r>
              <a:rPr lang="en-VN" sz="2700" dirty="0">
                <a:effectLst/>
              </a:rPr>
              <a:t> </a:t>
            </a:r>
            <a:endParaRPr lang="en-VN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319235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36FE6-E79B-25A8-584E-4FD424A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28" y="2557762"/>
            <a:ext cx="7772400" cy="2485876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CF1962-78C8-3DC9-16D3-15D0C70F44E2}"/>
              </a:ext>
            </a:extLst>
          </p:cNvPr>
          <p:cNvSpPr txBox="1"/>
          <p:nvPr/>
        </p:nvSpPr>
        <p:spPr>
          <a:xfrm>
            <a:off x="838200" y="5796973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start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</p:spTree>
    <p:extLst>
      <p:ext uri="{BB962C8B-B14F-4D97-AF65-F5344CB8AC3E}">
        <p14:creationId xmlns:p14="http://schemas.microsoft.com/office/powerpoint/2010/main" val="2950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422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.Lucida Grande UI Regular</vt:lpstr>
      <vt:lpstr>Arial</vt:lpstr>
      <vt:lpstr>Calibri</vt:lpstr>
      <vt:lpstr>Menlo</vt:lpstr>
      <vt:lpstr>Wingdings</vt:lpstr>
      <vt:lpstr>Office Theme</vt:lpstr>
      <vt:lpstr>Express Generator</vt:lpstr>
      <vt:lpstr>Objectives</vt:lpstr>
      <vt:lpstr>Express Generator </vt:lpstr>
      <vt:lpstr>Express Generator</vt:lpstr>
      <vt:lpstr>Generated Application </vt:lpstr>
      <vt:lpstr>PowerPoint Presentation</vt:lpstr>
      <vt:lpstr>Installing express-generator </vt:lpstr>
      <vt:lpstr>Scaffolding an Express Application </vt:lpstr>
      <vt:lpstr>Scaffolding an Express Application </vt:lpstr>
      <vt:lpstr>PowerPoint Presentation</vt:lpstr>
      <vt:lpstr>Implementing a REST API </vt:lpstr>
      <vt:lpstr>Implementing a REST API </vt:lpstr>
      <vt:lpstr>Implementing a REST API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231</cp:revision>
  <dcterms:created xsi:type="dcterms:W3CDTF">2021-08-08T14:50:46Z</dcterms:created>
  <dcterms:modified xsi:type="dcterms:W3CDTF">2022-12-25T17:13:19Z</dcterms:modified>
</cp:coreProperties>
</file>