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8" r:id="rId3"/>
    <p:sldId id="260" r:id="rId4"/>
    <p:sldId id="261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71" r:id="rId13"/>
    <p:sldId id="265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Merriweather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HTAR, Imran" initials="AI" lastIdx="12" clrIdx="0">
    <p:extLst>
      <p:ext uri="{19B8F6BF-5375-455C-9EA6-DF929625EA0E}">
        <p15:presenceInfo xmlns:p15="http://schemas.microsoft.com/office/powerpoint/2012/main" userId="S::Imran.AKHTAR@EDUCATION.GOV.UK::1c92fc1b-b13b-414e-ade9-a1421626f8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21"/>
      </p:cViewPr>
      <p:guideLst>
        <p:guide orient="horz" pos="1620"/>
        <p:guide pos="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TAR, Imran" userId="1c92fc1b-b13b-414e-ade9-a1421626f86e" providerId="ADAL" clId="{52C57ED1-D8E7-4FB3-A656-00764285A377}"/>
    <pc:docChg chg="custSel delSld modSld sldOrd">
      <pc:chgData name="AKHTAR, Imran" userId="1c92fc1b-b13b-414e-ade9-a1421626f86e" providerId="ADAL" clId="{52C57ED1-D8E7-4FB3-A656-00764285A377}" dt="2021-03-02T18:54:29.928" v="19" actId="2696"/>
      <pc:docMkLst>
        <pc:docMk/>
      </pc:docMkLst>
      <pc:sldChg chg="modSp mod ord">
        <pc:chgData name="AKHTAR, Imran" userId="1c92fc1b-b13b-414e-ade9-a1421626f86e" providerId="ADAL" clId="{52C57ED1-D8E7-4FB3-A656-00764285A377}" dt="2021-02-26T10:05:36.119" v="18"/>
        <pc:sldMkLst>
          <pc:docMk/>
          <pc:sldMk cId="0" sldId="258"/>
        </pc:sldMkLst>
        <pc:spChg chg="mod">
          <ac:chgData name="AKHTAR, Imran" userId="1c92fc1b-b13b-414e-ade9-a1421626f86e" providerId="ADAL" clId="{52C57ED1-D8E7-4FB3-A656-00764285A377}" dt="2021-02-24T09:50:32.856" v="6" actId="6549"/>
          <ac:spMkLst>
            <pc:docMk/>
            <pc:sldMk cId="0" sldId="258"/>
            <ac:spMk id="70" creationId="{00000000-0000-0000-0000-000000000000}"/>
          </ac:spMkLst>
        </pc:spChg>
      </pc:sldChg>
      <pc:sldChg chg="del">
        <pc:chgData name="AKHTAR, Imran" userId="1c92fc1b-b13b-414e-ade9-a1421626f86e" providerId="ADAL" clId="{52C57ED1-D8E7-4FB3-A656-00764285A377}" dt="2021-02-25T18:00:19.098" v="16" actId="2696"/>
        <pc:sldMkLst>
          <pc:docMk/>
          <pc:sldMk cId="0" sldId="259"/>
        </pc:sldMkLst>
      </pc:sldChg>
      <pc:sldChg chg="del">
        <pc:chgData name="AKHTAR, Imran" userId="1c92fc1b-b13b-414e-ade9-a1421626f86e" providerId="ADAL" clId="{52C57ED1-D8E7-4FB3-A656-00764285A377}" dt="2021-03-02T18:54:29.928" v="19" actId="2696"/>
        <pc:sldMkLst>
          <pc:docMk/>
          <pc:sldMk cId="0" sldId="262"/>
        </pc:sldMkLst>
      </pc:sldChg>
      <pc:sldChg chg="modSp mod">
        <pc:chgData name="AKHTAR, Imran" userId="1c92fc1b-b13b-414e-ade9-a1421626f86e" providerId="ADAL" clId="{52C57ED1-D8E7-4FB3-A656-00764285A377}" dt="2021-02-24T09:50:51.538" v="15" actId="20577"/>
        <pc:sldMkLst>
          <pc:docMk/>
          <pc:sldMk cId="0" sldId="265"/>
        </pc:sldMkLst>
        <pc:spChg chg="mod">
          <ac:chgData name="AKHTAR, Imran" userId="1c92fc1b-b13b-414e-ade9-a1421626f86e" providerId="ADAL" clId="{52C57ED1-D8E7-4FB3-A656-00764285A377}" dt="2021-02-24T09:50:51.538" v="15" actId="20577"/>
          <ac:spMkLst>
            <pc:docMk/>
            <pc:sldMk cId="0" sldId="265"/>
            <ac:spMk id="127" creationId="{00000000-0000-0000-0000-000000000000}"/>
          </ac:spMkLst>
        </pc:spChg>
      </pc:sldChg>
      <pc:sldChg chg="delCm">
        <pc:chgData name="AKHTAR, Imran" userId="1c92fc1b-b13b-414e-ade9-a1421626f86e" providerId="ADAL" clId="{52C57ED1-D8E7-4FB3-A656-00764285A377}" dt="2021-02-24T09:49:49.497" v="0" actId="1592"/>
        <pc:sldMkLst>
          <pc:docMk/>
          <pc:sldMk cId="195956383" sldId="268"/>
        </pc:sldMkLst>
      </pc:sldChg>
      <pc:sldChg chg="delCm">
        <pc:chgData name="AKHTAR, Imran" userId="1c92fc1b-b13b-414e-ade9-a1421626f86e" providerId="ADAL" clId="{52C57ED1-D8E7-4FB3-A656-00764285A377}" dt="2021-02-24T09:50:02.290" v="2" actId="1592"/>
        <pc:sldMkLst>
          <pc:docMk/>
          <pc:sldMk cId="3306533590" sldId="269"/>
        </pc:sldMkLst>
      </pc:sldChg>
      <pc:sldChg chg="delCm">
        <pc:chgData name="AKHTAR, Imran" userId="1c92fc1b-b13b-414e-ade9-a1421626f86e" providerId="ADAL" clId="{52C57ED1-D8E7-4FB3-A656-00764285A377}" dt="2021-02-24T09:49:56.725" v="1" actId="1592"/>
        <pc:sldMkLst>
          <pc:docMk/>
          <pc:sldMk cId="419553400" sldId="270"/>
        </pc:sldMkLst>
      </pc:sldChg>
      <pc:sldChg chg="delCm">
        <pc:chgData name="AKHTAR, Imran" userId="1c92fc1b-b13b-414e-ade9-a1421626f86e" providerId="ADAL" clId="{52C57ED1-D8E7-4FB3-A656-00764285A377}" dt="2021-02-24T09:50:19.599" v="5" actId="1592"/>
        <pc:sldMkLst>
          <pc:docMk/>
          <pc:sldMk cId="3096026578" sldId="271"/>
        </pc:sldMkLst>
      </pc:sldChg>
      <pc:sldChg chg="delCm">
        <pc:chgData name="AKHTAR, Imran" userId="1c92fc1b-b13b-414e-ade9-a1421626f86e" providerId="ADAL" clId="{52C57ED1-D8E7-4FB3-A656-00764285A377}" dt="2021-02-24T09:50:08.835" v="3" actId="1592"/>
        <pc:sldMkLst>
          <pc:docMk/>
          <pc:sldMk cId="58502569" sldId="272"/>
        </pc:sldMkLst>
      </pc:sldChg>
      <pc:sldChg chg="delCm">
        <pc:chgData name="AKHTAR, Imran" userId="1c92fc1b-b13b-414e-ade9-a1421626f86e" providerId="ADAL" clId="{52C57ED1-D8E7-4FB3-A656-00764285A377}" dt="2021-02-24T09:50:13.778" v="4" actId="1592"/>
        <pc:sldMkLst>
          <pc:docMk/>
          <pc:sldMk cId="407440659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228555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59228555fe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This is a title side.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 dirty="0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45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 dirty="0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51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228555f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59228555fe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This is your end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228555f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59228555fe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This slide format is for headings or section breaks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 dirty="0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61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 dirty="0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57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 dirty="0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83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 dirty="0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60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 dirty="0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91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28555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9228555fe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0" i="0" u="none" strike="noStrike" cap="none" dirty="0">
                <a:latin typeface="Merriweather Sans"/>
                <a:ea typeface="Merriweather Sans"/>
                <a:cs typeface="Merriweather Sans"/>
                <a:sym typeface="Merriweather Sans"/>
              </a:rPr>
              <a:t>This should be what most of your slides look like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3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29125" y="4892040"/>
            <a:ext cx="2916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Char char="•"/>
              <a:defRPr sz="19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29125" y="4892040"/>
            <a:ext cx="2916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 idx="4294967295"/>
          </p:nvPr>
        </p:nvSpPr>
        <p:spPr>
          <a:xfrm>
            <a:off x="508635" y="2183130"/>
            <a:ext cx="7772400" cy="2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br>
              <a:rPr lang="en-GB" sz="3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31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Imran Akhtar </a:t>
            </a:r>
            <a:br>
              <a:rPr lang="en-GB" sz="31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31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DfE Digital</a:t>
            </a:r>
            <a:br>
              <a:rPr lang="en-GB" sz="31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dirty="0"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5" y="359174"/>
            <a:ext cx="3169450" cy="18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I </a:t>
            </a:r>
            <a:r>
              <a:rPr lang="en-GB" sz="4000" dirty="0">
                <a:solidFill>
                  <a:srgbClr val="111111"/>
                </a:solidFill>
                <a:latin typeface="Libre Baskerville"/>
              </a:rPr>
              <a:t>am confident with the rigour of my findings 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 </a:t>
            </a:r>
            <a:r>
              <a:rPr lang="en-GB" sz="4000" dirty="0">
                <a:solidFill>
                  <a:srgbClr val="111111"/>
                </a:solidFill>
                <a:latin typeface="Libre Baskerville"/>
              </a:rPr>
              <a:t> 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 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7440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I prevent harm to users </a:t>
            </a:r>
            <a:r>
              <a:rPr lang="en-GB" sz="4000" dirty="0">
                <a:solidFill>
                  <a:srgbClr val="111111"/>
                </a:solidFill>
                <a:latin typeface="Libre Baskerville"/>
              </a:rPr>
              <a:t> 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 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602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 idx="4294967295"/>
          </p:nvPr>
        </p:nvSpPr>
        <p:spPr>
          <a:xfrm>
            <a:off x="508635" y="2183130"/>
            <a:ext cx="7772400" cy="2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3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Thanks!</a:t>
            </a:r>
            <a:br>
              <a:rPr lang="en-GB" sz="3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3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31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Imran Akhtar </a:t>
            </a:r>
            <a:br>
              <a:rPr lang="en-GB" sz="31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dirty="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5" y="359174"/>
            <a:ext cx="3169450" cy="18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38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 idx="4294967295"/>
          </p:nvPr>
        </p:nvSpPr>
        <p:spPr>
          <a:xfrm>
            <a:off x="515064" y="527209"/>
            <a:ext cx="8227500" cy="4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0"/>
              <a:buFont typeface="Helvetica Neue"/>
              <a:buNone/>
            </a:pPr>
            <a:r>
              <a:rPr lang="en-GB" sz="63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design is making my work better </a:t>
            </a:r>
            <a:r>
              <a:rPr lang="en-GB" sz="63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I am a user researcher and research operations manager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I </a:t>
            </a:r>
            <a:r>
              <a:rPr lang="en-GB" sz="4000" dirty="0">
                <a:solidFill>
                  <a:srgbClr val="111111"/>
                </a:solidFill>
                <a:latin typeface="Libre Baskerville"/>
              </a:rPr>
              <a:t>was a user researcher on the content design team in the 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MOJ 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1824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dirty="0">
                <a:solidFill>
                  <a:srgbClr val="111111"/>
                </a:solidFill>
                <a:latin typeface="Libre Baskerville"/>
              </a:rPr>
              <a:t>It is a game changer. Why?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 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00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It help</a:t>
            </a:r>
            <a:r>
              <a:rPr lang="en-GB" sz="4000" dirty="0">
                <a:solidFill>
                  <a:srgbClr val="111111"/>
                </a:solidFill>
                <a:latin typeface="Libre Baskerville"/>
              </a:rPr>
              <a:t>s me to communicate clearly by using plain English 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 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595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It help</a:t>
            </a:r>
            <a:r>
              <a:rPr lang="en-GB" sz="4000" dirty="0">
                <a:solidFill>
                  <a:srgbClr val="111111"/>
                </a:solidFill>
                <a:latin typeface="Libre Baskerville"/>
              </a:rPr>
              <a:t>s me to think about accessibility 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 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955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dirty="0">
                <a:solidFill>
                  <a:srgbClr val="111111"/>
                </a:solidFill>
                <a:latin typeface="Libre Baskerville"/>
              </a:rPr>
              <a:t>It encourages me to see the bigger picture by working together 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 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0653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909310" y="474345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508635" y="2061329"/>
            <a:ext cx="8126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</a:pPr>
            <a:r>
              <a:rPr lang="en-GB" sz="4000" dirty="0">
                <a:solidFill>
                  <a:srgbClr val="111111"/>
                </a:solidFill>
                <a:latin typeface="Libre Baskerville"/>
              </a:rPr>
              <a:t>I challenge my bias by using evidence not opinion </a:t>
            </a:r>
            <a:r>
              <a:rPr lang="en-GB" sz="4000" b="0" i="0" dirty="0">
                <a:solidFill>
                  <a:srgbClr val="111111"/>
                </a:solidFill>
                <a:effectLst/>
                <a:latin typeface="Libre Baskerville"/>
              </a:rPr>
              <a:t> </a:t>
            </a:r>
            <a:endParaRPr lang="en-GB"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0" y="4516075"/>
            <a:ext cx="9144000" cy="773949"/>
            <a:chOff x="0" y="4516075"/>
            <a:chExt cx="9144000" cy="773949"/>
          </a:xfrm>
        </p:grpSpPr>
        <p:sp>
          <p:nvSpPr>
            <p:cNvPr id="91" name="Google Shape;91;p20"/>
            <p:cNvSpPr/>
            <p:nvPr/>
          </p:nvSpPr>
          <p:spPr>
            <a:xfrm>
              <a:off x="0" y="4622990"/>
              <a:ext cx="9144000" cy="526800"/>
            </a:xfrm>
            <a:prstGeom prst="rect">
              <a:avLst/>
            </a:prstGeom>
            <a:solidFill>
              <a:srgbClr val="F47738"/>
            </a:soli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25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Gill Sans"/>
                <a:buNone/>
              </a:pPr>
              <a:endParaRPr sz="3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2" name="Google Shape;9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0900" y="4516075"/>
              <a:ext cx="1093400" cy="7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85025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72C1"/>
      </a:accent1>
      <a:accent2>
        <a:srgbClr val="00882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221</Words>
  <Application>Microsoft Office PowerPoint</Application>
  <PresentationFormat>On-screen Show (16:9)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Gill Sans</vt:lpstr>
      <vt:lpstr>Merriweather Sans</vt:lpstr>
      <vt:lpstr>Helvetica Neue</vt:lpstr>
      <vt:lpstr>Libre Baskerville</vt:lpstr>
      <vt:lpstr>Arial</vt:lpstr>
      <vt:lpstr>Simple Light</vt:lpstr>
      <vt:lpstr>White</vt:lpstr>
      <vt:lpstr> Imran Akhtar  DfE Digital </vt:lpstr>
      <vt:lpstr>Content design is making my work better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 Imran Akhtar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AKHTAR, Imran</cp:lastModifiedBy>
  <cp:revision>7</cp:revision>
  <dcterms:modified xsi:type="dcterms:W3CDTF">2021-03-02T18:55:02Z</dcterms:modified>
</cp:coreProperties>
</file>