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595"/>
  </p:normalViewPr>
  <p:slideViewPr>
    <p:cSldViewPr snapToGrid="0" snapToObjects="1">
      <p:cViewPr>
        <p:scale>
          <a:sx n="97" d="100"/>
          <a:sy n="97" d="100"/>
        </p:scale>
        <p:origin x="30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CEB0-81CC-ED46-91CD-C92658B3932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FE14-F510-B641-B651-B492D302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CEB0-81CC-ED46-91CD-C92658B3932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FE14-F510-B641-B651-B492D302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4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CEB0-81CC-ED46-91CD-C92658B3932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FE14-F510-B641-B651-B492D302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0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CEB0-81CC-ED46-91CD-C92658B3932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FE14-F510-B641-B651-B492D302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3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CEB0-81CC-ED46-91CD-C92658B3932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FE14-F510-B641-B651-B492D302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9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CEB0-81CC-ED46-91CD-C92658B3932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FE14-F510-B641-B651-B492D302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CEB0-81CC-ED46-91CD-C92658B3932B}" type="datetimeFigureOut">
              <a:rPr lang="en-US" smtClean="0"/>
              <a:t>3/8/16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FE14-F510-B641-B651-B492D302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3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CEB0-81CC-ED46-91CD-C92658B3932B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FE14-F510-B641-B651-B492D302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CEB0-81CC-ED46-91CD-C92658B3932B}" type="datetimeFigureOut">
              <a:rPr lang="en-US" smtClean="0"/>
              <a:t>3/8/16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FE14-F510-B641-B651-B492D302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7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CEB0-81CC-ED46-91CD-C92658B3932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FE14-F510-B641-B651-B492D302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3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CEB0-81CC-ED46-91CD-C92658B3932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FE14-F510-B641-B651-B492D302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CEB0-81CC-ED46-91CD-C92658B3932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EFE14-F510-B641-B651-B492D302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8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37658" y="1914263"/>
            <a:ext cx="1007389" cy="10073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45045" y="389533"/>
            <a:ext cx="1007389" cy="10073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88429" y="2807776"/>
            <a:ext cx="1007389" cy="10073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37657" y="3533724"/>
            <a:ext cx="1007389" cy="10073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45046" y="5289786"/>
            <a:ext cx="1007389" cy="10073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97397" y="866763"/>
            <a:ext cx="1007389" cy="10073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301568" y="2807775"/>
            <a:ext cx="1007389" cy="10073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7396" y="4748789"/>
            <a:ext cx="1007389" cy="10073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US" dirty="0" smtClean="0"/>
          </a:p>
        </p:txBody>
      </p:sp>
      <p:sp>
        <p:nvSpPr>
          <p:cNvPr id="14" name="Oval 13"/>
          <p:cNvSpPr/>
          <p:nvPr/>
        </p:nvSpPr>
        <p:spPr>
          <a:xfrm>
            <a:off x="7597398" y="2807776"/>
            <a:ext cx="1007389" cy="10073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301567" y="873220"/>
            <a:ext cx="1007389" cy="10073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5"/>
            <a:endCxn id="6" idx="1"/>
          </p:cNvCxnSpPr>
          <p:nvPr/>
        </p:nvCxnSpPr>
        <p:spPr>
          <a:xfrm>
            <a:off x="4204905" y="1249393"/>
            <a:ext cx="1531053" cy="170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  <a:endCxn id="6" idx="2"/>
          </p:cNvCxnSpPr>
          <p:nvPr/>
        </p:nvCxnSpPr>
        <p:spPr>
          <a:xfrm>
            <a:off x="3345047" y="2417958"/>
            <a:ext cx="2243382" cy="89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6" idx="2"/>
          </p:cNvCxnSpPr>
          <p:nvPr/>
        </p:nvCxnSpPr>
        <p:spPr>
          <a:xfrm flipV="1">
            <a:off x="3345046" y="3311471"/>
            <a:ext cx="2243383" cy="72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7"/>
            <a:endCxn id="6" idx="3"/>
          </p:cNvCxnSpPr>
          <p:nvPr/>
        </p:nvCxnSpPr>
        <p:spPr>
          <a:xfrm flipV="1">
            <a:off x="4204906" y="3667636"/>
            <a:ext cx="1531052" cy="176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7"/>
            <a:endCxn id="9" idx="2"/>
          </p:cNvCxnSpPr>
          <p:nvPr/>
        </p:nvCxnSpPr>
        <p:spPr>
          <a:xfrm flipV="1">
            <a:off x="6448289" y="1370458"/>
            <a:ext cx="1149108" cy="158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5"/>
            <a:endCxn id="13" idx="2"/>
          </p:cNvCxnSpPr>
          <p:nvPr/>
        </p:nvCxnSpPr>
        <p:spPr>
          <a:xfrm>
            <a:off x="6448289" y="3667636"/>
            <a:ext cx="1149107" cy="158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14" idx="2"/>
          </p:cNvCxnSpPr>
          <p:nvPr/>
        </p:nvCxnSpPr>
        <p:spPr>
          <a:xfrm>
            <a:off x="6595818" y="3311471"/>
            <a:ext cx="100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6"/>
            <a:endCxn id="15" idx="2"/>
          </p:cNvCxnSpPr>
          <p:nvPr/>
        </p:nvCxnSpPr>
        <p:spPr>
          <a:xfrm>
            <a:off x="8604786" y="1370458"/>
            <a:ext cx="696781" cy="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6"/>
            <a:endCxn id="12" idx="2"/>
          </p:cNvCxnSpPr>
          <p:nvPr/>
        </p:nvCxnSpPr>
        <p:spPr>
          <a:xfrm flipV="1">
            <a:off x="8604787" y="3311470"/>
            <a:ext cx="6967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161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Pham</dc:creator>
  <cp:lastModifiedBy>Daniel Pham</cp:lastModifiedBy>
  <cp:revision>4</cp:revision>
  <dcterms:created xsi:type="dcterms:W3CDTF">2016-03-09T00:38:31Z</dcterms:created>
  <dcterms:modified xsi:type="dcterms:W3CDTF">2016-03-09T04:13:23Z</dcterms:modified>
</cp:coreProperties>
</file>